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2.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3.xml" ContentType="application/vnd.openxmlformats-officedocument.them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theme/theme4.xml" ContentType="application/vnd.openxmlformats-officedocument.theme+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theme/theme5.xml" ContentType="application/vnd.openxmlformats-officedocument.theme+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theme/theme6.xml" ContentType="application/vnd.openxmlformats-officedocument.theme+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theme/theme7.xml" ContentType="application/vnd.openxmlformats-officedocument.theme+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theme/theme8.xml" ContentType="application/vnd.openxmlformats-officedocument.theme+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theme/theme9.xml" ContentType="application/vnd.openxmlformats-officedocument.theme+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theme/theme10.xml" ContentType="application/vnd.openxmlformats-officedocument.theme+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theme/theme11.xml" ContentType="application/vnd.openxmlformats-officedocument.theme+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80" r:id="rId1"/>
    <p:sldMasterId id="2147483997" r:id="rId2"/>
    <p:sldMasterId id="2147484204" r:id="rId3"/>
    <p:sldMasterId id="2147484372" r:id="rId4"/>
    <p:sldMasterId id="2147484540" r:id="rId5"/>
    <p:sldMasterId id="2147484747" r:id="rId6"/>
    <p:sldMasterId id="2147484916" r:id="rId7"/>
    <p:sldMasterId id="2147485124" r:id="rId8"/>
    <p:sldMasterId id="2147485348" r:id="rId9"/>
    <p:sldMasterId id="2147485516" r:id="rId10"/>
    <p:sldMasterId id="2147485684" r:id="rId11"/>
    <p:sldMasterId id="2147485852" r:id="rId12"/>
  </p:sldMasterIdLst>
  <p:notesMasterIdLst>
    <p:notesMasterId r:id="rId49"/>
  </p:notesMasterIdLst>
  <p:handoutMasterIdLst>
    <p:handoutMasterId r:id="rId50"/>
  </p:handoutMasterIdLst>
  <p:sldIdLst>
    <p:sldId id="551" r:id="rId13"/>
    <p:sldId id="1173" r:id="rId14"/>
    <p:sldId id="958" r:id="rId15"/>
    <p:sldId id="955" r:id="rId16"/>
    <p:sldId id="751" r:id="rId17"/>
    <p:sldId id="453" r:id="rId18"/>
    <p:sldId id="536" r:id="rId19"/>
    <p:sldId id="959" r:id="rId20"/>
    <p:sldId id="1166" r:id="rId21"/>
    <p:sldId id="960" r:id="rId22"/>
    <p:sldId id="462" r:id="rId23"/>
    <p:sldId id="530" r:id="rId24"/>
    <p:sldId id="1171" r:id="rId25"/>
    <p:sldId id="1156" r:id="rId26"/>
    <p:sldId id="937" r:id="rId27"/>
    <p:sldId id="482" r:id="rId28"/>
    <p:sldId id="569" r:id="rId29"/>
    <p:sldId id="1169" r:id="rId30"/>
    <p:sldId id="961" r:id="rId31"/>
    <p:sldId id="581" r:id="rId32"/>
    <p:sldId id="385" r:id="rId33"/>
    <p:sldId id="1157" r:id="rId34"/>
    <p:sldId id="1165" r:id="rId35"/>
    <p:sldId id="1159" r:id="rId36"/>
    <p:sldId id="1158" r:id="rId37"/>
    <p:sldId id="1174" r:id="rId38"/>
    <p:sldId id="691" r:id="rId39"/>
    <p:sldId id="1167" r:id="rId40"/>
    <p:sldId id="690" r:id="rId41"/>
    <p:sldId id="1155" r:id="rId42"/>
    <p:sldId id="1168" r:id="rId43"/>
    <p:sldId id="1160" r:id="rId44"/>
    <p:sldId id="1161" r:id="rId45"/>
    <p:sldId id="1162" r:id="rId46"/>
    <p:sldId id="1163" r:id="rId47"/>
    <p:sldId id="1164" r:id="rId48"/>
  </p:sldIdLst>
  <p:sldSz cx="12192000" cy="6858000"/>
  <p:notesSz cx="6858000" cy="9296400"/>
  <p:defaultTextStyle>
    <a:defPPr>
      <a:defRPr lang="en-US"/>
    </a:defPPr>
    <a:lvl1pPr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Narrow"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Narrow"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Narrow"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Narrow"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Narrow"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91">
          <p15:clr>
            <a:srgbClr val="A4A3A4"/>
          </p15:clr>
        </p15:guide>
        <p15:guide id="2" pos="385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eer, G Dirk - (dirkmate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3AA79-5D03-1F44-BE42-69D8324DE195}" v="13" dt="2023-09-08T03:14:51.740"/>
    <p1510:client id="{8755C8BC-E9A1-4943-B376-41DCB5F24395}" v="30" dt="2023-09-07T21:11:52.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6" autoAdjust="0"/>
    <p:restoredTop sz="81628" autoAdjust="0"/>
  </p:normalViewPr>
  <p:slideViewPr>
    <p:cSldViewPr snapToGrid="0">
      <p:cViewPr>
        <p:scale>
          <a:sx n="77" d="100"/>
          <a:sy n="77" d="100"/>
        </p:scale>
        <p:origin x="-184" y="1160"/>
      </p:cViewPr>
      <p:guideLst>
        <p:guide orient="horz" pos="891"/>
        <p:guide pos="3851"/>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66" d="100"/>
        <a:sy n="66" d="100"/>
      </p:scale>
      <p:origin x="0" y="552"/>
    </p:cViewPr>
  </p:sorterViewPr>
  <p:notesViewPr>
    <p:cSldViewPr snapToGrid="0">
      <p:cViewPr varScale="1">
        <p:scale>
          <a:sx n="40" d="100"/>
          <a:sy n="40" d="100"/>
        </p:scale>
        <p:origin x="-1488"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ales, Abdon" userId="b8e72fca-89fa-40b2-95f0-bdb26e6d8c1d" providerId="ADAL" clId="{3BD3AA79-5D03-1F44-BE42-69D8324DE195}"/>
    <pc:docChg chg="undo custSel modSld">
      <pc:chgData name="Morales, Abdon" userId="b8e72fca-89fa-40b2-95f0-bdb26e6d8c1d" providerId="ADAL" clId="{3BD3AA79-5D03-1F44-BE42-69D8324DE195}" dt="2023-09-08T03:14:51.740" v="13" actId="313"/>
      <pc:docMkLst>
        <pc:docMk/>
      </pc:docMkLst>
      <pc:sldChg chg="modSp mod">
        <pc:chgData name="Morales, Abdon" userId="b8e72fca-89fa-40b2-95f0-bdb26e6d8c1d" providerId="ADAL" clId="{3BD3AA79-5D03-1F44-BE42-69D8324DE195}" dt="2023-09-08T02:59:33.121" v="6" actId="790"/>
        <pc:sldMkLst>
          <pc:docMk/>
          <pc:sldMk cId="2880599100" sldId="569"/>
        </pc:sldMkLst>
        <pc:spChg chg="mod">
          <ac:chgData name="Morales, Abdon" userId="b8e72fca-89fa-40b2-95f0-bdb26e6d8c1d" providerId="ADAL" clId="{3BD3AA79-5D03-1F44-BE42-69D8324DE195}" dt="2023-09-08T02:58:54.100" v="4" actId="790"/>
          <ac:spMkLst>
            <pc:docMk/>
            <pc:sldMk cId="2880599100" sldId="569"/>
            <ac:spMk id="10" creationId="{1AD900A5-BAFE-41DF-AD2F-EA893BA404EB}"/>
          </ac:spMkLst>
        </pc:spChg>
        <pc:spChg chg="mod">
          <ac:chgData name="Morales, Abdon" userId="b8e72fca-89fa-40b2-95f0-bdb26e6d8c1d" providerId="ADAL" clId="{3BD3AA79-5D03-1F44-BE42-69D8324DE195}" dt="2023-09-08T02:58:18.007" v="0" actId="790"/>
          <ac:spMkLst>
            <pc:docMk/>
            <pc:sldMk cId="2880599100" sldId="569"/>
            <ac:spMk id="14" creationId="{D0D76C89-0970-4524-8735-B843E395BC26}"/>
          </ac:spMkLst>
        </pc:spChg>
        <pc:spChg chg="mod">
          <ac:chgData name="Morales, Abdon" userId="b8e72fca-89fa-40b2-95f0-bdb26e6d8c1d" providerId="ADAL" clId="{3BD3AA79-5D03-1F44-BE42-69D8324DE195}" dt="2023-09-08T02:59:10.092" v="5" actId="790"/>
          <ac:spMkLst>
            <pc:docMk/>
            <pc:sldMk cId="2880599100" sldId="569"/>
            <ac:spMk id="17" creationId="{78E9CFA2-37B1-4773-94DD-B79B61AF298B}"/>
          </ac:spMkLst>
        </pc:spChg>
        <pc:spChg chg="mod">
          <ac:chgData name="Morales, Abdon" userId="b8e72fca-89fa-40b2-95f0-bdb26e6d8c1d" providerId="ADAL" clId="{3BD3AA79-5D03-1F44-BE42-69D8324DE195}" dt="2023-09-08T02:58:39.685" v="1" actId="790"/>
          <ac:spMkLst>
            <pc:docMk/>
            <pc:sldMk cId="2880599100" sldId="569"/>
            <ac:spMk id="29" creationId="{C003D997-FFA8-F546-9D84-66B33E72DB60}"/>
          </ac:spMkLst>
        </pc:spChg>
        <pc:spChg chg="mod">
          <ac:chgData name="Morales, Abdon" userId="b8e72fca-89fa-40b2-95f0-bdb26e6d8c1d" providerId="ADAL" clId="{3BD3AA79-5D03-1F44-BE42-69D8324DE195}" dt="2023-09-08T02:59:33.121" v="6" actId="790"/>
          <ac:spMkLst>
            <pc:docMk/>
            <pc:sldMk cId="2880599100" sldId="569"/>
            <ac:spMk id="30" creationId="{9CD9DB14-24C1-D645-851A-6E53692AC38B}"/>
          </ac:spMkLst>
        </pc:spChg>
      </pc:sldChg>
      <pc:sldChg chg="modSp">
        <pc:chgData name="Morales, Abdon" userId="b8e72fca-89fa-40b2-95f0-bdb26e6d8c1d" providerId="ADAL" clId="{3BD3AA79-5D03-1F44-BE42-69D8324DE195}" dt="2023-09-08T03:14:51.740" v="13" actId="313"/>
        <pc:sldMkLst>
          <pc:docMk/>
          <pc:sldMk cId="86260704" sldId="1158"/>
        </pc:sldMkLst>
        <pc:spChg chg="mod">
          <ac:chgData name="Morales, Abdon" userId="b8e72fca-89fa-40b2-95f0-bdb26e6d8c1d" providerId="ADAL" clId="{3BD3AA79-5D03-1F44-BE42-69D8324DE195}" dt="2023-09-08T03:13:46.455" v="8" actId="790"/>
          <ac:spMkLst>
            <pc:docMk/>
            <pc:sldMk cId="86260704" sldId="1158"/>
            <ac:spMk id="10" creationId="{1AD900A5-BAFE-41DF-AD2F-EA893BA404EB}"/>
          </ac:spMkLst>
        </pc:spChg>
        <pc:spChg chg="mod">
          <ac:chgData name="Morales, Abdon" userId="b8e72fca-89fa-40b2-95f0-bdb26e6d8c1d" providerId="ADAL" clId="{3BD3AA79-5D03-1F44-BE42-69D8324DE195}" dt="2023-09-08T03:14:51.740" v="13" actId="313"/>
          <ac:spMkLst>
            <pc:docMk/>
            <pc:sldMk cId="86260704" sldId="1158"/>
            <ac:spMk id="14" creationId="{D0D76C89-0970-4524-8735-B843E395BC26}"/>
          </ac:spMkLst>
        </pc:spChg>
        <pc:spChg chg="mod">
          <ac:chgData name="Morales, Abdon" userId="b8e72fca-89fa-40b2-95f0-bdb26e6d8c1d" providerId="ADAL" clId="{3BD3AA79-5D03-1F44-BE42-69D8324DE195}" dt="2023-09-08T03:14:06.449" v="9" actId="790"/>
          <ac:spMkLst>
            <pc:docMk/>
            <pc:sldMk cId="86260704" sldId="1158"/>
            <ac:spMk id="17" creationId="{78E9CFA2-37B1-4773-94DD-B79B61AF298B}"/>
          </ac:spMkLst>
        </pc:spChg>
        <pc:spChg chg="mod">
          <ac:chgData name="Morales, Abdon" userId="b8e72fca-89fa-40b2-95f0-bdb26e6d8c1d" providerId="ADAL" clId="{3BD3AA79-5D03-1F44-BE42-69D8324DE195}" dt="2023-09-08T03:13:31.733" v="7" actId="790"/>
          <ac:spMkLst>
            <pc:docMk/>
            <pc:sldMk cId="86260704" sldId="1158"/>
            <ac:spMk id="18" creationId="{0AA4FBD0-817E-B44F-8447-069816E8EA26}"/>
          </ac:spMkLst>
        </pc:spChg>
        <pc:spChg chg="mod">
          <ac:chgData name="Morales, Abdon" userId="b8e72fca-89fa-40b2-95f0-bdb26e6d8c1d" providerId="ADAL" clId="{3BD3AA79-5D03-1F44-BE42-69D8324DE195}" dt="2023-09-08T03:14:45.869" v="12" actId="790"/>
          <ac:spMkLst>
            <pc:docMk/>
            <pc:sldMk cId="86260704" sldId="1158"/>
            <ac:spMk id="19" creationId="{B6B64497-FABA-404F-8782-956C9D16C6A5}"/>
          </ac:spMkLst>
        </pc:spChg>
      </pc:sldChg>
    </pc:docChg>
  </pc:docChgLst>
  <pc:docChgLst>
    <pc:chgData name="Morales, Abdon" userId="b8e72fca-89fa-40b2-95f0-bdb26e6d8c1d" providerId="ADAL" clId="{8755C8BC-E9A1-4943-B376-41DCB5F24395}"/>
    <pc:docChg chg="modSld">
      <pc:chgData name="Morales, Abdon" userId="b8e72fca-89fa-40b2-95f0-bdb26e6d8c1d" providerId="ADAL" clId="{8755C8BC-E9A1-4943-B376-41DCB5F24395}" dt="2023-09-07T21:11:52.648" v="29" actId="20577"/>
      <pc:docMkLst>
        <pc:docMk/>
      </pc:docMkLst>
      <pc:sldChg chg="modSp">
        <pc:chgData name="Morales, Abdon" userId="b8e72fca-89fa-40b2-95f0-bdb26e6d8c1d" providerId="ADAL" clId="{8755C8BC-E9A1-4943-B376-41DCB5F24395}" dt="2023-09-07T21:11:52.648" v="29" actId="20577"/>
        <pc:sldMkLst>
          <pc:docMk/>
          <pc:sldMk cId="2639051853" sldId="1156"/>
        </pc:sldMkLst>
        <pc:spChg chg="mod">
          <ac:chgData name="Morales, Abdon" userId="b8e72fca-89fa-40b2-95f0-bdb26e6d8c1d" providerId="ADAL" clId="{8755C8BC-E9A1-4943-B376-41DCB5F24395}" dt="2023-09-07T21:11:52.648" v="29" actId="20577"/>
          <ac:spMkLst>
            <pc:docMk/>
            <pc:sldMk cId="2639051853" sldId="1156"/>
            <ac:spMk id="10" creationId="{7C4FCED7-3A52-4EC1-A5A8-9150EA0A252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9E5091EF-84B6-784A-B5DA-D08E49034C32}"/>
              </a:ext>
            </a:extLst>
          </p:cNvPr>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1" i="1">
                <a:latin typeface="Arial" charset="0"/>
                <a:ea typeface="+mn-ea"/>
                <a:cs typeface="+mn-cs"/>
              </a:defRPr>
            </a:lvl1pPr>
          </a:lstStyle>
          <a:p>
            <a:pPr>
              <a:defRPr/>
            </a:pPr>
            <a:endParaRPr lang="en-US"/>
          </a:p>
        </p:txBody>
      </p:sp>
      <p:sp>
        <p:nvSpPr>
          <p:cNvPr id="336899" name="Rectangle 3">
            <a:extLst>
              <a:ext uri="{FF2B5EF4-FFF2-40B4-BE49-F238E27FC236}">
                <a16:creationId xmlns:a16="http://schemas.microsoft.com/office/drawing/2014/main" id="{1EF537F4-34D2-6048-B082-3E4CB13A9919}"/>
              </a:ext>
            </a:extLst>
          </p:cNvPr>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1" i="1">
                <a:latin typeface="Arial" charset="0"/>
                <a:ea typeface="+mn-ea"/>
                <a:cs typeface="+mn-cs"/>
              </a:defRPr>
            </a:lvl1pPr>
          </a:lstStyle>
          <a:p>
            <a:pPr>
              <a:defRPr/>
            </a:pPr>
            <a:endParaRPr lang="en-US"/>
          </a:p>
        </p:txBody>
      </p:sp>
      <p:sp>
        <p:nvSpPr>
          <p:cNvPr id="336900" name="Rectangle 4">
            <a:extLst>
              <a:ext uri="{FF2B5EF4-FFF2-40B4-BE49-F238E27FC236}">
                <a16:creationId xmlns:a16="http://schemas.microsoft.com/office/drawing/2014/main" id="{08BDA599-ED9A-DB48-8A97-8FE8116FDE24}"/>
              </a:ext>
            </a:extLst>
          </p:cNvPr>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1" i="1">
                <a:latin typeface="Arial" charset="0"/>
                <a:ea typeface="+mn-ea"/>
                <a:cs typeface="+mn-cs"/>
              </a:defRPr>
            </a:lvl1pPr>
          </a:lstStyle>
          <a:p>
            <a:pPr>
              <a:defRPr/>
            </a:pPr>
            <a:endParaRPr lang="en-US"/>
          </a:p>
        </p:txBody>
      </p:sp>
      <p:sp>
        <p:nvSpPr>
          <p:cNvPr id="336901" name="Rectangle 5">
            <a:extLst>
              <a:ext uri="{FF2B5EF4-FFF2-40B4-BE49-F238E27FC236}">
                <a16:creationId xmlns:a16="http://schemas.microsoft.com/office/drawing/2014/main" id="{FFBD589B-9B5A-F444-9FD2-340749BDE460}"/>
              </a:ext>
            </a:extLst>
          </p:cNvPr>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i="1">
                <a:latin typeface="Arial" panose="020B0604020202020204" pitchFamily="34" charset="0"/>
              </a:defRPr>
            </a:lvl1pPr>
          </a:lstStyle>
          <a:p>
            <a:pPr>
              <a:defRPr/>
            </a:pPr>
            <a:fld id="{2FDB1187-F319-824D-A357-42E2AE10AA7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0C625E6-E9D0-EB49-AC17-7EE087CAB5D2}"/>
              </a:ext>
            </a:extLst>
          </p:cNvPr>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ltLang="en-US"/>
          </a:p>
        </p:txBody>
      </p:sp>
      <p:sp>
        <p:nvSpPr>
          <p:cNvPr id="41987" name="Rectangle 3">
            <a:extLst>
              <a:ext uri="{FF2B5EF4-FFF2-40B4-BE49-F238E27FC236}">
                <a16:creationId xmlns:a16="http://schemas.microsoft.com/office/drawing/2014/main" id="{193455B8-C093-D043-8B51-F1DA9AB1B219}"/>
              </a:ext>
            </a:extLst>
          </p:cNvPr>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ea typeface="+mn-ea"/>
                <a:cs typeface="+mn-cs"/>
              </a:defRPr>
            </a:lvl1pPr>
          </a:lstStyle>
          <a:p>
            <a:pPr>
              <a:defRPr/>
            </a:pPr>
            <a:endParaRPr lang="en-US" altLang="en-US"/>
          </a:p>
        </p:txBody>
      </p:sp>
      <p:sp>
        <p:nvSpPr>
          <p:cNvPr id="3076" name="Rectangle 4">
            <a:extLst>
              <a:ext uri="{FF2B5EF4-FFF2-40B4-BE49-F238E27FC236}">
                <a16:creationId xmlns:a16="http://schemas.microsoft.com/office/drawing/2014/main" id="{2457FD5A-27DC-B047-9220-2B1D7F52BC83}"/>
              </a:ext>
            </a:extLst>
          </p:cNvPr>
          <p:cNvSpPr>
            <a:spLocks noGrp="1" noRot="1" noChangeAspect="1" noChangeArrowheads="1" noTextEdit="1"/>
          </p:cNvSpPr>
          <p:nvPr>
            <p:ph type="sldImg" idx="2"/>
          </p:nvPr>
        </p:nvSpPr>
        <p:spPr bwMode="auto">
          <a:xfrm>
            <a:off x="3302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5">
            <a:extLst>
              <a:ext uri="{FF2B5EF4-FFF2-40B4-BE49-F238E27FC236}">
                <a16:creationId xmlns:a16="http://schemas.microsoft.com/office/drawing/2014/main" id="{17C96717-6EB4-C04B-AF4E-A31900DE2A4F}"/>
              </a:ext>
            </a:extLst>
          </p:cNvPr>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990" name="Rectangle 6">
            <a:extLst>
              <a:ext uri="{FF2B5EF4-FFF2-40B4-BE49-F238E27FC236}">
                <a16:creationId xmlns:a16="http://schemas.microsoft.com/office/drawing/2014/main" id="{04828423-11F0-D141-B9E4-5F9C18756793}"/>
              </a:ext>
            </a:extLst>
          </p:cNvPr>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ltLang="en-US"/>
          </a:p>
        </p:txBody>
      </p:sp>
      <p:sp>
        <p:nvSpPr>
          <p:cNvPr id="41991" name="Rectangle 7">
            <a:extLst>
              <a:ext uri="{FF2B5EF4-FFF2-40B4-BE49-F238E27FC236}">
                <a16:creationId xmlns:a16="http://schemas.microsoft.com/office/drawing/2014/main" id="{EE59D8B3-D8AC-A642-8900-9CFC0B215C4B}"/>
              </a:ext>
            </a:extLst>
          </p:cNvPr>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DDABCC89-E502-CA45-9A15-FCFE9DBCA4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a:p>
            <a:endParaRPr lang="en-US" altLang="en-US" dirty="0"/>
          </a:p>
          <a:p>
            <a:endParaRPr lang="en-ID"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221092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www.nogarlicnoonions.com</a:t>
            </a:r>
            <a:r>
              <a:rPr lang="en-US" dirty="0"/>
              <a:t>/a-luxurious-1000-pizza-yum/</a:t>
            </a:r>
          </a:p>
          <a:p>
            <a:endParaRPr lang="en-US" dirty="0"/>
          </a:p>
          <a:p>
            <a:r>
              <a:rPr lang="en-US" dirty="0"/>
              <a:t>A luxurious caviar pizza costing $1,000 has proved a hit after being added to a New York restaurant's menu. The extravagant pie is the creation of New York restauranteur Nino </a:t>
            </a:r>
            <a:r>
              <a:rPr lang="en-US" dirty="0" err="1"/>
              <a:t>Selimaj</a:t>
            </a:r>
            <a:r>
              <a:rPr lang="en-US" dirty="0"/>
              <a:t>, owner of Nino's Bellissima Pizza in Manhattan. Most of the price-tag comes in the hefty serving of caviar which tops the pizza, which in itself costs $820. Hundreds of people have already bought the decadent dish, which is among the most expensive pizzas in the world. Two of the world's top caviars, Beluga, and the intensely-</a:t>
            </a:r>
            <a:r>
              <a:rPr lang="en-US" dirty="0" err="1"/>
              <a:t>flavoured</a:t>
            </a:r>
            <a:r>
              <a:rPr lang="en-US" dirty="0"/>
              <a:t> Black Russian Royal Sevruga, are among the varieties selected for Nino's creation. The fish </a:t>
            </a:r>
            <a:r>
              <a:rPr lang="en-US" dirty="0" err="1"/>
              <a:t>flavour</a:t>
            </a:r>
            <a:r>
              <a:rPr lang="en-US" dirty="0"/>
              <a:t> is further enhanced by thinly sliced lobster and creme fraiche, and topped off with a salmon roll, chives and wasabi paste. Nino, who owns five restaurants in the city, said: 'I've been in the city for 33 years and I serve caviar in all my restaurants. 'I wanted something different for my pizza restaurant. 'I didn't want just a traditional marinara or margherita. I wanted something specific and unique and so I came up with the $1,000 pizza, and it's worth every penny.' Nino has been serving up the pizza fit for Russian tzars for four years, and still prepares around one a week for caviar devotees.</a:t>
            </a:r>
          </a:p>
          <a:p>
            <a:r>
              <a:rPr lang="en-US" b="1" dirty="0"/>
              <a:t>He spent three months </a:t>
            </a:r>
            <a:r>
              <a:rPr lang="en-US" b="1" dirty="0" err="1"/>
              <a:t>trialling</a:t>
            </a:r>
            <a:r>
              <a:rPr lang="en-US" b="1" dirty="0"/>
              <a:t> different ingredients including white truffles and olive oil, before coming up with the perfect caviar, lobster and creme fraiche mix.</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1289154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11</a:t>
            </a:fld>
            <a:endParaRPr lang="en-US" altLang="en-US"/>
          </a:p>
        </p:txBody>
      </p:sp>
    </p:spTree>
    <p:extLst>
      <p:ext uri="{BB962C8B-B14F-4D97-AF65-F5344CB8AC3E}">
        <p14:creationId xmlns:p14="http://schemas.microsoft.com/office/powerpoint/2010/main" val="315470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581851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13</a:t>
            </a:fld>
            <a:endParaRPr lang="en-US" altLang="en-US"/>
          </a:p>
        </p:txBody>
      </p:sp>
    </p:spTree>
    <p:extLst>
      <p:ext uri="{BB962C8B-B14F-4D97-AF65-F5344CB8AC3E}">
        <p14:creationId xmlns:p14="http://schemas.microsoft.com/office/powerpoint/2010/main" val="197933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149579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altLang="en-US" dirty="0"/>
          </a:p>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d-ID" sz="1200" b="0" i="0" u="none" strike="noStrike" kern="1200" cap="none" spc="0" normalizeH="0" baseline="0" noProof="0" dirty="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996728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7FEF02F2-F47A-D146-98D6-67E483575492}"/>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E6EB8490-9285-034D-975A-6B738B1F6C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spcBef>
                <a:spcPct val="0"/>
              </a:spcBef>
            </a:pPr>
            <a:r>
              <a:rPr lang="en-US" altLang="en-US" dirty="0"/>
              <a:t>Document camera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581851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2783905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2273654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2</a:t>
            </a:fld>
            <a:endParaRPr lang="en-US" altLang="en-US"/>
          </a:p>
        </p:txBody>
      </p:sp>
    </p:spTree>
    <p:extLst>
      <p:ext uri="{BB962C8B-B14F-4D97-AF65-F5344CB8AC3E}">
        <p14:creationId xmlns:p14="http://schemas.microsoft.com/office/powerpoint/2010/main" val="2227132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545638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11967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28</a:t>
            </a:fld>
            <a:endParaRPr lang="en-US" altLang="en-US"/>
          </a:p>
        </p:txBody>
      </p:sp>
    </p:spTree>
    <p:extLst>
      <p:ext uri="{BB962C8B-B14F-4D97-AF65-F5344CB8AC3E}">
        <p14:creationId xmlns:p14="http://schemas.microsoft.com/office/powerpoint/2010/main" val="4161696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1795261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31</a:t>
            </a:fld>
            <a:endParaRPr lang="en-US" altLang="en-US"/>
          </a:p>
        </p:txBody>
      </p:sp>
    </p:spTree>
    <p:extLst>
      <p:ext uri="{BB962C8B-B14F-4D97-AF65-F5344CB8AC3E}">
        <p14:creationId xmlns:p14="http://schemas.microsoft.com/office/powerpoint/2010/main" val="2222603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32</a:t>
            </a:fld>
            <a:endParaRPr lang="en-US" altLang="en-US"/>
          </a:p>
        </p:txBody>
      </p:sp>
    </p:spTree>
    <p:extLst>
      <p:ext uri="{BB962C8B-B14F-4D97-AF65-F5344CB8AC3E}">
        <p14:creationId xmlns:p14="http://schemas.microsoft.com/office/powerpoint/2010/main" val="499771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33</a:t>
            </a:fld>
            <a:endParaRPr lang="en-US" altLang="en-US"/>
          </a:p>
        </p:txBody>
      </p:sp>
    </p:spTree>
    <p:extLst>
      <p:ext uri="{BB962C8B-B14F-4D97-AF65-F5344CB8AC3E}">
        <p14:creationId xmlns:p14="http://schemas.microsoft.com/office/powerpoint/2010/main" val="102905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34</a:t>
            </a:fld>
            <a:endParaRPr lang="en-US" altLang="en-US"/>
          </a:p>
        </p:txBody>
      </p:sp>
    </p:spTree>
    <p:extLst>
      <p:ext uri="{BB962C8B-B14F-4D97-AF65-F5344CB8AC3E}">
        <p14:creationId xmlns:p14="http://schemas.microsoft.com/office/powerpoint/2010/main" val="957214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35</a:t>
            </a:fld>
            <a:endParaRPr lang="en-US" altLang="en-US"/>
          </a:p>
        </p:txBody>
      </p:sp>
    </p:spTree>
    <p:extLst>
      <p:ext uri="{BB962C8B-B14F-4D97-AF65-F5344CB8AC3E}">
        <p14:creationId xmlns:p14="http://schemas.microsoft.com/office/powerpoint/2010/main" val="1061811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72031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3</a:t>
            </a:fld>
            <a:endParaRPr lang="en-US" altLang="en-US"/>
          </a:p>
        </p:txBody>
      </p:sp>
    </p:spTree>
    <p:extLst>
      <p:ext uri="{BB962C8B-B14F-4D97-AF65-F5344CB8AC3E}">
        <p14:creationId xmlns:p14="http://schemas.microsoft.com/office/powerpoint/2010/main" val="3547373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d-ID" sz="1200" b="0" i="0" u="none" strike="noStrike" kern="1200" cap="none" spc="0" normalizeH="0" baseline="0" noProof="0" dirty="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2731233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79431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202152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2120386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d-ID" sz="1200" b="0" i="0" u="none" strike="noStrike" kern="1200" cap="none" spc="0" normalizeH="0" baseline="0" noProof="0" dirty="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2731233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9</a:t>
            </a:fld>
            <a:endParaRPr lang="en-US" altLang="en-US"/>
          </a:p>
        </p:txBody>
      </p:sp>
    </p:spTree>
    <p:extLst>
      <p:ext uri="{BB962C8B-B14F-4D97-AF65-F5344CB8AC3E}">
        <p14:creationId xmlns:p14="http://schemas.microsoft.com/office/powerpoint/2010/main" val="1208663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535884D3-5BEF-314C-9D71-EFD195254B1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A56EC10-8F46-6D40-887A-00F99C3FCAC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3830DA1-1936-A242-A11C-0A2F4717095B}"/>
              </a:ext>
            </a:extLst>
          </p:cNvPr>
          <p:cNvSpPr>
            <a:spLocks noGrp="1"/>
          </p:cNvSpPr>
          <p:nvPr>
            <p:ph type="sldNum" sz="quarter" idx="12"/>
          </p:nvPr>
        </p:nvSpPr>
        <p:spPr/>
        <p:txBody>
          <a:bodyPr/>
          <a:lstStyle>
            <a:lvl1pPr>
              <a:defRPr/>
            </a:lvl1pPr>
          </a:lstStyle>
          <a:p>
            <a:pPr>
              <a:defRPr/>
            </a:pPr>
            <a:fld id="{7DE8A01C-486B-6F4F-904A-34C19F9590BA}" type="slidenum">
              <a:rPr lang="en-US" altLang="en-US"/>
              <a:pPr>
                <a:defRPr/>
              </a:pPr>
              <a:t>‹#›</a:t>
            </a:fld>
            <a:endParaRPr lang="en-US" altLang="en-US"/>
          </a:p>
        </p:txBody>
      </p:sp>
    </p:spTree>
    <p:extLst>
      <p:ext uri="{BB962C8B-B14F-4D97-AF65-F5344CB8AC3E}">
        <p14:creationId xmlns:p14="http://schemas.microsoft.com/office/powerpoint/2010/main" val="19293540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39E59-3C9E-4B4A-A461-90CB478C1580}"/>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121EF71-8764-674E-8E73-666D79E22A0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CE4D31D-1F66-7243-A028-285FBCAD2CF6}"/>
              </a:ext>
            </a:extLst>
          </p:cNvPr>
          <p:cNvSpPr>
            <a:spLocks noGrp="1"/>
          </p:cNvSpPr>
          <p:nvPr>
            <p:ph type="sldNum" sz="quarter" idx="12"/>
          </p:nvPr>
        </p:nvSpPr>
        <p:spPr/>
        <p:txBody>
          <a:bodyPr/>
          <a:lstStyle>
            <a:lvl1pPr>
              <a:defRPr/>
            </a:lvl1pPr>
          </a:lstStyle>
          <a:p>
            <a:pPr>
              <a:defRPr/>
            </a:pPr>
            <a:fld id="{F2932826-9B8B-5F4A-8E55-831F338D1E8F}" type="slidenum">
              <a:rPr lang="en-US" altLang="en-US"/>
              <a:pPr>
                <a:defRPr/>
              </a:pPr>
              <a:t>‹#›</a:t>
            </a:fld>
            <a:endParaRPr lang="en-US" altLang="en-US"/>
          </a:p>
        </p:txBody>
      </p:sp>
    </p:spTree>
    <p:extLst>
      <p:ext uri="{BB962C8B-B14F-4D97-AF65-F5344CB8AC3E}">
        <p14:creationId xmlns:p14="http://schemas.microsoft.com/office/powerpoint/2010/main" val="3631069899"/>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9297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16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49"/>
            <a:ext cx="2993187" cy="2457451"/>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2" y="800101"/>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6" y="800101"/>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3" y="3600449"/>
            <a:ext cx="2993187" cy="2457451"/>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81287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17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429001"/>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7" cy="2457451"/>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1"/>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1"/>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45410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18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1"/>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8" y="3429001"/>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40594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19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3429001"/>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8" y="800101"/>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48698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20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7" y="800099"/>
            <a:ext cx="3530599"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9"/>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9"/>
            <a:ext cx="3530599"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73032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userDrawn="1">
  <p:cSld name="21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7" y="3428999"/>
            <a:ext cx="3530599"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9"/>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9"/>
            <a:ext cx="3530599"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28965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userDrawn="1">
  <p:cSld name="2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3" y="0"/>
            <a:ext cx="6096003"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2"/>
            <a:ext cx="6096003"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76365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23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3" y="3428999"/>
            <a:ext cx="6096003"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2"/>
            <a:ext cx="6096003"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23645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userDrawn="1">
  <p:cSld name="24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7"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69962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userDrawn="1">
  <p:cSld name="25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7"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12275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28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4"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42187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2" grpId="0" animBg="1"/>
    </p:bldLst>
  </p:timing>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1"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7"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6558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1" cy="2076451"/>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347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43509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87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26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6" y="295576"/>
            <a:ext cx="4795055" cy="5542859"/>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9889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2" y="295576"/>
            <a:ext cx="4795055" cy="5542859"/>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4044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6" y="1019565"/>
            <a:ext cx="4795055" cy="5542859"/>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9383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2" y="1019565"/>
            <a:ext cx="4795055" cy="5542859"/>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0748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12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1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4" y="1293338"/>
            <a:ext cx="3869181" cy="4246415"/>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1740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2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7662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022.xml><?xml version="1.0" encoding="utf-8"?>
<p:sldLayout xmlns:a="http://schemas.openxmlformats.org/drawingml/2006/main" xmlns:r="http://schemas.openxmlformats.org/officeDocument/2006/relationships" xmlns:p="http://schemas.openxmlformats.org/presentationml/2006/main" preserve="1" userDrawn="1">
  <p:cSld name="3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7" y="1305774"/>
            <a:ext cx="3864887" cy="4287247"/>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7436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023.xml><?xml version="1.0" encoding="utf-8"?>
<p:sldLayout xmlns:a="http://schemas.openxmlformats.org/drawingml/2006/main" xmlns:r="http://schemas.openxmlformats.org/officeDocument/2006/relationships" xmlns:p="http://schemas.openxmlformats.org/presentationml/2006/main" preserve="1" userDrawn="1">
  <p:cSld name="4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7"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0166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024.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7"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30742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25.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13688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26989548"/>
      </p:ext>
    </p:extLst>
  </p:cSld>
  <p:clrMapOvr>
    <a:masterClrMapping/>
  </p:clrMapOvr>
  <p:transition spd="slow">
    <p:push dir="u"/>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4"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46499327"/>
      </p:ext>
    </p:extLst>
  </p:cSld>
  <p:clrMapOvr>
    <a:masterClrMapping/>
  </p:clrMapOvr>
  <p:transition spd="slow">
    <p:push dir="u"/>
  </p:transition>
</p:sldLayout>
</file>

<file path=ppt/slideLayouts/slideLayout1028.xml><?xml version="1.0" encoding="utf-8"?>
<p:sldLayout xmlns:a="http://schemas.openxmlformats.org/drawingml/2006/main" xmlns:r="http://schemas.openxmlformats.org/officeDocument/2006/relationships" xmlns:p="http://schemas.openxmlformats.org/presentationml/2006/main" preserve="1" userDrawn="1">
  <p:cSld name="2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26933738"/>
      </p:ext>
    </p:extLst>
  </p:cSld>
  <p:clrMapOvr>
    <a:masterClrMapping/>
  </p:clrMapOvr>
  <p:transition spd="slow">
    <p:push dir="r"/>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preserve="1" userDrawn="1">
  <p:cSld name="2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99737415"/>
      </p:ext>
    </p:extLst>
  </p:cSld>
  <p:clrMapOvr>
    <a:masterClrMapping/>
  </p:clrMapOvr>
  <p:transition spd="slow">
    <p:push dir="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6" y="295576"/>
            <a:ext cx="4795055" cy="5542859"/>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9517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userDrawn="1">
  <p:cSld name="22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26141573"/>
      </p:ext>
    </p:extLst>
  </p:cSld>
  <p:clrMapOvr>
    <a:masterClrMapping/>
  </p:clrMapOvr>
  <p:transition spd="slow">
    <p:push/>
  </p:transition>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userDrawn="1">
  <p:cSld name="23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12011864"/>
      </p:ext>
    </p:extLst>
  </p:cSld>
  <p:clrMapOvr>
    <a:masterClrMapping/>
  </p:clrMapOvr>
  <p:transition spd="slow">
    <p:push/>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7"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7"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50"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807451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7"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7"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50"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0980067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034.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2"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2"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3"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594615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2"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2"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3"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713563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1" y="800099"/>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2"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2"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2"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2"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576535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9" y="261937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2"/>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567413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1" y="7905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1"/>
            <a:ext cx="1639959"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2" y="4402272"/>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060622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29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4" y="2602043"/>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5" y="806576"/>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2"/>
            <a:ext cx="1639959"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1" y="798379"/>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1" y="2616329"/>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11795"/>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91841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2" y="295576"/>
            <a:ext cx="4795055" cy="5542859"/>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9319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3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34290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17227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3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06644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userDrawn="1">
  <p:cSld name="3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8001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068807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userDrawn="1">
  <p:cSld name="3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8001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64403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userDrawn="1">
  <p:cSld name="3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1"/>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2786513"/>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39901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userDrawn="1">
  <p:cSld name="3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3"/>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800101"/>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297701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3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1" y="800101"/>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3"/>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070375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userDrawn="1">
  <p:cSld name="3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3"/>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800101"/>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445740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userDrawn="1">
  <p:cSld name="3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7"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3514724"/>
            <a:ext cx="2562227"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53904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9.xml><?xml version="1.0" encoding="utf-8"?>
<p:sldLayout xmlns:a="http://schemas.openxmlformats.org/drawingml/2006/main" xmlns:r="http://schemas.openxmlformats.org/officeDocument/2006/relationships" xmlns:p="http://schemas.openxmlformats.org/presentationml/2006/main" preserve="1" userDrawn="1">
  <p:cSld name="3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6"/>
            <a:ext cx="2562227"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800100"/>
            <a:ext cx="2562227"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277903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6" y="1019565"/>
            <a:ext cx="4795055" cy="5542859"/>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7942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userDrawn="1">
  <p:cSld name="4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7"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514724"/>
            <a:ext cx="2562227"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272159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userDrawn="1">
  <p:cSld name="4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6"/>
            <a:ext cx="2562227"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800100"/>
            <a:ext cx="2562227"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093474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userDrawn="1">
  <p:cSld name="4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1"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1"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1"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99108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userDrawn="1">
  <p:cSld name="4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1"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1"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78189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userDrawn="1">
  <p:cSld name="44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03572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userDrawn="1">
  <p:cSld name="45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1"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262103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userDrawn="1">
  <p:cSld name="4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1"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1"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1"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83344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userDrawn="1">
  <p:cSld name="4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1"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1"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799993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userDrawn="1">
  <p:cSld name="4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278563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userDrawn="1">
  <p:cSld name="4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1"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84098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2" y="1019565"/>
            <a:ext cx="4795055" cy="5542859"/>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144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42512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 y="1439918"/>
            <a:ext cx="9764111" cy="3978167"/>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6532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8"/>
            <a:ext cx="9764111" cy="3978167"/>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7797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userDrawn="1">
  <p:cSld name="1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099"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854331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userDrawn="1">
  <p:cSld name="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474112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userDrawn="1">
  <p:cSld name="1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995956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userDrawn="1">
  <p:cSld name="2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07636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userDrawn="1">
  <p:cSld name="1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762477"/>
      </p:ext>
    </p:extLst>
  </p:cSld>
  <p:clrMapOvr>
    <a:masterClrMapping/>
  </p:clrMapOvr>
  <p:transition spd="slow">
    <p:push/>
  </p:transition>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userDrawn="1">
  <p:cSld name="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42881"/>
      </p:ext>
    </p:extLst>
  </p:cSld>
  <p:clrMapOvr>
    <a:masterClrMapping/>
  </p:clrMapOvr>
  <p:transition spd="slow">
    <p:push dir="r"/>
  </p:transition>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userDrawn="1">
  <p:cSld name="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13077"/>
      </p:ext>
    </p:extLst>
  </p:cSld>
  <p:clrMapOvr>
    <a:masterClrMapping/>
  </p:clrMapOvr>
  <p:transition spd="slow">
    <p:push dir="u"/>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4" y="1293338"/>
            <a:ext cx="3869181" cy="4246415"/>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024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6_Custom 2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0B99292-C525-4FD7-8434-260C776026A7}"/>
              </a:ext>
            </a:extLst>
          </p:cNvPr>
          <p:cNvSpPr>
            <a:spLocks noGrp="1"/>
          </p:cNvSpPr>
          <p:nvPr>
            <p:ph type="pic" sz="quarter" idx="18"/>
          </p:nvPr>
        </p:nvSpPr>
        <p:spPr>
          <a:xfrm>
            <a:off x="1" y="-981075"/>
            <a:ext cx="13533209" cy="9022140"/>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04470702"/>
      </p:ext>
    </p:extLst>
  </p:cSld>
  <p:clrMapOvr>
    <a:masterClrMapping/>
  </p:clrMapOvr>
  <p:transition spd="slow">
    <p:push dir="u"/>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userDrawn="1">
  <p:cSld name="7_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C5FFF1E-057D-42EB-BD97-EA07625BA5E3}"/>
              </a:ext>
            </a:extLst>
          </p:cNvPr>
          <p:cNvSpPr>
            <a:spLocks noGrp="1"/>
          </p:cNvSpPr>
          <p:nvPr>
            <p:ph type="pic" sz="quarter" idx="18"/>
          </p:nvPr>
        </p:nvSpPr>
        <p:spPr>
          <a:xfrm>
            <a:off x="0" y="-3162300"/>
            <a:ext cx="15029187" cy="10020299"/>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26055612"/>
      </p:ext>
    </p:extLst>
  </p:cSld>
  <p:clrMapOvr>
    <a:masterClrMapping/>
  </p:clrMapOvr>
  <p:transition spd="slow">
    <p:push dir="u"/>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preserve="1" userDrawn="1">
  <p:cSld name="8_Custom 2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CAE6A9A-8F08-4BAA-8C63-44231F7B5505}"/>
              </a:ext>
            </a:extLst>
          </p:cNvPr>
          <p:cNvSpPr>
            <a:spLocks noGrp="1"/>
          </p:cNvSpPr>
          <p:nvPr>
            <p:ph type="pic" sz="quarter" idx="18"/>
          </p:nvPr>
        </p:nvSpPr>
        <p:spPr>
          <a:xfrm>
            <a:off x="1" y="-2000252"/>
            <a:ext cx="5905500" cy="8858251"/>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A8958978-0ADB-4B0A-A770-2B5C6520771C}"/>
              </a:ext>
            </a:extLst>
          </p:cNvPr>
          <p:cNvSpPr/>
          <p:nvPr userDrawn="1"/>
        </p:nvSpPr>
        <p:spPr>
          <a:xfrm>
            <a:off x="5905501" y="-2000251"/>
            <a:ext cx="6286500" cy="8858251"/>
          </a:xfrm>
          <a:prstGeom prst="rect">
            <a:avLst/>
          </a:prstGeom>
          <a:gradFill>
            <a:gsLst>
              <a:gs pos="83164">
                <a:srgbClr val="FACD96"/>
              </a:gs>
              <a:gs pos="27432">
                <a:srgbClr val="FFD7A3"/>
              </a:gs>
              <a:gs pos="54000">
                <a:srgbClr val="F7C992"/>
              </a:gs>
              <a:gs pos="0">
                <a:srgbClr val="FEDAA5"/>
              </a:gs>
              <a:gs pos="100000">
                <a:srgbClr val="F3C48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270611744"/>
      </p:ext>
    </p:extLst>
  </p:cSld>
  <p:clrMapOvr>
    <a:masterClrMapping/>
  </p:clrMapOvr>
  <p:transition spd="slow">
    <p:push dir="u"/>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preserve="1" userDrawn="1">
  <p:cSld name="9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08530D7-9DAB-48E9-9E75-2B26537A11EA}"/>
              </a:ext>
            </a:extLst>
          </p:cNvPr>
          <p:cNvSpPr>
            <a:spLocks noGrp="1"/>
          </p:cNvSpPr>
          <p:nvPr>
            <p:ph type="pic" sz="quarter" idx="18"/>
          </p:nvPr>
        </p:nvSpPr>
        <p:spPr>
          <a:xfrm>
            <a:off x="-147638" y="-1162052"/>
            <a:ext cx="6015039" cy="8020051"/>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A8958978-0ADB-4B0A-A770-2B5C6520771C}"/>
              </a:ext>
            </a:extLst>
          </p:cNvPr>
          <p:cNvSpPr/>
          <p:nvPr userDrawn="1"/>
        </p:nvSpPr>
        <p:spPr>
          <a:xfrm>
            <a:off x="5867400" y="-1162051"/>
            <a:ext cx="6324600" cy="8020051"/>
          </a:xfrm>
          <a:prstGeom prst="rect">
            <a:avLst/>
          </a:prstGeom>
          <a:gradFill>
            <a:gsLst>
              <a:gs pos="0">
                <a:srgbClr val="1C1A1D"/>
              </a:gs>
              <a:gs pos="100000">
                <a:srgbClr val="130E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2673482249"/>
      </p:ext>
    </p:extLst>
  </p:cSld>
  <p:clrMapOvr>
    <a:masterClrMapping/>
  </p:clrMapOvr>
  <p:transition spd="slow">
    <p:push dir="u"/>
  </p:transition>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userDrawn="1">
  <p:cSld name="10_Custom 2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7D26AAE-0368-4D06-A0B0-65518EC20CAA}"/>
              </a:ext>
            </a:extLst>
          </p:cNvPr>
          <p:cNvSpPr>
            <a:spLocks noGrp="1"/>
          </p:cNvSpPr>
          <p:nvPr>
            <p:ph type="pic" sz="quarter" idx="18"/>
          </p:nvPr>
        </p:nvSpPr>
        <p:spPr>
          <a:xfrm flipH="1">
            <a:off x="471948" y="-1878196"/>
            <a:ext cx="16165560" cy="10791371"/>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530943" y="-1878196"/>
            <a:ext cx="1002891" cy="10791371"/>
          </a:xfrm>
          <a:prstGeom prst="rect">
            <a:avLst/>
          </a:prstGeom>
          <a:gradFill>
            <a:gsLst>
              <a:gs pos="50400">
                <a:srgbClr val="6D0115"/>
              </a:gs>
              <a:gs pos="0">
                <a:srgbClr val="8D0127"/>
              </a:gs>
              <a:gs pos="100000">
                <a:srgbClr val="58001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2651837915"/>
      </p:ext>
    </p:extLst>
  </p:cSld>
  <p:clrMapOvr>
    <a:masterClrMapping/>
  </p:clrMapOvr>
  <p:transition spd="slow">
    <p:push dir="u"/>
  </p:transition>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userDrawn="1">
  <p:cSld name="11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4476751" y="-1142998"/>
            <a:ext cx="8801100" cy="8801100"/>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1" y="-1142999"/>
            <a:ext cx="4476751" cy="88011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831919004"/>
      </p:ext>
    </p:extLst>
  </p:cSld>
  <p:clrMapOvr>
    <a:masterClrMapping/>
  </p:clrMapOvr>
  <p:transition spd="slow">
    <p:push dir="u"/>
  </p:transition>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userDrawn="1">
  <p:cSld name="12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4476749" y="-1664565"/>
            <a:ext cx="8514739" cy="10620977"/>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1" y="-1142999"/>
            <a:ext cx="4476751" cy="8801100"/>
          </a:xfrm>
          <a:prstGeom prst="rect">
            <a:avLst/>
          </a:prstGeom>
          <a:solidFill>
            <a:srgbClr val="C9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2171340351"/>
      </p:ext>
    </p:extLst>
  </p:cSld>
  <p:clrMapOvr>
    <a:masterClrMapping/>
  </p:clrMapOvr>
  <p:transition spd="slow">
    <p:push dir="u"/>
  </p:transition>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userDrawn="1">
  <p:cSld name="13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1" y="-1280807"/>
            <a:ext cx="12191999" cy="8138808"/>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35608726"/>
      </p:ext>
    </p:extLst>
  </p:cSld>
  <p:clrMapOvr>
    <a:masterClrMapping/>
  </p:clrMapOvr>
  <p:transition spd="slow">
    <p:push dir="u"/>
  </p:transition>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userDrawn="1">
  <p:cSld name="15_Custom 27_Push from botto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A0F72F-102F-494E-9226-DD15B0B3F037}"/>
              </a:ext>
            </a:extLst>
          </p:cNvPr>
          <p:cNvSpPr/>
          <p:nvPr userDrawn="1"/>
        </p:nvSpPr>
        <p:spPr>
          <a:xfrm>
            <a:off x="1" y="0"/>
            <a:ext cx="6667499" cy="6858000"/>
          </a:xfrm>
          <a:prstGeom prst="rect">
            <a:avLst/>
          </a:prstGeom>
          <a:gradFill>
            <a:gsLst>
              <a:gs pos="46000">
                <a:srgbClr val="D69CAB"/>
              </a:gs>
              <a:gs pos="14168">
                <a:srgbClr val="DDA7BC"/>
              </a:gs>
              <a:gs pos="0">
                <a:srgbClr val="DCA7BB"/>
              </a:gs>
              <a:gs pos="100000">
                <a:srgbClr val="DAA2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
        <p:nvSpPr>
          <p:cNvPr id="9" name="Picture Placeholder 8">
            <a:extLst>
              <a:ext uri="{FF2B5EF4-FFF2-40B4-BE49-F238E27FC236}">
                <a16:creationId xmlns:a16="http://schemas.microsoft.com/office/drawing/2014/main" id="{25884897-FF20-4178-9EBA-AE0147DADB7C}"/>
              </a:ext>
            </a:extLst>
          </p:cNvPr>
          <p:cNvSpPr>
            <a:spLocks noGrp="1"/>
          </p:cNvSpPr>
          <p:nvPr>
            <p:ph type="pic" sz="quarter" idx="19"/>
          </p:nvPr>
        </p:nvSpPr>
        <p:spPr>
          <a:xfrm>
            <a:off x="6667499" y="-2"/>
            <a:ext cx="5524500" cy="8286751"/>
          </a:xfrm>
          <a:custGeom>
            <a:avLst/>
            <a:gdLst>
              <a:gd name="connsiteX0" fmla="*/ 0 w 5524500"/>
              <a:gd name="connsiteY0" fmla="*/ 0 h 8286750"/>
              <a:gd name="connsiteX1" fmla="*/ 5524500 w 5524500"/>
              <a:gd name="connsiteY1" fmla="*/ 0 h 8286750"/>
              <a:gd name="connsiteX2" fmla="*/ 5524500 w 5524500"/>
              <a:gd name="connsiteY2" fmla="*/ 8286750 h 8286750"/>
              <a:gd name="connsiteX3" fmla="*/ 0 w 5524500"/>
              <a:gd name="connsiteY3" fmla="*/ 8286750 h 8286750"/>
            </a:gdLst>
            <a:ahLst/>
            <a:cxnLst>
              <a:cxn ang="0">
                <a:pos x="connsiteX0" y="connsiteY0"/>
              </a:cxn>
              <a:cxn ang="0">
                <a:pos x="connsiteX1" y="connsiteY1"/>
              </a:cxn>
              <a:cxn ang="0">
                <a:pos x="connsiteX2" y="connsiteY2"/>
              </a:cxn>
              <a:cxn ang="0">
                <a:pos x="connsiteX3" y="connsiteY3"/>
              </a:cxn>
            </a:cxnLst>
            <a:rect l="l" t="t" r="r" b="b"/>
            <a:pathLst>
              <a:path w="5524500" h="8286750">
                <a:moveTo>
                  <a:pt x="0" y="0"/>
                </a:moveTo>
                <a:lnTo>
                  <a:pt x="5524500" y="0"/>
                </a:lnTo>
                <a:lnTo>
                  <a:pt x="5524500" y="8286750"/>
                </a:lnTo>
                <a:lnTo>
                  <a:pt x="0" y="82867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33253639"/>
      </p:ext>
    </p:extLst>
  </p:cSld>
  <p:clrMapOvr>
    <a:masterClrMapping/>
  </p:clrMapOvr>
  <p:transition spd="slow">
    <p:push dir="u"/>
  </p:transition>
</p:sldLayout>
</file>

<file path=ppt/slideLayouts/slideLayout1079.xml><?xml version="1.0" encoding="utf-8"?>
<p:sldLayout xmlns:a="http://schemas.openxmlformats.org/drawingml/2006/main" xmlns:r="http://schemas.openxmlformats.org/officeDocument/2006/relationships" xmlns:p="http://schemas.openxmlformats.org/presentationml/2006/main" preserve="1" userDrawn="1">
  <p:cSld name="16_Custom 27_Push from bottom">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7F586C-2E29-4F7F-9206-54779A99A6F6}"/>
              </a:ext>
            </a:extLst>
          </p:cNvPr>
          <p:cNvSpPr/>
          <p:nvPr userDrawn="1"/>
        </p:nvSpPr>
        <p:spPr>
          <a:xfrm>
            <a:off x="5732209" y="-1740312"/>
            <a:ext cx="6459793" cy="8598311"/>
          </a:xfrm>
          <a:prstGeom prst="rect">
            <a:avLst/>
          </a:prstGeom>
          <a:gradFill>
            <a:gsLst>
              <a:gs pos="64578">
                <a:srgbClr val="21A8AE"/>
              </a:gs>
              <a:gs pos="20400">
                <a:srgbClr val="40C0C6"/>
              </a:gs>
              <a:gs pos="0">
                <a:srgbClr val="38BEC5"/>
              </a:gs>
              <a:gs pos="100000">
                <a:srgbClr val="0D7A7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
        <p:nvSpPr>
          <p:cNvPr id="7" name="Picture Placeholder 6">
            <a:extLst>
              <a:ext uri="{FF2B5EF4-FFF2-40B4-BE49-F238E27FC236}">
                <a16:creationId xmlns:a16="http://schemas.microsoft.com/office/drawing/2014/main" id="{C2697DD7-655A-4B50-A16B-994375C97271}"/>
              </a:ext>
            </a:extLst>
          </p:cNvPr>
          <p:cNvSpPr>
            <a:spLocks noGrp="1"/>
          </p:cNvSpPr>
          <p:nvPr>
            <p:ph type="pic" sz="quarter" idx="19"/>
          </p:nvPr>
        </p:nvSpPr>
        <p:spPr>
          <a:xfrm>
            <a:off x="1" y="-1740312"/>
            <a:ext cx="5732207" cy="8598311"/>
          </a:xfrm>
          <a:custGeom>
            <a:avLst/>
            <a:gdLst>
              <a:gd name="connsiteX0" fmla="*/ 0 w 5524500"/>
              <a:gd name="connsiteY0" fmla="*/ 0 h 8286750"/>
              <a:gd name="connsiteX1" fmla="*/ 5524500 w 5524500"/>
              <a:gd name="connsiteY1" fmla="*/ 0 h 8286750"/>
              <a:gd name="connsiteX2" fmla="*/ 5524500 w 5524500"/>
              <a:gd name="connsiteY2" fmla="*/ 8286750 h 8286750"/>
              <a:gd name="connsiteX3" fmla="*/ 0 w 5524500"/>
              <a:gd name="connsiteY3" fmla="*/ 8286750 h 8286750"/>
            </a:gdLst>
            <a:ahLst/>
            <a:cxnLst>
              <a:cxn ang="0">
                <a:pos x="connsiteX0" y="connsiteY0"/>
              </a:cxn>
              <a:cxn ang="0">
                <a:pos x="connsiteX1" y="connsiteY1"/>
              </a:cxn>
              <a:cxn ang="0">
                <a:pos x="connsiteX2" y="connsiteY2"/>
              </a:cxn>
              <a:cxn ang="0">
                <a:pos x="connsiteX3" y="connsiteY3"/>
              </a:cxn>
            </a:cxnLst>
            <a:rect l="l" t="t" r="r" b="b"/>
            <a:pathLst>
              <a:path w="5524500" h="8286750">
                <a:moveTo>
                  <a:pt x="0" y="0"/>
                </a:moveTo>
                <a:lnTo>
                  <a:pt x="5524500" y="0"/>
                </a:lnTo>
                <a:lnTo>
                  <a:pt x="5524500" y="8286750"/>
                </a:lnTo>
                <a:lnTo>
                  <a:pt x="0" y="82867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36967019"/>
      </p:ext>
    </p:extLst>
  </p:cSld>
  <p:clrMapOvr>
    <a:masterClrMapping/>
  </p:clrMapOvr>
  <p:transition spd="slow">
    <p:push dir="u"/>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0391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17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1" y="2"/>
            <a:ext cx="5154556" cy="6872743"/>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5154557" y="0"/>
            <a:ext cx="7037444" cy="6858000"/>
          </a:xfrm>
          <a:prstGeom prst="rect">
            <a:avLst/>
          </a:prstGeom>
          <a:gradFill>
            <a:gsLst>
              <a:gs pos="53000">
                <a:srgbClr val="FED944"/>
              </a:gs>
              <a:gs pos="0">
                <a:srgbClr val="FBD338"/>
              </a:gs>
              <a:gs pos="100000">
                <a:srgbClr val="F5D03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1926897839"/>
      </p:ext>
    </p:extLst>
  </p:cSld>
  <p:clrMapOvr>
    <a:masterClrMapping/>
  </p:clrMapOvr>
  <p:transition spd="slow">
    <p:push dir="u"/>
  </p:transition>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userDrawn="1">
  <p:cSld name="18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671057" y="-880608"/>
            <a:ext cx="8619213" cy="8619215"/>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7948157" y="-880608"/>
            <a:ext cx="4243843" cy="8619215"/>
          </a:xfrm>
          <a:prstGeom prst="rect">
            <a:avLst/>
          </a:prstGeom>
          <a:gradFill>
            <a:gsLst>
              <a:gs pos="76124">
                <a:srgbClr val="FFCA36"/>
              </a:gs>
              <a:gs pos="53000">
                <a:srgbClr val="FFD037"/>
              </a:gs>
              <a:gs pos="0">
                <a:srgbClr val="FFD83D"/>
              </a:gs>
              <a:gs pos="100000">
                <a:srgbClr val="F8B62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3451504568"/>
      </p:ext>
    </p:extLst>
  </p:cSld>
  <p:clrMapOvr>
    <a:masterClrMapping/>
  </p:clrMapOvr>
  <p:transition spd="slow">
    <p:push dir="u"/>
  </p:transition>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userDrawn="1">
  <p:cSld name="19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5103773" y="-3505201"/>
            <a:ext cx="8459827" cy="10363200"/>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1" y="-3505201"/>
            <a:ext cx="5103775" cy="10363201"/>
          </a:xfrm>
          <a:prstGeom prst="rect">
            <a:avLst/>
          </a:prstGeom>
          <a:gradFill>
            <a:gsLst>
              <a:gs pos="79660">
                <a:srgbClr val="F1E7EC"/>
              </a:gs>
              <a:gs pos="55000">
                <a:srgbClr val="F3E9EC"/>
              </a:gs>
              <a:gs pos="0">
                <a:srgbClr val="EDDFE2"/>
              </a:gs>
              <a:gs pos="100000">
                <a:srgbClr val="EDDB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1296034932"/>
      </p:ext>
    </p:extLst>
  </p:cSld>
  <p:clrMapOvr>
    <a:masterClrMapping/>
  </p:clrMapOvr>
  <p:transition spd="slow">
    <p:push dir="u"/>
  </p:transition>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userDrawn="1">
  <p:cSld name="20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1905000" y="-1"/>
            <a:ext cx="10287000" cy="6858001"/>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0" y="0"/>
            <a:ext cx="1905000" cy="6858000"/>
          </a:xfrm>
          <a:prstGeom prst="rect">
            <a:avLst/>
          </a:prstGeom>
          <a:gradFill>
            <a:gsLst>
              <a:gs pos="78000">
                <a:srgbClr val="F9BE00"/>
              </a:gs>
              <a:gs pos="48700">
                <a:srgbClr val="FFCA00"/>
              </a:gs>
              <a:gs pos="0">
                <a:srgbClr val="FFCF00"/>
              </a:gs>
              <a:gs pos="100000">
                <a:srgbClr val="E3AB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2658622266"/>
      </p:ext>
    </p:extLst>
  </p:cSld>
  <p:clrMapOvr>
    <a:masterClrMapping/>
  </p:clrMapOvr>
  <p:transition spd="slow">
    <p:push dir="u"/>
  </p:transition>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userDrawn="1">
  <p:cSld name="21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3152775" y="-990598"/>
            <a:ext cx="5886451" cy="784859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Rectangle 5">
            <a:extLst>
              <a:ext uri="{FF2B5EF4-FFF2-40B4-BE49-F238E27FC236}">
                <a16:creationId xmlns:a16="http://schemas.microsoft.com/office/drawing/2014/main" id="{662FEDAF-EA8E-461B-99DE-355A9E108680}"/>
              </a:ext>
            </a:extLst>
          </p:cNvPr>
          <p:cNvSpPr/>
          <p:nvPr userDrawn="1"/>
        </p:nvSpPr>
        <p:spPr>
          <a:xfrm>
            <a:off x="9039226" y="-990601"/>
            <a:ext cx="3152775" cy="7848599"/>
          </a:xfrm>
          <a:prstGeom prst="rect">
            <a:avLst/>
          </a:prstGeom>
          <a:gradFill>
            <a:gsLst>
              <a:gs pos="0">
                <a:srgbClr val="E83C26"/>
              </a:gs>
              <a:gs pos="100000">
                <a:srgbClr val="DE281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
        <p:nvSpPr>
          <p:cNvPr id="7" name="Rectangle 6">
            <a:extLst>
              <a:ext uri="{FF2B5EF4-FFF2-40B4-BE49-F238E27FC236}">
                <a16:creationId xmlns:a16="http://schemas.microsoft.com/office/drawing/2014/main" id="{A2C4A353-F50D-43EE-B5C7-91A8B5136740}"/>
              </a:ext>
            </a:extLst>
          </p:cNvPr>
          <p:cNvSpPr/>
          <p:nvPr userDrawn="1"/>
        </p:nvSpPr>
        <p:spPr>
          <a:xfrm>
            <a:off x="2" y="-990601"/>
            <a:ext cx="3152775" cy="7848599"/>
          </a:xfrm>
          <a:prstGeom prst="rect">
            <a:avLst/>
          </a:prstGeom>
          <a:gradFill>
            <a:gsLst>
              <a:gs pos="0">
                <a:srgbClr val="E83C26"/>
              </a:gs>
              <a:gs pos="100000">
                <a:srgbClr val="DE281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p>
        </p:txBody>
      </p:sp>
    </p:spTree>
    <p:extLst>
      <p:ext uri="{BB962C8B-B14F-4D97-AF65-F5344CB8AC3E}">
        <p14:creationId xmlns:p14="http://schemas.microsoft.com/office/powerpoint/2010/main" val="4010615371"/>
      </p:ext>
    </p:extLst>
  </p:cSld>
  <p:clrMapOvr>
    <a:masterClrMapping/>
  </p:clrMapOvr>
  <p:transition spd="slow">
    <p:push dir="u"/>
  </p:transition>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userDrawn="1">
  <p:cSld name="22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1533525" y="-2609849"/>
            <a:ext cx="14201775" cy="946784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95462507"/>
      </p:ext>
    </p:extLst>
  </p:cSld>
  <p:clrMapOvr>
    <a:masterClrMapping/>
  </p:clrMapOvr>
  <p:transition spd="slow">
    <p:push dir="u"/>
  </p:transition>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userDrawn="1">
  <p:cSld name="5_Custom 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D3AED6D-CDDF-4642-8CC9-6AF532D7FC27}"/>
              </a:ext>
            </a:extLst>
          </p:cNvPr>
          <p:cNvSpPr>
            <a:spLocks noGrp="1"/>
          </p:cNvSpPr>
          <p:nvPr>
            <p:ph type="pic" sz="quarter" idx="18"/>
          </p:nvPr>
        </p:nvSpPr>
        <p:spPr>
          <a:xfrm>
            <a:off x="-1381126" y="-2835070"/>
            <a:ext cx="14954249" cy="996949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60BFA6BB-B4B9-4768-9125-E9FC61D51F1D}"/>
              </a:ext>
            </a:extLst>
          </p:cNvPr>
          <p:cNvSpPr>
            <a:spLocks noGrp="1"/>
          </p:cNvSpPr>
          <p:nvPr>
            <p:ph type="pic" sz="quarter" idx="17"/>
          </p:nvPr>
        </p:nvSpPr>
        <p:spPr>
          <a:xfrm>
            <a:off x="-1381127" y="-2835070"/>
            <a:ext cx="14954251" cy="9969500"/>
          </a:xfrm>
          <a:custGeom>
            <a:avLst/>
            <a:gdLst>
              <a:gd name="connsiteX0" fmla="*/ 0 w 14954250"/>
              <a:gd name="connsiteY0" fmla="*/ 0 h 9969500"/>
              <a:gd name="connsiteX1" fmla="*/ 1357686 w 14954250"/>
              <a:gd name="connsiteY1" fmla="*/ 0 h 9969500"/>
              <a:gd name="connsiteX2" fmla="*/ 1356928 w 14954250"/>
              <a:gd name="connsiteY2" fmla="*/ 42452 h 9969500"/>
              <a:gd name="connsiteX3" fmla="*/ 1356928 w 14954250"/>
              <a:gd name="connsiteY3" fmla="*/ 4957080 h 9969500"/>
              <a:gd name="connsiteX4" fmla="*/ 1356928 w 14954250"/>
              <a:gd name="connsiteY4" fmla="*/ 6900796 h 9969500"/>
              <a:gd name="connsiteX5" fmla="*/ 1356928 w 14954250"/>
              <a:gd name="connsiteY5" fmla="*/ 6944006 h 9969500"/>
              <a:gd name="connsiteX6" fmla="*/ 1384218 w 14954250"/>
              <a:gd name="connsiteY6" fmla="*/ 6938699 h 9969500"/>
              <a:gd name="connsiteX7" fmla="*/ 1484282 w 14954250"/>
              <a:gd name="connsiteY7" fmla="*/ 6889424 h 9969500"/>
              <a:gd name="connsiteX8" fmla="*/ 1488830 w 14954250"/>
              <a:gd name="connsiteY8" fmla="*/ 6884876 h 9969500"/>
              <a:gd name="connsiteX9" fmla="*/ 1524459 w 14954250"/>
              <a:gd name="connsiteY9" fmla="*/ 6837117 h 9969500"/>
              <a:gd name="connsiteX10" fmla="*/ 1557814 w 14954250"/>
              <a:gd name="connsiteY10" fmla="*/ 6810584 h 9969500"/>
              <a:gd name="connsiteX11" fmla="*/ 1581314 w 14954250"/>
              <a:gd name="connsiteY11" fmla="*/ 6797697 h 9969500"/>
              <a:gd name="connsiteX12" fmla="*/ 1613910 w 14954250"/>
              <a:gd name="connsiteY12" fmla="*/ 6765857 h 9969500"/>
              <a:gd name="connsiteX13" fmla="*/ 1648023 w 14954250"/>
              <a:gd name="connsiteY13" fmla="*/ 6749938 h 9969500"/>
              <a:gd name="connsiteX14" fmla="*/ 1692748 w 14954250"/>
              <a:gd name="connsiteY14" fmla="*/ 6728712 h 9969500"/>
              <a:gd name="connsiteX15" fmla="*/ 1794328 w 14954250"/>
              <a:gd name="connsiteY15" fmla="*/ 6666549 h 9969500"/>
              <a:gd name="connsiteX16" fmla="*/ 1807973 w 14954250"/>
              <a:gd name="connsiteY16" fmla="*/ 6662001 h 9969500"/>
              <a:gd name="connsiteX17" fmla="*/ 1817070 w 14954250"/>
              <a:gd name="connsiteY17" fmla="*/ 6610451 h 9969500"/>
              <a:gd name="connsiteX18" fmla="*/ 1855731 w 14954250"/>
              <a:gd name="connsiteY18" fmla="*/ 6524030 h 9969500"/>
              <a:gd name="connsiteX19" fmla="*/ 1895150 w 14954250"/>
              <a:gd name="connsiteY19" fmla="*/ 6486884 h 9969500"/>
              <a:gd name="connsiteX20" fmla="*/ 1930021 w 14954250"/>
              <a:gd name="connsiteY20" fmla="*/ 6471722 h 9969500"/>
              <a:gd name="connsiteX21" fmla="*/ 1955037 w 14954250"/>
              <a:gd name="connsiteY21" fmla="*/ 6464899 h 9969500"/>
              <a:gd name="connsiteX22" fmla="*/ 2046004 w 14954250"/>
              <a:gd name="connsiteY22" fmla="*/ 6407285 h 9969500"/>
              <a:gd name="connsiteX23" fmla="*/ 2105891 w 14954250"/>
              <a:gd name="connsiteY23" fmla="*/ 6383027 h 9969500"/>
              <a:gd name="connsiteX24" fmla="*/ 2118020 w 14954250"/>
              <a:gd name="connsiteY24" fmla="*/ 6383785 h 9969500"/>
              <a:gd name="connsiteX25" fmla="*/ 2208987 w 14954250"/>
              <a:gd name="connsiteY25" fmla="*/ 6393640 h 9969500"/>
              <a:gd name="connsiteX26" fmla="*/ 2225665 w 14954250"/>
              <a:gd name="connsiteY26" fmla="*/ 6401221 h 9969500"/>
              <a:gd name="connsiteX27" fmla="*/ 2274180 w 14954250"/>
              <a:gd name="connsiteY27" fmla="*/ 6387575 h 9969500"/>
              <a:gd name="connsiteX28" fmla="*/ 2346196 w 14954250"/>
              <a:gd name="connsiteY28" fmla="*/ 6336026 h 9969500"/>
              <a:gd name="connsiteX29" fmla="*/ 2367422 w 14954250"/>
              <a:gd name="connsiteY29" fmla="*/ 6231411 h 9969500"/>
              <a:gd name="connsiteX30" fmla="*/ 2390163 w 14954250"/>
              <a:gd name="connsiteY30" fmla="*/ 6198056 h 9969500"/>
              <a:gd name="connsiteX31" fmla="*/ 2424276 w 14954250"/>
              <a:gd name="connsiteY31" fmla="*/ 6164700 h 9969500"/>
              <a:gd name="connsiteX32" fmla="*/ 2481131 w 14954250"/>
              <a:gd name="connsiteY32" fmla="*/ 6108602 h 9969500"/>
              <a:gd name="connsiteX33" fmla="*/ 2495534 w 14954250"/>
              <a:gd name="connsiteY33" fmla="*/ 6093441 h 9969500"/>
              <a:gd name="connsiteX34" fmla="*/ 2583469 w 14954250"/>
              <a:gd name="connsiteY34" fmla="*/ 5978971 h 9969500"/>
              <a:gd name="connsiteX35" fmla="*/ 2604694 w 14954250"/>
              <a:gd name="connsiteY35" fmla="*/ 5957744 h 9969500"/>
              <a:gd name="connsiteX36" fmla="*/ 2623646 w 14954250"/>
              <a:gd name="connsiteY36" fmla="*/ 5929696 h 9969500"/>
              <a:gd name="connsiteX37" fmla="*/ 2642597 w 14954250"/>
              <a:gd name="connsiteY37" fmla="*/ 5895582 h 9969500"/>
              <a:gd name="connsiteX38" fmla="*/ 2703242 w 14954250"/>
              <a:gd name="connsiteY38" fmla="*/ 5825839 h 9969500"/>
              <a:gd name="connsiteX39" fmla="*/ 2709307 w 14954250"/>
              <a:gd name="connsiteY39" fmla="*/ 5812193 h 9969500"/>
              <a:gd name="connsiteX40" fmla="*/ 2735081 w 14954250"/>
              <a:gd name="connsiteY40" fmla="*/ 5775805 h 9969500"/>
              <a:gd name="connsiteX41" fmla="*/ 2749484 w 14954250"/>
              <a:gd name="connsiteY41" fmla="*/ 5754579 h 9969500"/>
              <a:gd name="connsiteX42" fmla="*/ 2810129 w 14954250"/>
              <a:gd name="connsiteY42" fmla="*/ 5700756 h 9969500"/>
              <a:gd name="connsiteX43" fmla="*/ 2844999 w 14954250"/>
              <a:gd name="connsiteY43" fmla="*/ 5684078 h 9969500"/>
              <a:gd name="connsiteX44" fmla="*/ 2928386 w 14954250"/>
              <a:gd name="connsiteY44" fmla="*/ 5653755 h 9969500"/>
              <a:gd name="connsiteX45" fmla="*/ 2978418 w 14954250"/>
              <a:gd name="connsiteY45" fmla="*/ 5636319 h 9969500"/>
              <a:gd name="connsiteX46" fmla="*/ 3032240 w 14954250"/>
              <a:gd name="connsiteY46" fmla="*/ 5620399 h 9969500"/>
              <a:gd name="connsiteX47" fmla="*/ 3034514 w 14954250"/>
              <a:gd name="connsiteY47" fmla="*/ 5618883 h 9969500"/>
              <a:gd name="connsiteX48" fmla="*/ 3100466 w 14954250"/>
              <a:gd name="connsiteY48" fmla="*/ 5593866 h 9969500"/>
              <a:gd name="connsiteX49" fmla="*/ 3160352 w 14954250"/>
              <a:gd name="connsiteY49" fmla="*/ 5571124 h 9969500"/>
              <a:gd name="connsiteX50" fmla="*/ 3189917 w 14954250"/>
              <a:gd name="connsiteY50" fmla="*/ 5568092 h 9969500"/>
              <a:gd name="connsiteX51" fmla="*/ 3203562 w 14954250"/>
              <a:gd name="connsiteY51" fmla="*/ 5574156 h 9969500"/>
              <a:gd name="connsiteX52" fmla="*/ 3311206 w 14954250"/>
              <a:gd name="connsiteY52" fmla="*/ 5580979 h 9969500"/>
              <a:gd name="connsiteX53" fmla="*/ 3340771 w 14954250"/>
              <a:gd name="connsiteY53" fmla="*/ 5584769 h 9969500"/>
              <a:gd name="connsiteX54" fmla="*/ 3388528 w 14954250"/>
              <a:gd name="connsiteY54" fmla="*/ 5591592 h 9969500"/>
              <a:gd name="connsiteX55" fmla="*/ 3473431 w 14954250"/>
              <a:gd name="connsiteY55" fmla="*/ 5659061 h 9969500"/>
              <a:gd name="connsiteX56" fmla="*/ 3480254 w 14954250"/>
              <a:gd name="connsiteY56" fmla="*/ 5678013 h 9969500"/>
              <a:gd name="connsiteX57" fmla="*/ 3537866 w 14954250"/>
              <a:gd name="connsiteY57" fmla="*/ 5690142 h 9969500"/>
              <a:gd name="connsiteX58" fmla="*/ 3563640 w 14954250"/>
              <a:gd name="connsiteY58" fmla="*/ 5729563 h 9969500"/>
              <a:gd name="connsiteX59" fmla="*/ 3578801 w 14954250"/>
              <a:gd name="connsiteY59" fmla="*/ 5761402 h 9969500"/>
              <a:gd name="connsiteX60" fmla="*/ 3634898 w 14954250"/>
              <a:gd name="connsiteY60" fmla="*/ 5812193 h 9969500"/>
              <a:gd name="connsiteX61" fmla="*/ 3729655 w 14954250"/>
              <a:gd name="connsiteY61" fmla="*/ 5903163 h 9969500"/>
              <a:gd name="connsiteX62" fmla="*/ 3750881 w 14954250"/>
              <a:gd name="connsiteY62" fmla="*/ 5939551 h 9969500"/>
              <a:gd name="connsiteX63" fmla="*/ 3788784 w 14954250"/>
              <a:gd name="connsiteY63" fmla="*/ 6018391 h 9969500"/>
              <a:gd name="connsiteX64" fmla="*/ 3802429 w 14954250"/>
              <a:gd name="connsiteY64" fmla="*/ 6005503 h 9969500"/>
              <a:gd name="connsiteX65" fmla="*/ 3841848 w 14954250"/>
              <a:gd name="connsiteY65" fmla="*/ 5918324 h 9969500"/>
              <a:gd name="connsiteX66" fmla="*/ 3857768 w 14954250"/>
              <a:gd name="connsiteY66" fmla="*/ 5897856 h 9969500"/>
              <a:gd name="connsiteX67" fmla="*/ 3899461 w 14954250"/>
              <a:gd name="connsiteY67" fmla="*/ 5874356 h 9969500"/>
              <a:gd name="connsiteX68" fmla="*/ 4085944 w 14954250"/>
              <a:gd name="connsiteY68" fmla="*/ 5796274 h 9969500"/>
              <a:gd name="connsiteX69" fmla="*/ 4214814 w 14954250"/>
              <a:gd name="connsiteY69" fmla="*/ 5786419 h 9969500"/>
              <a:gd name="connsiteX70" fmla="*/ 4261056 w 14954250"/>
              <a:gd name="connsiteY70" fmla="*/ 5786419 h 9969500"/>
              <a:gd name="connsiteX71" fmla="*/ 4276217 w 14954250"/>
              <a:gd name="connsiteY71" fmla="*/ 5753063 h 9969500"/>
              <a:gd name="connsiteX72" fmla="*/ 4312604 w 14954250"/>
              <a:gd name="connsiteY72" fmla="*/ 5759128 h 9969500"/>
              <a:gd name="connsiteX73" fmla="*/ 4339136 w 14954250"/>
              <a:gd name="connsiteY73" fmla="*/ 5740176 h 9969500"/>
              <a:gd name="connsiteX74" fmla="*/ 4375523 w 14954250"/>
              <a:gd name="connsiteY74" fmla="*/ 5719708 h 9969500"/>
              <a:gd name="connsiteX75" fmla="*/ 4396748 w 14954250"/>
              <a:gd name="connsiteY75" fmla="*/ 5708336 h 9969500"/>
              <a:gd name="connsiteX76" fmla="*/ 4487716 w 14954250"/>
              <a:gd name="connsiteY76" fmla="*/ 5688626 h 9969500"/>
              <a:gd name="connsiteX77" fmla="*/ 4528651 w 14954250"/>
              <a:gd name="connsiteY77" fmla="*/ 5685594 h 9969500"/>
              <a:gd name="connsiteX78" fmla="*/ 4590812 w 14954250"/>
              <a:gd name="connsiteY78" fmla="*/ 5695449 h 9969500"/>
              <a:gd name="connsiteX79" fmla="*/ 4615070 w 14954250"/>
              <a:gd name="connsiteY79" fmla="*/ 5706062 h 9969500"/>
              <a:gd name="connsiteX80" fmla="*/ 4640844 w 14954250"/>
              <a:gd name="connsiteY80" fmla="*/ 5701514 h 9969500"/>
              <a:gd name="connsiteX81" fmla="*/ 4721956 w 14954250"/>
              <a:gd name="connsiteY81" fmla="*/ 5701514 h 9969500"/>
              <a:gd name="connsiteX82" fmla="*/ 4747730 w 14954250"/>
              <a:gd name="connsiteY82" fmla="*/ 5708336 h 9969500"/>
              <a:gd name="connsiteX83" fmla="*/ 4775778 w 14954250"/>
              <a:gd name="connsiteY83" fmla="*/ 5718191 h 9969500"/>
              <a:gd name="connsiteX84" fmla="*/ 4885697 w 14954250"/>
              <a:gd name="connsiteY84" fmla="*/ 5736385 h 9969500"/>
              <a:gd name="connsiteX85" fmla="*/ 4916778 w 14954250"/>
              <a:gd name="connsiteY85" fmla="*/ 5729563 h 9969500"/>
              <a:gd name="connsiteX86" fmla="*/ 4969842 w 14954250"/>
              <a:gd name="connsiteY86" fmla="*/ 5712885 h 9969500"/>
              <a:gd name="connsiteX87" fmla="*/ 5132067 w 14954250"/>
              <a:gd name="connsiteY87" fmla="*/ 5725014 h 9969500"/>
              <a:gd name="connsiteX88" fmla="*/ 5287468 w 14954250"/>
              <a:gd name="connsiteY88" fmla="*/ 5746998 h 9969500"/>
              <a:gd name="connsiteX89" fmla="*/ 5475468 w 14954250"/>
              <a:gd name="connsiteY89" fmla="*/ 5790967 h 9969500"/>
              <a:gd name="connsiteX90" fmla="*/ 5808256 w 14954250"/>
              <a:gd name="connsiteY90" fmla="*/ 5877388 h 9969500"/>
              <a:gd name="connsiteX91" fmla="*/ 5862836 w 14954250"/>
              <a:gd name="connsiteY91" fmla="*/ 5881937 h 9969500"/>
              <a:gd name="connsiteX92" fmla="*/ 5903014 w 14954250"/>
              <a:gd name="connsiteY92" fmla="*/ 5907711 h 9969500"/>
              <a:gd name="connsiteX93" fmla="*/ 5924239 w 14954250"/>
              <a:gd name="connsiteY93" fmla="*/ 5921357 h 9969500"/>
              <a:gd name="connsiteX94" fmla="*/ 5963658 w 14954250"/>
              <a:gd name="connsiteY94" fmla="*/ 5913776 h 9969500"/>
              <a:gd name="connsiteX95" fmla="*/ 6071303 w 14954250"/>
              <a:gd name="connsiteY95" fmla="*/ 5925147 h 9969500"/>
              <a:gd name="connsiteX96" fmla="*/ 6285076 w 14954250"/>
              <a:gd name="connsiteY96" fmla="*/ 5943341 h 9969500"/>
              <a:gd name="connsiteX97" fmla="*/ 6375285 w 14954250"/>
              <a:gd name="connsiteY97" fmla="*/ 5950164 h 9969500"/>
              <a:gd name="connsiteX98" fmla="*/ 6543574 w 14954250"/>
              <a:gd name="connsiteY98" fmla="*/ 5962293 h 9969500"/>
              <a:gd name="connsiteX99" fmla="*/ 6710348 w 14954250"/>
              <a:gd name="connsiteY99" fmla="*/ 5961535 h 9969500"/>
              <a:gd name="connsiteX100" fmla="*/ 6737638 w 14954250"/>
              <a:gd name="connsiteY100" fmla="*/ 5960777 h 9969500"/>
              <a:gd name="connsiteX101" fmla="*/ 6857411 w 14954250"/>
              <a:gd name="connsiteY101" fmla="*/ 5950164 h 9969500"/>
              <a:gd name="connsiteX102" fmla="*/ 6962782 w 14954250"/>
              <a:gd name="connsiteY102" fmla="*/ 5942583 h 9969500"/>
              <a:gd name="connsiteX103" fmla="*/ 7140926 w 14954250"/>
              <a:gd name="connsiteY103" fmla="*/ 5931212 h 9969500"/>
              <a:gd name="connsiteX104" fmla="*/ 7215216 w 14954250"/>
              <a:gd name="connsiteY104" fmla="*/ 5922873 h 9969500"/>
              <a:gd name="connsiteX105" fmla="*/ 7340295 w 14954250"/>
              <a:gd name="connsiteY105" fmla="*/ 5901647 h 9969500"/>
              <a:gd name="connsiteX106" fmla="*/ 7614713 w 14954250"/>
              <a:gd name="connsiteY106" fmla="*/ 5841758 h 9969500"/>
              <a:gd name="connsiteX107" fmla="*/ 8035436 w 14954250"/>
              <a:gd name="connsiteY107" fmla="*/ 5707578 h 9969500"/>
              <a:gd name="connsiteX108" fmla="*/ 8203726 w 14954250"/>
              <a:gd name="connsiteY108" fmla="*/ 5626464 h 9969500"/>
              <a:gd name="connsiteX109" fmla="*/ 8415224 w 14954250"/>
              <a:gd name="connsiteY109" fmla="*/ 5532462 h 9969500"/>
              <a:gd name="connsiteX110" fmla="*/ 8622933 w 14954250"/>
              <a:gd name="connsiteY110" fmla="*/ 5465751 h 9969500"/>
              <a:gd name="connsiteX111" fmla="*/ 8704803 w 14954250"/>
              <a:gd name="connsiteY111" fmla="*/ 5446041 h 9969500"/>
              <a:gd name="connsiteX112" fmla="*/ 8736642 w 14954250"/>
              <a:gd name="connsiteY112" fmla="*/ 5437702 h 9969500"/>
              <a:gd name="connsiteX113" fmla="*/ 8815480 w 14954250"/>
              <a:gd name="connsiteY113" fmla="*/ 5416476 h 9969500"/>
              <a:gd name="connsiteX114" fmla="*/ 8867028 w 14954250"/>
              <a:gd name="connsiteY114" fmla="*/ 5399040 h 9969500"/>
              <a:gd name="connsiteX115" fmla="*/ 8971640 w 14954250"/>
              <a:gd name="connsiteY115" fmla="*/ 5353555 h 9969500"/>
              <a:gd name="connsiteX116" fmla="*/ 9011818 w 14954250"/>
              <a:gd name="connsiteY116" fmla="*/ 5356588 h 9969500"/>
              <a:gd name="connsiteX117" fmla="*/ 9048962 w 14954250"/>
              <a:gd name="connsiteY117" fmla="*/ 5401314 h 9969500"/>
              <a:gd name="connsiteX118" fmla="*/ 9108849 w 14954250"/>
              <a:gd name="connsiteY118" fmla="*/ 5375540 h 9969500"/>
              <a:gd name="connsiteX119" fmla="*/ 9174800 w 14954250"/>
              <a:gd name="connsiteY119" fmla="*/ 5368717 h 9969500"/>
              <a:gd name="connsiteX120" fmla="*/ 9339299 w 14954250"/>
              <a:gd name="connsiteY120" fmla="*/ 5346733 h 9969500"/>
              <a:gd name="connsiteX121" fmla="*/ 9534121 w 14954250"/>
              <a:gd name="connsiteY121" fmla="*/ 5307312 h 9969500"/>
              <a:gd name="connsiteX122" fmla="*/ 9738797 w 14954250"/>
              <a:gd name="connsiteY122" fmla="*/ 5267892 h 9969500"/>
              <a:gd name="connsiteX123" fmla="*/ 9843409 w 14954250"/>
              <a:gd name="connsiteY123" fmla="*/ 5252731 h 9969500"/>
              <a:gd name="connsiteX124" fmla="*/ 9936651 w 14954250"/>
              <a:gd name="connsiteY124" fmla="*/ 5245908 h 9969500"/>
              <a:gd name="connsiteX125" fmla="*/ 10113279 w 14954250"/>
              <a:gd name="connsiteY125" fmla="*/ 5227714 h 9969500"/>
              <a:gd name="connsiteX126" fmla="*/ 10250488 w 14954250"/>
              <a:gd name="connsiteY126" fmla="*/ 5208004 h 9969500"/>
              <a:gd name="connsiteX127" fmla="*/ 10414229 w 14954250"/>
              <a:gd name="connsiteY127" fmla="*/ 5155697 h 9969500"/>
              <a:gd name="connsiteX128" fmla="*/ 10552195 w 14954250"/>
              <a:gd name="connsiteY128" fmla="*/ 5126132 h 9969500"/>
              <a:gd name="connsiteX129" fmla="*/ 10673485 w 14954250"/>
              <a:gd name="connsiteY129" fmla="*/ 5065485 h 9969500"/>
              <a:gd name="connsiteX130" fmla="*/ 10740952 w 14954250"/>
              <a:gd name="connsiteY130" fmla="*/ 5001048 h 9969500"/>
              <a:gd name="connsiteX131" fmla="*/ 10818275 w 14954250"/>
              <a:gd name="connsiteY131" fmla="*/ 5010903 h 9969500"/>
              <a:gd name="connsiteX132" fmla="*/ 10849355 w 14954250"/>
              <a:gd name="connsiteY132" fmla="*/ 5039710 h 9969500"/>
              <a:gd name="connsiteX133" fmla="*/ 10872855 w 14954250"/>
              <a:gd name="connsiteY133" fmla="*/ 5069276 h 9969500"/>
              <a:gd name="connsiteX134" fmla="*/ 10888016 w 14954250"/>
              <a:gd name="connsiteY134" fmla="*/ 5085953 h 9969500"/>
              <a:gd name="connsiteX135" fmla="*/ 10947145 w 14954250"/>
              <a:gd name="connsiteY135" fmla="*/ 5104147 h 9969500"/>
              <a:gd name="connsiteX136" fmla="*/ 10978225 w 14954250"/>
              <a:gd name="connsiteY136" fmla="*/ 5119309 h 9969500"/>
              <a:gd name="connsiteX137" fmla="*/ 10997177 w 14954250"/>
              <a:gd name="connsiteY137" fmla="*/ 5123099 h 9969500"/>
              <a:gd name="connsiteX138" fmla="*/ 11024467 w 14954250"/>
              <a:gd name="connsiteY138" fmla="*/ 5138261 h 9969500"/>
              <a:gd name="connsiteX139" fmla="*/ 11072225 w 14954250"/>
              <a:gd name="connsiteY139" fmla="*/ 5214069 h 9969500"/>
              <a:gd name="connsiteX140" fmla="*/ 11076773 w 14954250"/>
              <a:gd name="connsiteY140" fmla="*/ 5216343 h 9969500"/>
              <a:gd name="connsiteX141" fmla="*/ 11088902 w 14954250"/>
              <a:gd name="connsiteY141" fmla="*/ 5211794 h 9969500"/>
              <a:gd name="connsiteX142" fmla="*/ 11141966 w 14954250"/>
              <a:gd name="connsiteY142" fmla="*/ 5217859 h 9969500"/>
              <a:gd name="connsiteX143" fmla="*/ 11174563 w 14954250"/>
              <a:gd name="connsiteY143" fmla="*/ 5233021 h 9969500"/>
              <a:gd name="connsiteX144" fmla="*/ 11208675 w 14954250"/>
              <a:gd name="connsiteY144" fmla="*/ 5263344 h 9969500"/>
              <a:gd name="connsiteX145" fmla="*/ 11260224 w 14954250"/>
              <a:gd name="connsiteY145" fmla="*/ 5265618 h 9969500"/>
              <a:gd name="connsiteX146" fmla="*/ 11280691 w 14954250"/>
              <a:gd name="connsiteY146" fmla="*/ 5330055 h 9969500"/>
              <a:gd name="connsiteX147" fmla="*/ 11349675 w 14954250"/>
              <a:gd name="connsiteY147" fmla="*/ 5349007 h 9969500"/>
              <a:gd name="connsiteX148" fmla="*/ 11358013 w 14954250"/>
              <a:gd name="connsiteY148" fmla="*/ 5345975 h 9969500"/>
              <a:gd name="connsiteX149" fmla="*/ 11389094 w 14954250"/>
              <a:gd name="connsiteY149" fmla="*/ 5357346 h 9969500"/>
              <a:gd name="connsiteX150" fmla="*/ 11401223 w 14954250"/>
              <a:gd name="connsiteY150" fmla="*/ 5368717 h 9969500"/>
              <a:gd name="connsiteX151" fmla="*/ 11436093 w 14954250"/>
              <a:gd name="connsiteY151" fmla="*/ 5382362 h 9969500"/>
              <a:gd name="connsiteX152" fmla="*/ 11480819 w 14954250"/>
              <a:gd name="connsiteY152" fmla="*/ 5389185 h 9969500"/>
              <a:gd name="connsiteX153" fmla="*/ 11507351 w 14954250"/>
              <a:gd name="connsiteY153" fmla="*/ 5395250 h 9969500"/>
              <a:gd name="connsiteX154" fmla="*/ 11546770 w 14954250"/>
              <a:gd name="connsiteY154" fmla="*/ 5408895 h 9969500"/>
              <a:gd name="connsiteX155" fmla="*/ 11564964 w 14954250"/>
              <a:gd name="connsiteY155" fmla="*/ 5446799 h 9969500"/>
              <a:gd name="connsiteX156" fmla="*/ 11597560 w 14954250"/>
              <a:gd name="connsiteY156" fmla="*/ 5499107 h 9969500"/>
              <a:gd name="connsiteX157" fmla="*/ 11657447 w 14954250"/>
              <a:gd name="connsiteY157" fmla="*/ 5551414 h 9969500"/>
              <a:gd name="connsiteX158" fmla="*/ 11661995 w 14954250"/>
              <a:gd name="connsiteY158" fmla="*/ 5555204 h 9969500"/>
              <a:gd name="connsiteX159" fmla="*/ 11699140 w 14954250"/>
              <a:gd name="connsiteY159" fmla="*/ 5604480 h 9969500"/>
              <a:gd name="connsiteX160" fmla="*/ 11719608 w 14954250"/>
              <a:gd name="connsiteY160" fmla="*/ 5640867 h 9969500"/>
              <a:gd name="connsiteX161" fmla="*/ 11796930 w 14954250"/>
              <a:gd name="connsiteY161" fmla="*/ 5659819 h 9969500"/>
              <a:gd name="connsiteX162" fmla="*/ 11891688 w 14954250"/>
              <a:gd name="connsiteY162" fmla="*/ 5694691 h 9969500"/>
              <a:gd name="connsiteX163" fmla="*/ 11978106 w 14954250"/>
              <a:gd name="connsiteY163" fmla="*/ 5706062 h 9969500"/>
              <a:gd name="connsiteX164" fmla="*/ 12019800 w 14954250"/>
              <a:gd name="connsiteY164" fmla="*/ 5728046 h 9969500"/>
              <a:gd name="connsiteX165" fmla="*/ 12059219 w 14954250"/>
              <a:gd name="connsiteY165" fmla="*/ 5745482 h 9969500"/>
              <a:gd name="connsiteX166" fmla="*/ 12100154 w 14954250"/>
              <a:gd name="connsiteY166" fmla="*/ 5740176 h 9969500"/>
              <a:gd name="connsiteX167" fmla="*/ 12164589 w 14954250"/>
              <a:gd name="connsiteY167" fmla="*/ 5737901 h 9969500"/>
              <a:gd name="connsiteX168" fmla="*/ 12219928 w 14954250"/>
              <a:gd name="connsiteY168" fmla="*/ 5747756 h 9969500"/>
              <a:gd name="connsiteX169" fmla="*/ 12261621 w 14954250"/>
              <a:gd name="connsiteY169" fmla="*/ 5766708 h 9969500"/>
              <a:gd name="connsiteX170" fmla="*/ 12309379 w 14954250"/>
              <a:gd name="connsiteY170" fmla="*/ 5791725 h 9969500"/>
              <a:gd name="connsiteX171" fmla="*/ 12404894 w 14954250"/>
              <a:gd name="connsiteY171" fmla="*/ 5832661 h 9969500"/>
              <a:gd name="connsiteX172" fmla="*/ 12460991 w 14954250"/>
              <a:gd name="connsiteY172" fmla="*/ 5853888 h 9969500"/>
              <a:gd name="connsiteX173" fmla="*/ 12491313 w 14954250"/>
              <a:gd name="connsiteY173" fmla="*/ 5866775 h 9969500"/>
              <a:gd name="connsiteX174" fmla="*/ 12552716 w 14954250"/>
              <a:gd name="connsiteY174" fmla="*/ 5903163 h 9969500"/>
              <a:gd name="connsiteX175" fmla="*/ 12592135 w 14954250"/>
              <a:gd name="connsiteY175" fmla="*/ 5919840 h 9969500"/>
              <a:gd name="connsiteX176" fmla="*/ 12643683 w 14954250"/>
              <a:gd name="connsiteY176" fmla="*/ 5923631 h 9969500"/>
              <a:gd name="connsiteX177" fmla="*/ 12772553 w 14954250"/>
              <a:gd name="connsiteY177" fmla="*/ 5956228 h 9969500"/>
              <a:gd name="connsiteX178" fmla="*/ 12784682 w 14954250"/>
              <a:gd name="connsiteY178" fmla="*/ 5959261 h 9969500"/>
              <a:gd name="connsiteX179" fmla="*/ 12880956 w 14954250"/>
              <a:gd name="connsiteY179" fmla="*/ 5992616 h 9969500"/>
              <a:gd name="connsiteX180" fmla="*/ 12918859 w 14954250"/>
              <a:gd name="connsiteY180" fmla="*/ 6021423 h 9969500"/>
              <a:gd name="connsiteX181" fmla="*/ 12966617 w 14954250"/>
              <a:gd name="connsiteY181" fmla="*/ 6042649 h 9969500"/>
              <a:gd name="connsiteX182" fmla="*/ 12985568 w 14954250"/>
              <a:gd name="connsiteY182" fmla="*/ 6050988 h 9969500"/>
              <a:gd name="connsiteX183" fmla="*/ 13064406 w 14954250"/>
              <a:gd name="connsiteY183" fmla="*/ 6076763 h 9969500"/>
              <a:gd name="connsiteX184" fmla="*/ 13153099 w 14954250"/>
              <a:gd name="connsiteY184" fmla="*/ 6107086 h 9969500"/>
              <a:gd name="connsiteX185" fmla="*/ 13234970 w 14954250"/>
              <a:gd name="connsiteY185" fmla="*/ 6157877 h 9969500"/>
              <a:gd name="connsiteX186" fmla="*/ 13253163 w 14954250"/>
              <a:gd name="connsiteY186" fmla="*/ 6166974 h 9969500"/>
              <a:gd name="connsiteX187" fmla="*/ 13305469 w 14954250"/>
              <a:gd name="connsiteY187" fmla="*/ 6183652 h 9969500"/>
              <a:gd name="connsiteX188" fmla="*/ 13313808 w 14954250"/>
              <a:gd name="connsiteY188" fmla="*/ 6185926 h 9969500"/>
              <a:gd name="connsiteX189" fmla="*/ 13446469 w 14954250"/>
              <a:gd name="connsiteY189" fmla="*/ 6221556 h 9969500"/>
              <a:gd name="connsiteX190" fmla="*/ 13506355 w 14954250"/>
              <a:gd name="connsiteY190" fmla="*/ 6242024 h 9969500"/>
              <a:gd name="connsiteX191" fmla="*/ 13532129 w 14954250"/>
              <a:gd name="connsiteY191" fmla="*/ 6230653 h 9969500"/>
              <a:gd name="connsiteX192" fmla="*/ 13558662 w 14954250"/>
              <a:gd name="connsiteY192" fmla="*/ 6210185 h 9969500"/>
              <a:gd name="connsiteX193" fmla="*/ 13608693 w 14954250"/>
              <a:gd name="connsiteY193" fmla="*/ 6196539 h 9969500"/>
              <a:gd name="connsiteX194" fmla="*/ 13608693 w 14954250"/>
              <a:gd name="connsiteY194" fmla="*/ 6154845 h 9969500"/>
              <a:gd name="connsiteX195" fmla="*/ 13608693 w 14954250"/>
              <a:gd name="connsiteY195" fmla="*/ 36388 h 9969500"/>
              <a:gd name="connsiteX196" fmla="*/ 13607935 w 14954250"/>
              <a:gd name="connsiteY196" fmla="*/ 0 h 9969500"/>
              <a:gd name="connsiteX197" fmla="*/ 14954250 w 14954250"/>
              <a:gd name="connsiteY197" fmla="*/ 0 h 9969500"/>
              <a:gd name="connsiteX198" fmla="*/ 14954250 w 14954250"/>
              <a:gd name="connsiteY198" fmla="*/ 9969500 h 9969500"/>
              <a:gd name="connsiteX199" fmla="*/ 0 w 14954250"/>
              <a:gd name="connsiteY199" fmla="*/ 9969500 h 9969500"/>
              <a:gd name="connsiteX200" fmla="*/ 0 w 14954250"/>
              <a:gd name="connsiteY200" fmla="*/ 0 h 996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14954250" h="9969500">
                <a:moveTo>
                  <a:pt x="0" y="0"/>
                </a:moveTo>
                <a:cubicBezTo>
                  <a:pt x="451804" y="0"/>
                  <a:pt x="905124" y="0"/>
                  <a:pt x="1357686" y="0"/>
                </a:cubicBezTo>
                <a:cubicBezTo>
                  <a:pt x="1357686" y="14404"/>
                  <a:pt x="1356928" y="28049"/>
                  <a:pt x="1356928" y="42452"/>
                </a:cubicBezTo>
                <a:cubicBezTo>
                  <a:pt x="1356928" y="1680662"/>
                  <a:pt x="1356928" y="3318871"/>
                  <a:pt x="1356928" y="4957080"/>
                </a:cubicBezTo>
                <a:cubicBezTo>
                  <a:pt x="1356928" y="5605238"/>
                  <a:pt x="1356928" y="6253395"/>
                  <a:pt x="1356928" y="6900796"/>
                </a:cubicBezTo>
                <a:cubicBezTo>
                  <a:pt x="1356928" y="6914441"/>
                  <a:pt x="1356928" y="6928844"/>
                  <a:pt x="1356928" y="6944006"/>
                </a:cubicBezTo>
                <a:cubicBezTo>
                  <a:pt x="1368299" y="6941732"/>
                  <a:pt x="1375879" y="6939458"/>
                  <a:pt x="1384218" y="6938699"/>
                </a:cubicBezTo>
                <a:cubicBezTo>
                  <a:pt x="1424395" y="6936425"/>
                  <a:pt x="1461540" y="6927328"/>
                  <a:pt x="1484282" y="6889424"/>
                </a:cubicBezTo>
                <a:cubicBezTo>
                  <a:pt x="1485798" y="6887908"/>
                  <a:pt x="1487314" y="6886392"/>
                  <a:pt x="1488830" y="6884876"/>
                </a:cubicBezTo>
                <a:cubicBezTo>
                  <a:pt x="1503233" y="6870472"/>
                  <a:pt x="1517636" y="6856827"/>
                  <a:pt x="1524459" y="6837117"/>
                </a:cubicBezTo>
                <a:cubicBezTo>
                  <a:pt x="1529007" y="6821955"/>
                  <a:pt x="1540378" y="6812100"/>
                  <a:pt x="1557814" y="6810584"/>
                </a:cubicBezTo>
                <a:cubicBezTo>
                  <a:pt x="1566152" y="6809068"/>
                  <a:pt x="1574491" y="6803761"/>
                  <a:pt x="1581314" y="6797697"/>
                </a:cubicBezTo>
                <a:cubicBezTo>
                  <a:pt x="1592684" y="6787842"/>
                  <a:pt x="1603297" y="6777229"/>
                  <a:pt x="1613910" y="6765857"/>
                </a:cubicBezTo>
                <a:cubicBezTo>
                  <a:pt x="1623007" y="6756002"/>
                  <a:pt x="1633620" y="6749180"/>
                  <a:pt x="1648023" y="6749938"/>
                </a:cubicBezTo>
                <a:cubicBezTo>
                  <a:pt x="1666974" y="6751454"/>
                  <a:pt x="1682135" y="6743115"/>
                  <a:pt x="1692748" y="6728712"/>
                </a:cubicBezTo>
                <a:cubicBezTo>
                  <a:pt x="1718522" y="6694598"/>
                  <a:pt x="1751119" y="6672614"/>
                  <a:pt x="1794328" y="6666549"/>
                </a:cubicBezTo>
                <a:cubicBezTo>
                  <a:pt x="1798876" y="6666549"/>
                  <a:pt x="1803425" y="6663517"/>
                  <a:pt x="1807973" y="6662001"/>
                </a:cubicBezTo>
                <a:cubicBezTo>
                  <a:pt x="1811006" y="6643807"/>
                  <a:pt x="1812522" y="6627129"/>
                  <a:pt x="1817070" y="6610451"/>
                </a:cubicBezTo>
                <a:cubicBezTo>
                  <a:pt x="1825409" y="6580128"/>
                  <a:pt x="1829957" y="6547531"/>
                  <a:pt x="1855731" y="6524030"/>
                </a:cubicBezTo>
                <a:cubicBezTo>
                  <a:pt x="1869376" y="6511901"/>
                  <a:pt x="1880747" y="6497497"/>
                  <a:pt x="1895150" y="6486884"/>
                </a:cubicBezTo>
                <a:cubicBezTo>
                  <a:pt x="1905005" y="6479303"/>
                  <a:pt x="1917892" y="6475513"/>
                  <a:pt x="1930021" y="6471722"/>
                </a:cubicBezTo>
                <a:cubicBezTo>
                  <a:pt x="1938360" y="6468690"/>
                  <a:pt x="1948972" y="6470206"/>
                  <a:pt x="1955037" y="6464899"/>
                </a:cubicBezTo>
                <a:cubicBezTo>
                  <a:pt x="1983085" y="6442157"/>
                  <a:pt x="2012650" y="6422447"/>
                  <a:pt x="2046004" y="6407285"/>
                </a:cubicBezTo>
                <a:cubicBezTo>
                  <a:pt x="2065714" y="6398188"/>
                  <a:pt x="2086181" y="6390608"/>
                  <a:pt x="2105891" y="6383027"/>
                </a:cubicBezTo>
                <a:cubicBezTo>
                  <a:pt x="2109681" y="6381511"/>
                  <a:pt x="2114230" y="6383027"/>
                  <a:pt x="2118020" y="6383785"/>
                </a:cubicBezTo>
                <a:cubicBezTo>
                  <a:pt x="2148342" y="6388333"/>
                  <a:pt x="2178665" y="6394398"/>
                  <a:pt x="2208987" y="6393640"/>
                </a:cubicBezTo>
                <a:cubicBezTo>
                  <a:pt x="2214293" y="6393640"/>
                  <a:pt x="2220358" y="6398188"/>
                  <a:pt x="2225665" y="6401221"/>
                </a:cubicBezTo>
                <a:cubicBezTo>
                  <a:pt x="2252196" y="6417899"/>
                  <a:pt x="2260535" y="6417140"/>
                  <a:pt x="2274180" y="6387575"/>
                </a:cubicBezTo>
                <a:cubicBezTo>
                  <a:pt x="2288584" y="6354978"/>
                  <a:pt x="2309809" y="6334510"/>
                  <a:pt x="2346196" y="6336026"/>
                </a:cubicBezTo>
                <a:cubicBezTo>
                  <a:pt x="2353776" y="6300396"/>
                  <a:pt x="2362115" y="6266283"/>
                  <a:pt x="2367422" y="6231411"/>
                </a:cubicBezTo>
                <a:cubicBezTo>
                  <a:pt x="2370454" y="6216249"/>
                  <a:pt x="2377276" y="6203362"/>
                  <a:pt x="2390163" y="6198056"/>
                </a:cubicBezTo>
                <a:cubicBezTo>
                  <a:pt x="2406083" y="6190475"/>
                  <a:pt x="2413663" y="6176829"/>
                  <a:pt x="2424276" y="6164700"/>
                </a:cubicBezTo>
                <a:cubicBezTo>
                  <a:pt x="2441712" y="6144990"/>
                  <a:pt x="2454598" y="6119973"/>
                  <a:pt x="2481131" y="6108602"/>
                </a:cubicBezTo>
                <a:cubicBezTo>
                  <a:pt x="2487195" y="6106328"/>
                  <a:pt x="2491743" y="6098747"/>
                  <a:pt x="2495534" y="6093441"/>
                </a:cubicBezTo>
                <a:cubicBezTo>
                  <a:pt x="2525098" y="6055537"/>
                  <a:pt x="2553904" y="6016875"/>
                  <a:pt x="2583469" y="5978971"/>
                </a:cubicBezTo>
                <a:cubicBezTo>
                  <a:pt x="2589533" y="5971390"/>
                  <a:pt x="2596356" y="5963051"/>
                  <a:pt x="2604694" y="5957744"/>
                </a:cubicBezTo>
                <a:cubicBezTo>
                  <a:pt x="2616066" y="5950922"/>
                  <a:pt x="2620614" y="5941825"/>
                  <a:pt x="2623646" y="5929696"/>
                </a:cubicBezTo>
                <a:cubicBezTo>
                  <a:pt x="2627436" y="5917566"/>
                  <a:pt x="2634259" y="5905437"/>
                  <a:pt x="2642597" y="5895582"/>
                </a:cubicBezTo>
                <a:cubicBezTo>
                  <a:pt x="2662307" y="5872081"/>
                  <a:pt x="2683533" y="5849339"/>
                  <a:pt x="2703242" y="5825839"/>
                </a:cubicBezTo>
                <a:cubicBezTo>
                  <a:pt x="2706275" y="5822048"/>
                  <a:pt x="2707791" y="5816742"/>
                  <a:pt x="2709307" y="5812193"/>
                </a:cubicBezTo>
                <a:cubicBezTo>
                  <a:pt x="2713097" y="5797032"/>
                  <a:pt x="2721436" y="5784902"/>
                  <a:pt x="2735081" y="5775805"/>
                </a:cubicBezTo>
                <a:cubicBezTo>
                  <a:pt x="2741903" y="5771257"/>
                  <a:pt x="2747210" y="5762160"/>
                  <a:pt x="2749484" y="5754579"/>
                </a:cubicBezTo>
                <a:cubicBezTo>
                  <a:pt x="2759339" y="5724256"/>
                  <a:pt x="2781322" y="5709094"/>
                  <a:pt x="2810129" y="5700756"/>
                </a:cubicBezTo>
                <a:cubicBezTo>
                  <a:pt x="2822258" y="5696965"/>
                  <a:pt x="2834387" y="5691659"/>
                  <a:pt x="2844999" y="5684078"/>
                </a:cubicBezTo>
                <a:cubicBezTo>
                  <a:pt x="2870773" y="5667400"/>
                  <a:pt x="2898822" y="5656787"/>
                  <a:pt x="2928386" y="5653755"/>
                </a:cubicBezTo>
                <a:cubicBezTo>
                  <a:pt x="2947338" y="5651480"/>
                  <a:pt x="2961741" y="5645416"/>
                  <a:pt x="2978418" y="5636319"/>
                </a:cubicBezTo>
                <a:cubicBezTo>
                  <a:pt x="2994337" y="5627222"/>
                  <a:pt x="3014047" y="5625706"/>
                  <a:pt x="3032240" y="5620399"/>
                </a:cubicBezTo>
                <a:cubicBezTo>
                  <a:pt x="3032998" y="5620399"/>
                  <a:pt x="3032998" y="5618883"/>
                  <a:pt x="3034514" y="5618883"/>
                </a:cubicBezTo>
                <a:cubicBezTo>
                  <a:pt x="3057256" y="5612818"/>
                  <a:pt x="3073934" y="5595383"/>
                  <a:pt x="3100466" y="5593866"/>
                </a:cubicBezTo>
                <a:cubicBezTo>
                  <a:pt x="3119417" y="5593108"/>
                  <a:pt x="3144433" y="5590076"/>
                  <a:pt x="3160352" y="5571124"/>
                </a:cubicBezTo>
                <a:cubicBezTo>
                  <a:pt x="3168691" y="5562027"/>
                  <a:pt x="3179304" y="5559753"/>
                  <a:pt x="3189917" y="5568092"/>
                </a:cubicBezTo>
                <a:cubicBezTo>
                  <a:pt x="3193707" y="5571124"/>
                  <a:pt x="3199013" y="5573398"/>
                  <a:pt x="3203562" y="5574156"/>
                </a:cubicBezTo>
                <a:cubicBezTo>
                  <a:pt x="3239949" y="5576431"/>
                  <a:pt x="3275577" y="5578705"/>
                  <a:pt x="3311206" y="5580979"/>
                </a:cubicBezTo>
                <a:cubicBezTo>
                  <a:pt x="3321061" y="5581737"/>
                  <a:pt x="3330916" y="5583253"/>
                  <a:pt x="3340771" y="5584769"/>
                </a:cubicBezTo>
                <a:cubicBezTo>
                  <a:pt x="3356690" y="5587044"/>
                  <a:pt x="3372609" y="5590834"/>
                  <a:pt x="3388528" y="5591592"/>
                </a:cubicBezTo>
                <a:cubicBezTo>
                  <a:pt x="3434012" y="5593108"/>
                  <a:pt x="3462060" y="5614335"/>
                  <a:pt x="3473431" y="5659061"/>
                </a:cubicBezTo>
                <a:cubicBezTo>
                  <a:pt x="3474947" y="5664368"/>
                  <a:pt x="3477221" y="5669674"/>
                  <a:pt x="3480254" y="5678013"/>
                </a:cubicBezTo>
                <a:cubicBezTo>
                  <a:pt x="3503754" y="5664368"/>
                  <a:pt x="3520431" y="5676497"/>
                  <a:pt x="3537866" y="5690142"/>
                </a:cubicBezTo>
                <a:cubicBezTo>
                  <a:pt x="3552269" y="5700756"/>
                  <a:pt x="3558334" y="5713643"/>
                  <a:pt x="3563640" y="5729563"/>
                </a:cubicBezTo>
                <a:cubicBezTo>
                  <a:pt x="3567431" y="5740934"/>
                  <a:pt x="3570463" y="5753821"/>
                  <a:pt x="3578801" y="5761402"/>
                </a:cubicBezTo>
                <a:cubicBezTo>
                  <a:pt x="3595479" y="5780354"/>
                  <a:pt x="3613672" y="5798548"/>
                  <a:pt x="3634898" y="5812193"/>
                </a:cubicBezTo>
                <a:cubicBezTo>
                  <a:pt x="3672801" y="5836452"/>
                  <a:pt x="3700849" y="5869807"/>
                  <a:pt x="3729655" y="5903163"/>
                </a:cubicBezTo>
                <a:cubicBezTo>
                  <a:pt x="3738752" y="5913018"/>
                  <a:pt x="3744817" y="5926663"/>
                  <a:pt x="3750881" y="5939551"/>
                </a:cubicBezTo>
                <a:cubicBezTo>
                  <a:pt x="3763768" y="5964567"/>
                  <a:pt x="3775897" y="5990342"/>
                  <a:pt x="3788784" y="6018391"/>
                </a:cubicBezTo>
                <a:cubicBezTo>
                  <a:pt x="3795607" y="6012326"/>
                  <a:pt x="3800155" y="6009294"/>
                  <a:pt x="3802429" y="6005503"/>
                </a:cubicBezTo>
                <a:cubicBezTo>
                  <a:pt x="3816074" y="5976696"/>
                  <a:pt x="3828203" y="5947131"/>
                  <a:pt x="3841848" y="5918324"/>
                </a:cubicBezTo>
                <a:cubicBezTo>
                  <a:pt x="3845639" y="5910744"/>
                  <a:pt x="3850945" y="5902405"/>
                  <a:pt x="3857768" y="5897856"/>
                </a:cubicBezTo>
                <a:cubicBezTo>
                  <a:pt x="3870655" y="5888759"/>
                  <a:pt x="3885058" y="5881937"/>
                  <a:pt x="3899461" y="5874356"/>
                </a:cubicBezTo>
                <a:cubicBezTo>
                  <a:pt x="3957831" y="5840242"/>
                  <a:pt x="4016960" y="5804612"/>
                  <a:pt x="4085944" y="5796274"/>
                </a:cubicBezTo>
                <a:cubicBezTo>
                  <a:pt x="4128395" y="5790967"/>
                  <a:pt x="4172362" y="5789451"/>
                  <a:pt x="4214814" y="5786419"/>
                </a:cubicBezTo>
                <a:cubicBezTo>
                  <a:pt x="4229975" y="5785660"/>
                  <a:pt x="4244378" y="5786419"/>
                  <a:pt x="4261056" y="5786419"/>
                </a:cubicBezTo>
                <a:cubicBezTo>
                  <a:pt x="4258781" y="5769741"/>
                  <a:pt x="4258781" y="5753821"/>
                  <a:pt x="4276217" y="5753063"/>
                </a:cubicBezTo>
                <a:cubicBezTo>
                  <a:pt x="4289104" y="5752305"/>
                  <a:pt x="4302749" y="5757612"/>
                  <a:pt x="4312604" y="5759128"/>
                </a:cubicBezTo>
                <a:cubicBezTo>
                  <a:pt x="4322458" y="5751547"/>
                  <a:pt x="4330797" y="5745482"/>
                  <a:pt x="4339136" y="5740176"/>
                </a:cubicBezTo>
                <a:cubicBezTo>
                  <a:pt x="4351265" y="5732595"/>
                  <a:pt x="4363394" y="5725772"/>
                  <a:pt x="4375523" y="5719708"/>
                </a:cubicBezTo>
                <a:cubicBezTo>
                  <a:pt x="4382345" y="5715917"/>
                  <a:pt x="4389926" y="5712127"/>
                  <a:pt x="4396748" y="5708336"/>
                </a:cubicBezTo>
                <a:cubicBezTo>
                  <a:pt x="4425555" y="5694691"/>
                  <a:pt x="4456635" y="5693175"/>
                  <a:pt x="4487716" y="5688626"/>
                </a:cubicBezTo>
                <a:cubicBezTo>
                  <a:pt x="4501361" y="5687110"/>
                  <a:pt x="4518038" y="5680287"/>
                  <a:pt x="4528651" y="5685594"/>
                </a:cubicBezTo>
                <a:cubicBezTo>
                  <a:pt x="4549876" y="5695449"/>
                  <a:pt x="4569586" y="5693933"/>
                  <a:pt x="4590812" y="5695449"/>
                </a:cubicBezTo>
                <a:cubicBezTo>
                  <a:pt x="4598392" y="5696207"/>
                  <a:pt x="4605973" y="5701514"/>
                  <a:pt x="4615070" y="5706062"/>
                </a:cubicBezTo>
                <a:cubicBezTo>
                  <a:pt x="4621892" y="5704546"/>
                  <a:pt x="4630989" y="5701514"/>
                  <a:pt x="4640844" y="5701514"/>
                </a:cubicBezTo>
                <a:cubicBezTo>
                  <a:pt x="4668134" y="5700756"/>
                  <a:pt x="4694666" y="5706820"/>
                  <a:pt x="4721956" y="5701514"/>
                </a:cubicBezTo>
                <a:cubicBezTo>
                  <a:pt x="4729537" y="5699998"/>
                  <a:pt x="4739391" y="5705304"/>
                  <a:pt x="4747730" y="5708336"/>
                </a:cubicBezTo>
                <a:cubicBezTo>
                  <a:pt x="4756827" y="5711369"/>
                  <a:pt x="4765924" y="5716675"/>
                  <a:pt x="4775778" y="5718191"/>
                </a:cubicBezTo>
                <a:cubicBezTo>
                  <a:pt x="4812165" y="5725014"/>
                  <a:pt x="4849310" y="5731837"/>
                  <a:pt x="4885697" y="5736385"/>
                </a:cubicBezTo>
                <a:cubicBezTo>
                  <a:pt x="4895552" y="5737901"/>
                  <a:pt x="4909955" y="5735627"/>
                  <a:pt x="4916778" y="5729563"/>
                </a:cubicBezTo>
                <a:cubicBezTo>
                  <a:pt x="4931939" y="5713643"/>
                  <a:pt x="4950132" y="5713643"/>
                  <a:pt x="4969842" y="5712885"/>
                </a:cubicBezTo>
                <a:cubicBezTo>
                  <a:pt x="5024422" y="5711369"/>
                  <a:pt x="5078244" y="5718191"/>
                  <a:pt x="5132067" y="5725014"/>
                </a:cubicBezTo>
                <a:cubicBezTo>
                  <a:pt x="5183615" y="5731837"/>
                  <a:pt x="5235921" y="5736385"/>
                  <a:pt x="5287468" y="5746998"/>
                </a:cubicBezTo>
                <a:cubicBezTo>
                  <a:pt x="5350387" y="5759128"/>
                  <a:pt x="5413307" y="5775047"/>
                  <a:pt x="5475468" y="5790967"/>
                </a:cubicBezTo>
                <a:cubicBezTo>
                  <a:pt x="5585386" y="5819016"/>
                  <a:pt x="5695305" y="5847823"/>
                  <a:pt x="5808256" y="5877388"/>
                </a:cubicBezTo>
                <a:cubicBezTo>
                  <a:pt x="5830997" y="5858436"/>
                  <a:pt x="5837062" y="5859194"/>
                  <a:pt x="5862836" y="5881937"/>
                </a:cubicBezTo>
                <a:cubicBezTo>
                  <a:pt x="5874965" y="5892550"/>
                  <a:pt x="5890127" y="5899372"/>
                  <a:pt x="5903014" y="5907711"/>
                </a:cubicBezTo>
                <a:cubicBezTo>
                  <a:pt x="5911352" y="5913018"/>
                  <a:pt x="5919691" y="5918324"/>
                  <a:pt x="5924239" y="5921357"/>
                </a:cubicBezTo>
                <a:cubicBezTo>
                  <a:pt x="5939401" y="5918324"/>
                  <a:pt x="5951529" y="5913018"/>
                  <a:pt x="5963658" y="5913776"/>
                </a:cubicBezTo>
                <a:cubicBezTo>
                  <a:pt x="6000045" y="5916050"/>
                  <a:pt x="6035674" y="5921357"/>
                  <a:pt x="6071303" y="5925147"/>
                </a:cubicBezTo>
                <a:cubicBezTo>
                  <a:pt x="6142561" y="5931970"/>
                  <a:pt x="6213818" y="5938034"/>
                  <a:pt x="6285076" y="5943341"/>
                </a:cubicBezTo>
                <a:cubicBezTo>
                  <a:pt x="6314640" y="5946373"/>
                  <a:pt x="6344963" y="5947131"/>
                  <a:pt x="6375285" y="5950164"/>
                </a:cubicBezTo>
                <a:cubicBezTo>
                  <a:pt x="6431381" y="5956986"/>
                  <a:pt x="6487478" y="5962293"/>
                  <a:pt x="6543574" y="5962293"/>
                </a:cubicBezTo>
                <a:cubicBezTo>
                  <a:pt x="6598913" y="5961535"/>
                  <a:pt x="6655009" y="5961535"/>
                  <a:pt x="6710348" y="5961535"/>
                </a:cubicBezTo>
                <a:cubicBezTo>
                  <a:pt x="6719444" y="5961535"/>
                  <a:pt x="6728541" y="5961535"/>
                  <a:pt x="6737638" y="5960777"/>
                </a:cubicBezTo>
                <a:cubicBezTo>
                  <a:pt x="6777815" y="5956986"/>
                  <a:pt x="6817235" y="5953196"/>
                  <a:pt x="6857411" y="5950164"/>
                </a:cubicBezTo>
                <a:cubicBezTo>
                  <a:pt x="6893041" y="5947131"/>
                  <a:pt x="6927911" y="5947131"/>
                  <a:pt x="6962782" y="5942583"/>
                </a:cubicBezTo>
                <a:cubicBezTo>
                  <a:pt x="7021910" y="5935760"/>
                  <a:pt x="7081039" y="5931212"/>
                  <a:pt x="7140926" y="5931212"/>
                </a:cubicBezTo>
                <a:cubicBezTo>
                  <a:pt x="7165942" y="5931212"/>
                  <a:pt x="7190958" y="5926663"/>
                  <a:pt x="7215216" y="5922873"/>
                </a:cubicBezTo>
                <a:cubicBezTo>
                  <a:pt x="7256909" y="5916808"/>
                  <a:pt x="7298602" y="5907711"/>
                  <a:pt x="7340295" y="5901647"/>
                </a:cubicBezTo>
                <a:cubicBezTo>
                  <a:pt x="7432779" y="5888001"/>
                  <a:pt x="7524504" y="5868291"/>
                  <a:pt x="7614713" y="5841758"/>
                </a:cubicBezTo>
                <a:cubicBezTo>
                  <a:pt x="7755712" y="5800064"/>
                  <a:pt x="7895953" y="5754579"/>
                  <a:pt x="8035436" y="5707578"/>
                </a:cubicBezTo>
                <a:cubicBezTo>
                  <a:pt x="8094565" y="5687868"/>
                  <a:pt x="8152936" y="5662094"/>
                  <a:pt x="8203726" y="5626464"/>
                </a:cubicBezTo>
                <a:cubicBezTo>
                  <a:pt x="8268919" y="5581737"/>
                  <a:pt x="8342451" y="5557479"/>
                  <a:pt x="8415224" y="5532462"/>
                </a:cubicBezTo>
                <a:cubicBezTo>
                  <a:pt x="8484208" y="5508962"/>
                  <a:pt x="8553949" y="5488493"/>
                  <a:pt x="8622933" y="5465751"/>
                </a:cubicBezTo>
                <a:cubicBezTo>
                  <a:pt x="8649465" y="5456654"/>
                  <a:pt x="8675239" y="5445283"/>
                  <a:pt x="8704803" y="5446041"/>
                </a:cubicBezTo>
                <a:cubicBezTo>
                  <a:pt x="8715416" y="5446041"/>
                  <a:pt x="8726029" y="5440734"/>
                  <a:pt x="8736642" y="5437702"/>
                </a:cubicBezTo>
                <a:cubicBezTo>
                  <a:pt x="8763174" y="5430879"/>
                  <a:pt x="8789706" y="5424057"/>
                  <a:pt x="8815480" y="5416476"/>
                </a:cubicBezTo>
                <a:cubicBezTo>
                  <a:pt x="8832915" y="5411169"/>
                  <a:pt x="8850351" y="5405863"/>
                  <a:pt x="8867028" y="5399040"/>
                </a:cubicBezTo>
                <a:cubicBezTo>
                  <a:pt x="8901899" y="5383878"/>
                  <a:pt x="8936012" y="5366443"/>
                  <a:pt x="8971640" y="5353555"/>
                </a:cubicBezTo>
                <a:cubicBezTo>
                  <a:pt x="8983011" y="5349007"/>
                  <a:pt x="8998930" y="5353555"/>
                  <a:pt x="9011818" y="5356588"/>
                </a:cubicBezTo>
                <a:cubicBezTo>
                  <a:pt x="9034559" y="5362652"/>
                  <a:pt x="9044414" y="5381604"/>
                  <a:pt x="9048962" y="5401314"/>
                </a:cubicBezTo>
                <a:cubicBezTo>
                  <a:pt x="9070188" y="5391459"/>
                  <a:pt x="9089140" y="5380846"/>
                  <a:pt x="9108849" y="5375540"/>
                </a:cubicBezTo>
                <a:cubicBezTo>
                  <a:pt x="9130075" y="5370233"/>
                  <a:pt x="9152817" y="5370991"/>
                  <a:pt x="9174800" y="5368717"/>
                </a:cubicBezTo>
                <a:cubicBezTo>
                  <a:pt x="9229381" y="5361136"/>
                  <a:pt x="9284719" y="5355830"/>
                  <a:pt x="9339299" y="5346733"/>
                </a:cubicBezTo>
                <a:cubicBezTo>
                  <a:pt x="9404493" y="5335361"/>
                  <a:pt x="9468928" y="5320200"/>
                  <a:pt x="9534121" y="5307312"/>
                </a:cubicBezTo>
                <a:cubicBezTo>
                  <a:pt x="9602346" y="5293667"/>
                  <a:pt x="9670572" y="5280780"/>
                  <a:pt x="9738797" y="5267892"/>
                </a:cubicBezTo>
                <a:cubicBezTo>
                  <a:pt x="9773668" y="5261828"/>
                  <a:pt x="9808539" y="5256521"/>
                  <a:pt x="9843409" y="5252731"/>
                </a:cubicBezTo>
                <a:cubicBezTo>
                  <a:pt x="9873732" y="5248940"/>
                  <a:pt x="9905570" y="5248182"/>
                  <a:pt x="9936651" y="5245908"/>
                </a:cubicBezTo>
                <a:cubicBezTo>
                  <a:pt x="9995779" y="5239843"/>
                  <a:pt x="10054150" y="5234537"/>
                  <a:pt x="10113279" y="5227714"/>
                </a:cubicBezTo>
                <a:cubicBezTo>
                  <a:pt x="10159520" y="5222408"/>
                  <a:pt x="10205762" y="5218617"/>
                  <a:pt x="10250488" y="5208004"/>
                </a:cubicBezTo>
                <a:cubicBezTo>
                  <a:pt x="10305826" y="5193601"/>
                  <a:pt x="10358890" y="5171616"/>
                  <a:pt x="10414229" y="5155697"/>
                </a:cubicBezTo>
                <a:cubicBezTo>
                  <a:pt x="10459712" y="5142809"/>
                  <a:pt x="10505954" y="5129922"/>
                  <a:pt x="10552195" y="5126132"/>
                </a:cubicBezTo>
                <a:cubicBezTo>
                  <a:pt x="10603744" y="5122341"/>
                  <a:pt x="10642405" y="5107938"/>
                  <a:pt x="10673485" y="5065485"/>
                </a:cubicBezTo>
                <a:cubicBezTo>
                  <a:pt x="10691679" y="5040469"/>
                  <a:pt x="10716694" y="5020000"/>
                  <a:pt x="10740952" y="5001048"/>
                </a:cubicBezTo>
                <a:cubicBezTo>
                  <a:pt x="10767485" y="4980580"/>
                  <a:pt x="10796291" y="4986645"/>
                  <a:pt x="10818275" y="5010903"/>
                </a:cubicBezTo>
                <a:cubicBezTo>
                  <a:pt x="10827371" y="5021517"/>
                  <a:pt x="10837984" y="5031372"/>
                  <a:pt x="10849355" y="5039710"/>
                </a:cubicBezTo>
                <a:cubicBezTo>
                  <a:pt x="10859968" y="5048049"/>
                  <a:pt x="10869065" y="5055630"/>
                  <a:pt x="10872855" y="5069276"/>
                </a:cubicBezTo>
                <a:cubicBezTo>
                  <a:pt x="10875129" y="5076098"/>
                  <a:pt x="10882710" y="5085195"/>
                  <a:pt x="10888016" y="5085953"/>
                </a:cubicBezTo>
                <a:cubicBezTo>
                  <a:pt x="10909242" y="5088986"/>
                  <a:pt x="10928193" y="5093534"/>
                  <a:pt x="10947145" y="5104147"/>
                </a:cubicBezTo>
                <a:cubicBezTo>
                  <a:pt x="10957000" y="5109454"/>
                  <a:pt x="10969128" y="5109454"/>
                  <a:pt x="10978225" y="5119309"/>
                </a:cubicBezTo>
                <a:cubicBezTo>
                  <a:pt x="10982015" y="5123099"/>
                  <a:pt x="10991112" y="5124615"/>
                  <a:pt x="10997177" y="5123099"/>
                </a:cubicBezTo>
                <a:cubicBezTo>
                  <a:pt x="11012338" y="5119309"/>
                  <a:pt x="11016886" y="5126890"/>
                  <a:pt x="11024467" y="5138261"/>
                </a:cubicBezTo>
                <a:cubicBezTo>
                  <a:pt x="11040386" y="5163277"/>
                  <a:pt x="11060854" y="5186020"/>
                  <a:pt x="11072225" y="5214069"/>
                </a:cubicBezTo>
                <a:cubicBezTo>
                  <a:pt x="11072225" y="5214827"/>
                  <a:pt x="11073741" y="5214827"/>
                  <a:pt x="11076773" y="5216343"/>
                </a:cubicBezTo>
                <a:cubicBezTo>
                  <a:pt x="11079805" y="5214827"/>
                  <a:pt x="11084354" y="5213311"/>
                  <a:pt x="11088902" y="5211794"/>
                </a:cubicBezTo>
                <a:cubicBezTo>
                  <a:pt x="11107853" y="5204972"/>
                  <a:pt x="11124531" y="5201181"/>
                  <a:pt x="11141966" y="5217859"/>
                </a:cubicBezTo>
                <a:cubicBezTo>
                  <a:pt x="11150305" y="5225440"/>
                  <a:pt x="11163192" y="5232263"/>
                  <a:pt x="11174563" y="5233021"/>
                </a:cubicBezTo>
                <a:cubicBezTo>
                  <a:pt x="11195030" y="5234537"/>
                  <a:pt x="11204885" y="5245150"/>
                  <a:pt x="11208675" y="5263344"/>
                </a:cubicBezTo>
                <a:cubicBezTo>
                  <a:pt x="11226869" y="5264102"/>
                  <a:pt x="11242030" y="5264860"/>
                  <a:pt x="11260224" y="5265618"/>
                </a:cubicBezTo>
                <a:cubicBezTo>
                  <a:pt x="11256433" y="5292151"/>
                  <a:pt x="11265530" y="5311103"/>
                  <a:pt x="11280691" y="5330055"/>
                </a:cubicBezTo>
                <a:cubicBezTo>
                  <a:pt x="11310255" y="5313377"/>
                  <a:pt x="11326933" y="5340668"/>
                  <a:pt x="11349675" y="5349007"/>
                </a:cubicBezTo>
                <a:cubicBezTo>
                  <a:pt x="11352707" y="5347491"/>
                  <a:pt x="11355739" y="5346733"/>
                  <a:pt x="11358013" y="5345975"/>
                </a:cubicBezTo>
                <a:cubicBezTo>
                  <a:pt x="11378481" y="5337636"/>
                  <a:pt x="11377723" y="5337636"/>
                  <a:pt x="11389094" y="5357346"/>
                </a:cubicBezTo>
                <a:cubicBezTo>
                  <a:pt x="11391368" y="5361894"/>
                  <a:pt x="11395916" y="5366443"/>
                  <a:pt x="11401223" y="5368717"/>
                </a:cubicBezTo>
                <a:cubicBezTo>
                  <a:pt x="11411836" y="5373265"/>
                  <a:pt x="11422448" y="5377056"/>
                  <a:pt x="11436093" y="5382362"/>
                </a:cubicBezTo>
                <a:cubicBezTo>
                  <a:pt x="11450497" y="5370991"/>
                  <a:pt x="11466416" y="5371749"/>
                  <a:pt x="11480819" y="5389185"/>
                </a:cubicBezTo>
                <a:cubicBezTo>
                  <a:pt x="11487642" y="5397524"/>
                  <a:pt x="11495980" y="5400556"/>
                  <a:pt x="11507351" y="5395250"/>
                </a:cubicBezTo>
                <a:cubicBezTo>
                  <a:pt x="11524028" y="5387669"/>
                  <a:pt x="11537673" y="5396008"/>
                  <a:pt x="11546770" y="5408895"/>
                </a:cubicBezTo>
                <a:cubicBezTo>
                  <a:pt x="11555109" y="5420266"/>
                  <a:pt x="11561931" y="5433154"/>
                  <a:pt x="11564964" y="5446799"/>
                </a:cubicBezTo>
                <a:cubicBezTo>
                  <a:pt x="11569512" y="5468783"/>
                  <a:pt x="11579367" y="5486977"/>
                  <a:pt x="11597560" y="5499107"/>
                </a:cubicBezTo>
                <a:cubicBezTo>
                  <a:pt x="11619544" y="5515026"/>
                  <a:pt x="11628641" y="5543833"/>
                  <a:pt x="11657447" y="5551414"/>
                </a:cubicBezTo>
                <a:cubicBezTo>
                  <a:pt x="11658963" y="5551414"/>
                  <a:pt x="11661995" y="5553688"/>
                  <a:pt x="11661995" y="5555204"/>
                </a:cubicBezTo>
                <a:cubicBezTo>
                  <a:pt x="11665028" y="5578705"/>
                  <a:pt x="11687769" y="5587802"/>
                  <a:pt x="11699140" y="5604480"/>
                </a:cubicBezTo>
                <a:cubicBezTo>
                  <a:pt x="11706721" y="5616609"/>
                  <a:pt x="11712785" y="5628738"/>
                  <a:pt x="11719608" y="5640867"/>
                </a:cubicBezTo>
                <a:cubicBezTo>
                  <a:pt x="11749172" y="5635561"/>
                  <a:pt x="11773430" y="5643142"/>
                  <a:pt x="11796930" y="5659819"/>
                </a:cubicBezTo>
                <a:cubicBezTo>
                  <a:pt x="11824220" y="5679529"/>
                  <a:pt x="11858333" y="5689384"/>
                  <a:pt x="11891688" y="5694691"/>
                </a:cubicBezTo>
                <a:cubicBezTo>
                  <a:pt x="11920494" y="5699239"/>
                  <a:pt x="11949300" y="5703788"/>
                  <a:pt x="11978106" y="5706062"/>
                </a:cubicBezTo>
                <a:cubicBezTo>
                  <a:pt x="11996300" y="5706820"/>
                  <a:pt x="12008429" y="5715159"/>
                  <a:pt x="12019800" y="5728046"/>
                </a:cubicBezTo>
                <a:cubicBezTo>
                  <a:pt x="12030413" y="5740176"/>
                  <a:pt x="12043300" y="5745482"/>
                  <a:pt x="12059219" y="5745482"/>
                </a:cubicBezTo>
                <a:cubicBezTo>
                  <a:pt x="12073622" y="5746240"/>
                  <a:pt x="12085751" y="5744724"/>
                  <a:pt x="12100154" y="5740176"/>
                </a:cubicBezTo>
                <a:cubicBezTo>
                  <a:pt x="12120622" y="5734111"/>
                  <a:pt x="12142605" y="5728805"/>
                  <a:pt x="12164589" y="5737901"/>
                </a:cubicBezTo>
                <a:cubicBezTo>
                  <a:pt x="12185815" y="5724256"/>
                  <a:pt x="12202492" y="5739418"/>
                  <a:pt x="12219928" y="5747756"/>
                </a:cubicBezTo>
                <a:cubicBezTo>
                  <a:pt x="12233573" y="5753821"/>
                  <a:pt x="12247976" y="5759886"/>
                  <a:pt x="12261621" y="5766708"/>
                </a:cubicBezTo>
                <a:cubicBezTo>
                  <a:pt x="12277540" y="5775047"/>
                  <a:pt x="12292701" y="5784902"/>
                  <a:pt x="12309379" y="5791725"/>
                </a:cubicBezTo>
                <a:cubicBezTo>
                  <a:pt x="12341217" y="5805371"/>
                  <a:pt x="12370023" y="5825839"/>
                  <a:pt x="12404894" y="5832661"/>
                </a:cubicBezTo>
                <a:cubicBezTo>
                  <a:pt x="12424604" y="5836452"/>
                  <a:pt x="12442797" y="5846307"/>
                  <a:pt x="12460991" y="5853888"/>
                </a:cubicBezTo>
                <a:cubicBezTo>
                  <a:pt x="12471603" y="5857678"/>
                  <a:pt x="12480700" y="5864501"/>
                  <a:pt x="12491313" y="5866775"/>
                </a:cubicBezTo>
                <a:cubicBezTo>
                  <a:pt x="12516329" y="5871323"/>
                  <a:pt x="12536039" y="5883453"/>
                  <a:pt x="12552716" y="5903163"/>
                </a:cubicBezTo>
                <a:cubicBezTo>
                  <a:pt x="12562571" y="5915292"/>
                  <a:pt x="12575458" y="5920599"/>
                  <a:pt x="12592135" y="5919840"/>
                </a:cubicBezTo>
                <a:cubicBezTo>
                  <a:pt x="12609570" y="5919082"/>
                  <a:pt x="12627006" y="5919840"/>
                  <a:pt x="12643683" y="5923631"/>
                </a:cubicBezTo>
                <a:cubicBezTo>
                  <a:pt x="12686892" y="5934244"/>
                  <a:pt x="12726312" y="5958503"/>
                  <a:pt x="12772553" y="5956228"/>
                </a:cubicBezTo>
                <a:cubicBezTo>
                  <a:pt x="12776344" y="5956228"/>
                  <a:pt x="12780892" y="5957744"/>
                  <a:pt x="12784682" y="5959261"/>
                </a:cubicBezTo>
                <a:cubicBezTo>
                  <a:pt x="12816521" y="5970632"/>
                  <a:pt x="12848359" y="5982761"/>
                  <a:pt x="12880956" y="5992616"/>
                </a:cubicBezTo>
                <a:cubicBezTo>
                  <a:pt x="12899907" y="5998681"/>
                  <a:pt x="12915827" y="6007020"/>
                  <a:pt x="12918859" y="6021423"/>
                </a:cubicBezTo>
                <a:cubicBezTo>
                  <a:pt x="12937810" y="6029762"/>
                  <a:pt x="12952213" y="6036585"/>
                  <a:pt x="12966617" y="6042649"/>
                </a:cubicBezTo>
                <a:cubicBezTo>
                  <a:pt x="12972681" y="6045682"/>
                  <a:pt x="12979504" y="6051746"/>
                  <a:pt x="12985568" y="6050988"/>
                </a:cubicBezTo>
                <a:cubicBezTo>
                  <a:pt x="13015132" y="6048714"/>
                  <a:pt x="13037116" y="6069940"/>
                  <a:pt x="13064406" y="6076763"/>
                </a:cubicBezTo>
                <a:cubicBezTo>
                  <a:pt x="13094729" y="6084344"/>
                  <a:pt x="13122777" y="6098747"/>
                  <a:pt x="13153099" y="6107086"/>
                </a:cubicBezTo>
                <a:cubicBezTo>
                  <a:pt x="13185696" y="6115425"/>
                  <a:pt x="13212228" y="6132861"/>
                  <a:pt x="13234970" y="6157877"/>
                </a:cubicBezTo>
                <a:cubicBezTo>
                  <a:pt x="13239518" y="6162426"/>
                  <a:pt x="13246341" y="6166974"/>
                  <a:pt x="13253163" y="6166974"/>
                </a:cubicBezTo>
                <a:cubicBezTo>
                  <a:pt x="13272115" y="6168490"/>
                  <a:pt x="13291066" y="6166216"/>
                  <a:pt x="13305469" y="6183652"/>
                </a:cubicBezTo>
                <a:cubicBezTo>
                  <a:pt x="13306986" y="6185926"/>
                  <a:pt x="13310776" y="6185926"/>
                  <a:pt x="13313808" y="6185926"/>
                </a:cubicBezTo>
                <a:cubicBezTo>
                  <a:pt x="13360808" y="6188201"/>
                  <a:pt x="13404017" y="6203362"/>
                  <a:pt x="13446469" y="6221556"/>
                </a:cubicBezTo>
                <a:cubicBezTo>
                  <a:pt x="13465420" y="6230653"/>
                  <a:pt x="13485888" y="6235201"/>
                  <a:pt x="13506355" y="6242024"/>
                </a:cubicBezTo>
                <a:cubicBezTo>
                  <a:pt x="13518484" y="6246573"/>
                  <a:pt x="13528339" y="6244298"/>
                  <a:pt x="13532129" y="6230653"/>
                </a:cubicBezTo>
                <a:cubicBezTo>
                  <a:pt x="13535920" y="6216249"/>
                  <a:pt x="13545774" y="6212459"/>
                  <a:pt x="13558662" y="6210185"/>
                </a:cubicBezTo>
                <a:cubicBezTo>
                  <a:pt x="13575339" y="6207153"/>
                  <a:pt x="13591258" y="6201846"/>
                  <a:pt x="13608693" y="6196539"/>
                </a:cubicBezTo>
                <a:cubicBezTo>
                  <a:pt x="13608693" y="6180620"/>
                  <a:pt x="13608693" y="6167732"/>
                  <a:pt x="13608693" y="6154845"/>
                </a:cubicBezTo>
                <a:cubicBezTo>
                  <a:pt x="13608693" y="4115612"/>
                  <a:pt x="13608693" y="2075621"/>
                  <a:pt x="13608693" y="36388"/>
                </a:cubicBezTo>
                <a:cubicBezTo>
                  <a:pt x="13608693" y="24259"/>
                  <a:pt x="13607935" y="12129"/>
                  <a:pt x="13607935" y="0"/>
                </a:cubicBezTo>
                <a:cubicBezTo>
                  <a:pt x="14056707" y="0"/>
                  <a:pt x="14505478" y="0"/>
                  <a:pt x="14954250" y="0"/>
                </a:cubicBezTo>
                <a:cubicBezTo>
                  <a:pt x="14954250" y="3323419"/>
                  <a:pt x="14954250" y="6646081"/>
                  <a:pt x="14954250" y="9969500"/>
                </a:cubicBezTo>
                <a:cubicBezTo>
                  <a:pt x="9970005" y="9969500"/>
                  <a:pt x="4985761" y="9969500"/>
                  <a:pt x="0" y="9969500"/>
                </a:cubicBezTo>
                <a:cubicBezTo>
                  <a:pt x="0" y="6646839"/>
                  <a:pt x="0" y="3323419"/>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58813127"/>
      </p:ext>
    </p:extLst>
  </p:cSld>
  <p:clrMapOvr>
    <a:masterClrMapping/>
  </p:clrMapOvr>
  <p:transition spd="slow">
    <p:push dir="u"/>
  </p:transition>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userDrawn="1">
  <p:cSld name="14_Custom 27_Push from bottom">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721B6BA-848B-4B08-86D9-C226D4717145}"/>
              </a:ext>
            </a:extLst>
          </p:cNvPr>
          <p:cNvSpPr>
            <a:spLocks noGrp="1"/>
          </p:cNvSpPr>
          <p:nvPr>
            <p:ph type="pic" sz="quarter" idx="18"/>
          </p:nvPr>
        </p:nvSpPr>
        <p:spPr>
          <a:xfrm>
            <a:off x="-624454" y="-2101915"/>
            <a:ext cx="13440908" cy="8959915"/>
          </a:xfrm>
          <a:custGeom>
            <a:avLst/>
            <a:gdLst>
              <a:gd name="connsiteX0" fmla="*/ 0 w 13440908"/>
              <a:gd name="connsiteY0" fmla="*/ 0 h 8959914"/>
              <a:gd name="connsiteX1" fmla="*/ 13440908 w 13440908"/>
              <a:gd name="connsiteY1" fmla="*/ 0 h 8959914"/>
              <a:gd name="connsiteX2" fmla="*/ 13440908 w 13440908"/>
              <a:gd name="connsiteY2" fmla="*/ 8959914 h 8959914"/>
              <a:gd name="connsiteX3" fmla="*/ 0 w 13440908"/>
              <a:gd name="connsiteY3" fmla="*/ 8959914 h 8959914"/>
            </a:gdLst>
            <a:ahLst/>
            <a:cxnLst>
              <a:cxn ang="0">
                <a:pos x="connsiteX0" y="connsiteY0"/>
              </a:cxn>
              <a:cxn ang="0">
                <a:pos x="connsiteX1" y="connsiteY1"/>
              </a:cxn>
              <a:cxn ang="0">
                <a:pos x="connsiteX2" y="connsiteY2"/>
              </a:cxn>
              <a:cxn ang="0">
                <a:pos x="connsiteX3" y="connsiteY3"/>
              </a:cxn>
            </a:cxnLst>
            <a:rect l="l" t="t" r="r" b="b"/>
            <a:pathLst>
              <a:path w="13440908" h="8959914">
                <a:moveTo>
                  <a:pt x="0" y="0"/>
                </a:moveTo>
                <a:lnTo>
                  <a:pt x="13440908" y="0"/>
                </a:lnTo>
                <a:lnTo>
                  <a:pt x="13440908" y="8959914"/>
                </a:lnTo>
                <a:lnTo>
                  <a:pt x="0" y="895991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E684EA1D-43CF-4663-ABD5-1F87BAE1E974}"/>
              </a:ext>
            </a:extLst>
          </p:cNvPr>
          <p:cNvSpPr>
            <a:spLocks noGrp="1"/>
          </p:cNvSpPr>
          <p:nvPr>
            <p:ph type="pic" sz="quarter" idx="17"/>
          </p:nvPr>
        </p:nvSpPr>
        <p:spPr>
          <a:xfrm>
            <a:off x="-624454" y="-2101913"/>
            <a:ext cx="13440908" cy="8964065"/>
          </a:xfrm>
          <a:custGeom>
            <a:avLst/>
            <a:gdLst>
              <a:gd name="connsiteX0" fmla="*/ 6818329 w 13440908"/>
              <a:gd name="connsiteY0" fmla="*/ 6400828 h 8964065"/>
              <a:gd name="connsiteX1" fmla="*/ 6737470 w 13440908"/>
              <a:gd name="connsiteY1" fmla="*/ 6528510 h 8964065"/>
              <a:gd name="connsiteX2" fmla="*/ 6676828 w 13440908"/>
              <a:gd name="connsiteY2" fmla="*/ 6671872 h 8964065"/>
              <a:gd name="connsiteX3" fmla="*/ 6612812 w 13440908"/>
              <a:gd name="connsiteY3" fmla="*/ 6940675 h 8964065"/>
              <a:gd name="connsiteX4" fmla="*/ 6582491 w 13440908"/>
              <a:gd name="connsiteY4" fmla="*/ 7183718 h 8964065"/>
              <a:gd name="connsiteX5" fmla="*/ 6580244 w 13440908"/>
              <a:gd name="connsiteY5" fmla="*/ 7204999 h 8964065"/>
              <a:gd name="connsiteX6" fmla="*/ 6572383 w 13440908"/>
              <a:gd name="connsiteY6" fmla="*/ 7408841 h 8964065"/>
              <a:gd name="connsiteX7" fmla="*/ 6569014 w 13440908"/>
              <a:gd name="connsiteY7" fmla="*/ 7470442 h 8964065"/>
              <a:gd name="connsiteX8" fmla="*/ 6557784 w 13440908"/>
              <a:gd name="connsiteY8" fmla="*/ 7532043 h 8964065"/>
              <a:gd name="connsiteX9" fmla="*/ 6597090 w 13440908"/>
              <a:gd name="connsiteY9" fmla="*/ 7572363 h 8964065"/>
              <a:gd name="connsiteX10" fmla="*/ 6622920 w 13440908"/>
              <a:gd name="connsiteY10" fmla="*/ 7566763 h 8964065"/>
              <a:gd name="connsiteX11" fmla="*/ 6841913 w 13440908"/>
              <a:gd name="connsiteY11" fmla="*/ 7514122 h 8964065"/>
              <a:gd name="connsiteX12" fmla="*/ 6850897 w 13440908"/>
              <a:gd name="connsiteY12" fmla="*/ 7511882 h 8964065"/>
              <a:gd name="connsiteX13" fmla="*/ 6990154 w 13440908"/>
              <a:gd name="connsiteY13" fmla="*/ 7481642 h 8964065"/>
              <a:gd name="connsiteX14" fmla="*/ 7028338 w 13440908"/>
              <a:gd name="connsiteY14" fmla="*/ 7470442 h 8964065"/>
              <a:gd name="connsiteX15" fmla="*/ 7018230 w 13440908"/>
              <a:gd name="connsiteY15" fmla="*/ 7347240 h 8964065"/>
              <a:gd name="connsiteX16" fmla="*/ 6989031 w 13440908"/>
              <a:gd name="connsiteY16" fmla="*/ 7225159 h 8964065"/>
              <a:gd name="connsiteX17" fmla="*/ 6977801 w 13440908"/>
              <a:gd name="connsiteY17" fmla="*/ 6930595 h 8964065"/>
              <a:gd name="connsiteX18" fmla="*/ 6977801 w 13440908"/>
              <a:gd name="connsiteY18" fmla="*/ 6885794 h 8964065"/>
              <a:gd name="connsiteX19" fmla="*/ 6976678 w 13440908"/>
              <a:gd name="connsiteY19" fmla="*/ 6783873 h 8964065"/>
              <a:gd name="connsiteX20" fmla="*/ 6939617 w 13440908"/>
              <a:gd name="connsiteY20" fmla="*/ 6689792 h 8964065"/>
              <a:gd name="connsiteX21" fmla="*/ 6938494 w 13440908"/>
              <a:gd name="connsiteY21" fmla="*/ 6644991 h 8964065"/>
              <a:gd name="connsiteX22" fmla="*/ 6936248 w 13440908"/>
              <a:gd name="connsiteY22" fmla="*/ 6578911 h 8964065"/>
              <a:gd name="connsiteX23" fmla="*/ 6845282 w 13440908"/>
              <a:gd name="connsiteY23" fmla="*/ 6431069 h 8964065"/>
              <a:gd name="connsiteX24" fmla="*/ 6818329 w 13440908"/>
              <a:gd name="connsiteY24" fmla="*/ 6400828 h 8964065"/>
              <a:gd name="connsiteX25" fmla="*/ 621231 w 13440908"/>
              <a:gd name="connsiteY25" fmla="*/ 1396808 h 8964065"/>
              <a:gd name="connsiteX26" fmla="*/ 624591 w 13440908"/>
              <a:gd name="connsiteY26" fmla="*/ 8258364 h 8964065"/>
              <a:gd name="connsiteX27" fmla="*/ 750024 w 13440908"/>
              <a:gd name="connsiteY27" fmla="*/ 8227002 h 8964065"/>
              <a:gd name="connsiteX28" fmla="*/ 1078167 w 13440908"/>
              <a:gd name="connsiteY28" fmla="*/ 8166518 h 8964065"/>
              <a:gd name="connsiteX29" fmla="*/ 1600061 w 13440908"/>
              <a:gd name="connsiteY29" fmla="*/ 8064592 h 8964065"/>
              <a:gd name="connsiteX30" fmla="*/ 1912525 w 13440908"/>
              <a:gd name="connsiteY30" fmla="*/ 8010829 h 8964065"/>
              <a:gd name="connsiteX31" fmla="*/ 1981961 w 13440908"/>
              <a:gd name="connsiteY31" fmla="*/ 7969386 h 8964065"/>
              <a:gd name="connsiteX32" fmla="*/ 2060357 w 13440908"/>
              <a:gd name="connsiteY32" fmla="*/ 7922343 h 8964065"/>
              <a:gd name="connsiteX33" fmla="*/ 2157792 w 13440908"/>
              <a:gd name="connsiteY33" fmla="*/ 7912262 h 8964065"/>
              <a:gd name="connsiteX34" fmla="*/ 2331383 w 13440908"/>
              <a:gd name="connsiteY34" fmla="*/ 7902182 h 8964065"/>
              <a:gd name="connsiteX35" fmla="*/ 2469136 w 13440908"/>
              <a:gd name="connsiteY35" fmla="*/ 7895461 h 8964065"/>
              <a:gd name="connsiteX36" fmla="*/ 2580010 w 13440908"/>
              <a:gd name="connsiteY36" fmla="*/ 7888741 h 8964065"/>
              <a:gd name="connsiteX37" fmla="*/ 2853277 w 13440908"/>
              <a:gd name="connsiteY37" fmla="*/ 7849538 h 8964065"/>
              <a:gd name="connsiteX38" fmla="*/ 3144462 w 13440908"/>
              <a:gd name="connsiteY38" fmla="*/ 7809216 h 8964065"/>
              <a:gd name="connsiteX39" fmla="*/ 3351651 w 13440908"/>
              <a:gd name="connsiteY39" fmla="*/ 7777854 h 8964065"/>
              <a:gd name="connsiteX40" fmla="*/ 3487164 w 13440908"/>
              <a:gd name="connsiteY40" fmla="*/ 7757693 h 8964065"/>
              <a:gd name="connsiteX41" fmla="*/ 3566680 w 13440908"/>
              <a:gd name="connsiteY41" fmla="*/ 7674807 h 8964065"/>
              <a:gd name="connsiteX42" fmla="*/ 3633876 w 13440908"/>
              <a:gd name="connsiteY42" fmla="*/ 7617684 h 8964065"/>
              <a:gd name="connsiteX43" fmla="*/ 3754831 w 13440908"/>
              <a:gd name="connsiteY43" fmla="*/ 7533678 h 8964065"/>
              <a:gd name="connsiteX44" fmla="*/ 3825387 w 13440908"/>
              <a:gd name="connsiteY44" fmla="*/ 7489995 h 8964065"/>
              <a:gd name="connsiteX45" fmla="*/ 4002338 w 13440908"/>
              <a:gd name="connsiteY45" fmla="*/ 7386949 h 8964065"/>
              <a:gd name="connsiteX46" fmla="*/ 4117692 w 13440908"/>
              <a:gd name="connsiteY46" fmla="*/ 7371268 h 8964065"/>
              <a:gd name="connsiteX47" fmla="*/ 4178169 w 13440908"/>
              <a:gd name="connsiteY47" fmla="*/ 7372388 h 8964065"/>
              <a:gd name="connsiteX48" fmla="*/ 4483913 w 13440908"/>
              <a:gd name="connsiteY48" fmla="*/ 7400390 h 8964065"/>
              <a:gd name="connsiteX49" fmla="*/ 4647425 w 13440908"/>
              <a:gd name="connsiteY49" fmla="*/ 7402630 h 8964065"/>
              <a:gd name="connsiteX50" fmla="*/ 4677663 w 13440908"/>
              <a:gd name="connsiteY50" fmla="*/ 7407110 h 8964065"/>
              <a:gd name="connsiteX51" fmla="*/ 4775098 w 13440908"/>
              <a:gd name="connsiteY51" fmla="*/ 7417191 h 8964065"/>
              <a:gd name="connsiteX52" fmla="*/ 4819897 w 13440908"/>
              <a:gd name="connsiteY52" fmla="*/ 7451913 h 8964065"/>
              <a:gd name="connsiteX53" fmla="*/ 4936371 w 13440908"/>
              <a:gd name="connsiteY53" fmla="*/ 7547119 h 8964065"/>
              <a:gd name="connsiteX54" fmla="*/ 5008046 w 13440908"/>
              <a:gd name="connsiteY54" fmla="*/ 7581841 h 8964065"/>
              <a:gd name="connsiteX55" fmla="*/ 5217477 w 13440908"/>
              <a:gd name="connsiteY55" fmla="*/ 7589682 h 8964065"/>
              <a:gd name="connsiteX56" fmla="*/ 5332831 w 13440908"/>
              <a:gd name="connsiteY56" fmla="*/ 7598642 h 8964065"/>
              <a:gd name="connsiteX57" fmla="*/ 5757288 w 13440908"/>
              <a:gd name="connsiteY57" fmla="*/ 7591922 h 8964065"/>
              <a:gd name="connsiteX58" fmla="*/ 6368777 w 13440908"/>
              <a:gd name="connsiteY58" fmla="*/ 7589682 h 8964065"/>
              <a:gd name="connsiteX59" fmla="*/ 6364297 w 13440908"/>
              <a:gd name="connsiteY59" fmla="*/ 7532558 h 8964065"/>
              <a:gd name="connsiteX60" fmla="*/ 6350858 w 13440908"/>
              <a:gd name="connsiteY60" fmla="*/ 7391429 h 8964065"/>
              <a:gd name="connsiteX61" fmla="*/ 6359818 w 13440908"/>
              <a:gd name="connsiteY61" fmla="*/ 7069969 h 8964065"/>
              <a:gd name="connsiteX62" fmla="*/ 6364297 w 13440908"/>
              <a:gd name="connsiteY62" fmla="*/ 7047567 h 8964065"/>
              <a:gd name="connsiteX63" fmla="*/ 6406855 w 13440908"/>
              <a:gd name="connsiteY63" fmla="*/ 6931080 h 8964065"/>
              <a:gd name="connsiteX64" fmla="*/ 6422536 w 13440908"/>
              <a:gd name="connsiteY64" fmla="*/ 6819073 h 8964065"/>
              <a:gd name="connsiteX65" fmla="*/ 6421416 w 13440908"/>
              <a:gd name="connsiteY65" fmla="*/ 6564817 h 8964065"/>
              <a:gd name="connsiteX66" fmla="*/ 6420296 w 13440908"/>
              <a:gd name="connsiteY66" fmla="*/ 6537935 h 8964065"/>
              <a:gd name="connsiteX67" fmla="*/ 6413574 w 13440908"/>
              <a:gd name="connsiteY67" fmla="*/ 6392326 h 8964065"/>
              <a:gd name="connsiteX68" fmla="*/ 6424774 w 13440908"/>
              <a:gd name="connsiteY68" fmla="*/ 6332962 h 8964065"/>
              <a:gd name="connsiteX69" fmla="*/ 6429254 w 13440908"/>
              <a:gd name="connsiteY69" fmla="*/ 6302720 h 8964065"/>
              <a:gd name="connsiteX70" fmla="*/ 6429254 w 13440908"/>
              <a:gd name="connsiteY70" fmla="*/ 6198553 h 8964065"/>
              <a:gd name="connsiteX71" fmla="*/ 6440453 w 13440908"/>
              <a:gd name="connsiteY71" fmla="*/ 5971179 h 8964065"/>
              <a:gd name="connsiteX72" fmla="*/ 6444933 w 13440908"/>
              <a:gd name="connsiteY72" fmla="*/ 5908455 h 8964065"/>
              <a:gd name="connsiteX73" fmla="*/ 6448293 w 13440908"/>
              <a:gd name="connsiteY73" fmla="*/ 5721403 h 8964065"/>
              <a:gd name="connsiteX74" fmla="*/ 6432613 w 13440908"/>
              <a:gd name="connsiteY74" fmla="*/ 5697882 h 8964065"/>
              <a:gd name="connsiteX75" fmla="*/ 6413574 w 13440908"/>
              <a:gd name="connsiteY75" fmla="*/ 5718043 h 8964065"/>
              <a:gd name="connsiteX76" fmla="*/ 6391175 w 13440908"/>
              <a:gd name="connsiteY76" fmla="*/ 5813249 h 8964065"/>
              <a:gd name="connsiteX77" fmla="*/ 6358697 w 13440908"/>
              <a:gd name="connsiteY77" fmla="*/ 5954378 h 8964065"/>
              <a:gd name="connsiteX78" fmla="*/ 6323979 w 13440908"/>
              <a:gd name="connsiteY78" fmla="*/ 6140310 h 8964065"/>
              <a:gd name="connsiteX79" fmla="*/ 6327339 w 13440908"/>
              <a:gd name="connsiteY79" fmla="*/ 6166071 h 8964065"/>
              <a:gd name="connsiteX80" fmla="*/ 6350858 w 13440908"/>
              <a:gd name="connsiteY80" fmla="*/ 6292639 h 8964065"/>
              <a:gd name="connsiteX81" fmla="*/ 6346378 w 13440908"/>
              <a:gd name="connsiteY81" fmla="*/ 6302720 h 8964065"/>
              <a:gd name="connsiteX82" fmla="*/ 6317259 w 13440908"/>
              <a:gd name="connsiteY82" fmla="*/ 6300480 h 8964065"/>
              <a:gd name="connsiteX83" fmla="*/ 6311660 w 13440908"/>
              <a:gd name="connsiteY83" fmla="*/ 6242236 h 8964065"/>
              <a:gd name="connsiteX84" fmla="*/ 6274701 w 13440908"/>
              <a:gd name="connsiteY84" fmla="*/ 6255677 h 8964065"/>
              <a:gd name="connsiteX85" fmla="*/ 6299342 w 13440908"/>
              <a:gd name="connsiteY85" fmla="*/ 6324001 h 8964065"/>
              <a:gd name="connsiteX86" fmla="*/ 6336300 w 13440908"/>
              <a:gd name="connsiteY86" fmla="*/ 6354243 h 8964065"/>
              <a:gd name="connsiteX87" fmla="*/ 6312779 w 13440908"/>
              <a:gd name="connsiteY87" fmla="*/ 6366564 h 8964065"/>
              <a:gd name="connsiteX88" fmla="*/ 6233264 w 13440908"/>
              <a:gd name="connsiteY88" fmla="*/ 6311681 h 8964065"/>
              <a:gd name="connsiteX89" fmla="*/ 6225424 w 13440908"/>
              <a:gd name="connsiteY89" fmla="*/ 6291519 h 8964065"/>
              <a:gd name="connsiteX90" fmla="*/ 6210865 w 13440908"/>
              <a:gd name="connsiteY90" fmla="*/ 6197433 h 8964065"/>
              <a:gd name="connsiteX91" fmla="*/ 6203025 w 13440908"/>
              <a:gd name="connsiteY91" fmla="*/ 6161591 h 8964065"/>
              <a:gd name="connsiteX92" fmla="*/ 6179508 w 13440908"/>
              <a:gd name="connsiteY92" fmla="*/ 6097747 h 8964065"/>
              <a:gd name="connsiteX93" fmla="*/ 6195186 w 13440908"/>
              <a:gd name="connsiteY93" fmla="*/ 5813249 h 8964065"/>
              <a:gd name="connsiteX94" fmla="*/ 6284781 w 13440908"/>
              <a:gd name="connsiteY94" fmla="*/ 5396582 h 8964065"/>
              <a:gd name="connsiteX95" fmla="*/ 6311660 w 13440908"/>
              <a:gd name="connsiteY95" fmla="*/ 5321538 h 8964065"/>
              <a:gd name="connsiteX96" fmla="*/ 6459494 w 13440908"/>
              <a:gd name="connsiteY96" fmla="*/ 5162487 h 8964065"/>
              <a:gd name="connsiteX97" fmla="*/ 6497572 w 13440908"/>
              <a:gd name="connsiteY97" fmla="*/ 5070642 h 8964065"/>
              <a:gd name="connsiteX98" fmla="*/ 6517729 w 13440908"/>
              <a:gd name="connsiteY98" fmla="*/ 4964235 h 8964065"/>
              <a:gd name="connsiteX99" fmla="*/ 6537890 w 13440908"/>
              <a:gd name="connsiteY99" fmla="*/ 4941833 h 8964065"/>
              <a:gd name="connsiteX100" fmla="*/ 6575968 w 13440908"/>
              <a:gd name="connsiteY100" fmla="*/ 4809665 h 8964065"/>
              <a:gd name="connsiteX101" fmla="*/ 6624126 w 13440908"/>
              <a:gd name="connsiteY101" fmla="*/ 4680857 h 8964065"/>
              <a:gd name="connsiteX102" fmla="*/ 6636443 w 13440908"/>
              <a:gd name="connsiteY102" fmla="*/ 4676377 h 8964065"/>
              <a:gd name="connsiteX103" fmla="*/ 6759637 w 13440908"/>
              <a:gd name="connsiteY103" fmla="*/ 4660696 h 8964065"/>
              <a:gd name="connsiteX104" fmla="*/ 6817874 w 13440908"/>
              <a:gd name="connsiteY104" fmla="*/ 4696538 h 8964065"/>
              <a:gd name="connsiteX105" fmla="*/ 6836913 w 13440908"/>
              <a:gd name="connsiteY105" fmla="*/ 4721179 h 8964065"/>
              <a:gd name="connsiteX106" fmla="*/ 6861551 w 13440908"/>
              <a:gd name="connsiteY106" fmla="*/ 4780543 h 8964065"/>
              <a:gd name="connsiteX107" fmla="*/ 6874991 w 13440908"/>
              <a:gd name="connsiteY107" fmla="*/ 4876869 h 8964065"/>
              <a:gd name="connsiteX108" fmla="*/ 6877231 w 13440908"/>
              <a:gd name="connsiteY108" fmla="*/ 4911592 h 8964065"/>
              <a:gd name="connsiteX109" fmla="*/ 6892910 w 13440908"/>
              <a:gd name="connsiteY109" fmla="*/ 4968715 h 8964065"/>
              <a:gd name="connsiteX110" fmla="*/ 6933228 w 13440908"/>
              <a:gd name="connsiteY110" fmla="*/ 5104244 h 8964065"/>
              <a:gd name="connsiteX111" fmla="*/ 6935468 w 13440908"/>
              <a:gd name="connsiteY111" fmla="*/ 5123285 h 8964065"/>
              <a:gd name="connsiteX112" fmla="*/ 7040742 w 13440908"/>
              <a:gd name="connsiteY112" fmla="*/ 5172568 h 8964065"/>
              <a:gd name="connsiteX113" fmla="*/ 7116898 w 13440908"/>
              <a:gd name="connsiteY113" fmla="*/ 5231932 h 8964065"/>
              <a:gd name="connsiteX114" fmla="*/ 7194174 w 13440908"/>
              <a:gd name="connsiteY114" fmla="*/ 5396582 h 8964065"/>
              <a:gd name="connsiteX115" fmla="*/ 7219933 w 13440908"/>
              <a:gd name="connsiteY115" fmla="*/ 5489548 h 8964065"/>
              <a:gd name="connsiteX116" fmla="*/ 7245692 w 13440908"/>
              <a:gd name="connsiteY116" fmla="*/ 5583634 h 8964065"/>
              <a:gd name="connsiteX117" fmla="*/ 7263611 w 13440908"/>
              <a:gd name="connsiteY117" fmla="*/ 5701242 h 8964065"/>
              <a:gd name="connsiteX118" fmla="*/ 7335287 w 13440908"/>
              <a:gd name="connsiteY118" fmla="*/ 5949898 h 8964065"/>
              <a:gd name="connsiteX119" fmla="*/ 7338647 w 13440908"/>
              <a:gd name="connsiteY119" fmla="*/ 6077586 h 8964065"/>
              <a:gd name="connsiteX120" fmla="*/ 7343127 w 13440908"/>
              <a:gd name="connsiteY120" fmla="*/ 6157111 h 8964065"/>
              <a:gd name="connsiteX121" fmla="*/ 7340887 w 13440908"/>
              <a:gd name="connsiteY121" fmla="*/ 6215354 h 8964065"/>
              <a:gd name="connsiteX122" fmla="*/ 7324088 w 13440908"/>
              <a:gd name="connsiteY122" fmla="*/ 6247837 h 8964065"/>
              <a:gd name="connsiteX123" fmla="*/ 7221053 w 13440908"/>
              <a:gd name="connsiteY123" fmla="*/ 6269118 h 8964065"/>
              <a:gd name="connsiteX124" fmla="*/ 7210974 w 13440908"/>
              <a:gd name="connsiteY124" fmla="*/ 6242236 h 8964065"/>
              <a:gd name="connsiteX125" fmla="*/ 7259131 w 13440908"/>
              <a:gd name="connsiteY125" fmla="*/ 6238876 h 8964065"/>
              <a:gd name="connsiteX126" fmla="*/ 7289370 w 13440908"/>
              <a:gd name="connsiteY126" fmla="*/ 6210874 h 8964065"/>
              <a:gd name="connsiteX127" fmla="*/ 7264731 w 13440908"/>
              <a:gd name="connsiteY127" fmla="*/ 6173912 h 8964065"/>
              <a:gd name="connsiteX128" fmla="*/ 7213213 w 13440908"/>
              <a:gd name="connsiteY128" fmla="*/ 6203034 h 8964065"/>
              <a:gd name="connsiteX129" fmla="*/ 7225533 w 13440908"/>
              <a:gd name="connsiteY129" fmla="*/ 6139190 h 8964065"/>
              <a:gd name="connsiteX130" fmla="*/ 7224413 w 13440908"/>
              <a:gd name="connsiteY130" fmla="*/ 6104467 h 8964065"/>
              <a:gd name="connsiteX131" fmla="*/ 7129218 w 13440908"/>
              <a:gd name="connsiteY131" fmla="*/ 5884933 h 8964065"/>
              <a:gd name="connsiteX132" fmla="*/ 7059781 w 13440908"/>
              <a:gd name="connsiteY132" fmla="*/ 5674360 h 8964065"/>
              <a:gd name="connsiteX133" fmla="*/ 7039622 w 13440908"/>
              <a:gd name="connsiteY133" fmla="*/ 5656439 h 8964065"/>
              <a:gd name="connsiteX134" fmla="*/ 7048582 w 13440908"/>
              <a:gd name="connsiteY134" fmla="*/ 5720283 h 8964065"/>
              <a:gd name="connsiteX135" fmla="*/ 7065381 w 13440908"/>
              <a:gd name="connsiteY135" fmla="*/ 5888294 h 8964065"/>
              <a:gd name="connsiteX136" fmla="*/ 7078820 w 13440908"/>
              <a:gd name="connsiteY136" fmla="*/ 6091027 h 8964065"/>
              <a:gd name="connsiteX137" fmla="*/ 7109059 w 13440908"/>
              <a:gd name="connsiteY137" fmla="*/ 6187353 h 8964065"/>
              <a:gd name="connsiteX138" fmla="*/ 7137057 w 13440908"/>
              <a:gd name="connsiteY138" fmla="*/ 6264638 h 8964065"/>
              <a:gd name="connsiteX139" fmla="*/ 7147137 w 13440908"/>
              <a:gd name="connsiteY139" fmla="*/ 6404647 h 8964065"/>
              <a:gd name="connsiteX140" fmla="*/ 7156096 w 13440908"/>
              <a:gd name="connsiteY140" fmla="*/ 6533455 h 8964065"/>
              <a:gd name="connsiteX141" fmla="*/ 7166176 w 13440908"/>
              <a:gd name="connsiteY141" fmla="*/ 6657783 h 8964065"/>
              <a:gd name="connsiteX142" fmla="*/ 7171776 w 13440908"/>
              <a:gd name="connsiteY142" fmla="*/ 6674584 h 8964065"/>
              <a:gd name="connsiteX143" fmla="*/ 7188575 w 13440908"/>
              <a:gd name="connsiteY143" fmla="*/ 6768670 h 8964065"/>
              <a:gd name="connsiteX144" fmla="*/ 7189695 w 13440908"/>
              <a:gd name="connsiteY144" fmla="*/ 6782111 h 8964065"/>
              <a:gd name="connsiteX145" fmla="*/ 7191934 w 13440908"/>
              <a:gd name="connsiteY145" fmla="*/ 6900838 h 8964065"/>
              <a:gd name="connsiteX146" fmla="*/ 7177375 w 13440908"/>
              <a:gd name="connsiteY146" fmla="*/ 7168535 h 8964065"/>
              <a:gd name="connsiteX147" fmla="*/ 7182975 w 13440908"/>
              <a:gd name="connsiteY147" fmla="*/ 7197657 h 8964065"/>
              <a:gd name="connsiteX148" fmla="*/ 7210974 w 13440908"/>
              <a:gd name="connsiteY148" fmla="*/ 7287263 h 8964065"/>
              <a:gd name="connsiteX149" fmla="*/ 7280410 w 13440908"/>
              <a:gd name="connsiteY149" fmla="*/ 7373508 h 8964065"/>
              <a:gd name="connsiteX150" fmla="*/ 7314008 w 13440908"/>
              <a:gd name="connsiteY150" fmla="*/ 7418311 h 8964065"/>
              <a:gd name="connsiteX151" fmla="*/ 7338647 w 13440908"/>
              <a:gd name="connsiteY151" fmla="*/ 7419431 h 8964065"/>
              <a:gd name="connsiteX152" fmla="*/ 7460721 w 13440908"/>
              <a:gd name="connsiteY152" fmla="*/ 7417191 h 8964065"/>
              <a:gd name="connsiteX153" fmla="*/ 7580555 w 13440908"/>
              <a:gd name="connsiteY153" fmla="*/ 7407110 h 8964065"/>
              <a:gd name="connsiteX154" fmla="*/ 7605193 w 13440908"/>
              <a:gd name="connsiteY154" fmla="*/ 7410470 h 8964065"/>
              <a:gd name="connsiteX155" fmla="*/ 7783264 w 13440908"/>
              <a:gd name="connsiteY155" fmla="*/ 7467594 h 8964065"/>
              <a:gd name="connsiteX156" fmla="*/ 7817982 w 13440908"/>
              <a:gd name="connsiteY156" fmla="*/ 7489995 h 8964065"/>
              <a:gd name="connsiteX157" fmla="*/ 7880699 w 13440908"/>
              <a:gd name="connsiteY157" fmla="*/ 7523598 h 8964065"/>
              <a:gd name="connsiteX158" fmla="*/ 7913178 w 13440908"/>
              <a:gd name="connsiteY158" fmla="*/ 7529198 h 8964065"/>
              <a:gd name="connsiteX159" fmla="*/ 7989334 w 13440908"/>
              <a:gd name="connsiteY159" fmla="*/ 7567280 h 8964065"/>
              <a:gd name="connsiteX160" fmla="*/ 8067730 w 13440908"/>
              <a:gd name="connsiteY160" fmla="*/ 7577361 h 8964065"/>
              <a:gd name="connsiteX161" fmla="*/ 8141646 w 13440908"/>
              <a:gd name="connsiteY161" fmla="*/ 7586322 h 8964065"/>
              <a:gd name="connsiteX162" fmla="*/ 8199883 w 13440908"/>
              <a:gd name="connsiteY162" fmla="*/ 7593042 h 8964065"/>
              <a:gd name="connsiteX163" fmla="*/ 8261480 w 13440908"/>
              <a:gd name="connsiteY163" fmla="*/ 7615443 h 8964065"/>
              <a:gd name="connsiteX164" fmla="*/ 8274919 w 13440908"/>
              <a:gd name="connsiteY164" fmla="*/ 7615443 h 8964065"/>
              <a:gd name="connsiteX165" fmla="*/ 8366754 w 13440908"/>
              <a:gd name="connsiteY165" fmla="*/ 7635605 h 8964065"/>
              <a:gd name="connsiteX166" fmla="*/ 8392513 w 13440908"/>
              <a:gd name="connsiteY166" fmla="*/ 7652406 h 8964065"/>
              <a:gd name="connsiteX167" fmla="*/ 8445150 w 13440908"/>
              <a:gd name="connsiteY167" fmla="*/ 7705049 h 8964065"/>
              <a:gd name="connsiteX168" fmla="*/ 8545945 w 13440908"/>
              <a:gd name="connsiteY168" fmla="*/ 7705049 h 8964065"/>
              <a:gd name="connsiteX169" fmla="*/ 8551545 w 13440908"/>
              <a:gd name="connsiteY169" fmla="*/ 7681528 h 8964065"/>
              <a:gd name="connsiteX170" fmla="*/ 8578424 w 13440908"/>
              <a:gd name="connsiteY170" fmla="*/ 7681528 h 8964065"/>
              <a:gd name="connsiteX171" fmla="*/ 8858409 w 13440908"/>
              <a:gd name="connsiteY171" fmla="*/ 7737531 h 8964065"/>
              <a:gd name="connsiteX172" fmla="*/ 9059999 w 13440908"/>
              <a:gd name="connsiteY172" fmla="*/ 7770013 h 8964065"/>
              <a:gd name="connsiteX173" fmla="*/ 9179832 w 13440908"/>
              <a:gd name="connsiteY173" fmla="*/ 7780094 h 8964065"/>
              <a:gd name="connsiteX174" fmla="*/ 9343344 w 13440908"/>
              <a:gd name="connsiteY174" fmla="*/ 7804735 h 8964065"/>
              <a:gd name="connsiteX175" fmla="*/ 9674847 w 13440908"/>
              <a:gd name="connsiteY175" fmla="*/ 7840578 h 8964065"/>
              <a:gd name="connsiteX176" fmla="*/ 9959313 w 13440908"/>
              <a:gd name="connsiteY176" fmla="*/ 7868580 h 8964065"/>
              <a:gd name="connsiteX177" fmla="*/ 10259457 w 13440908"/>
              <a:gd name="connsiteY177" fmla="*/ 7903302 h 8964065"/>
              <a:gd name="connsiteX178" fmla="*/ 10596560 w 13440908"/>
              <a:gd name="connsiteY178" fmla="*/ 7940264 h 8964065"/>
              <a:gd name="connsiteX179" fmla="*/ 10913504 w 13440908"/>
              <a:gd name="connsiteY179" fmla="*/ 7986187 h 8964065"/>
              <a:gd name="connsiteX180" fmla="*/ 11173330 w 13440908"/>
              <a:gd name="connsiteY180" fmla="*/ 8034350 h 8964065"/>
              <a:gd name="connsiteX181" fmla="*/ 11474595 w 13440908"/>
              <a:gd name="connsiteY181" fmla="*/ 8093714 h 8964065"/>
              <a:gd name="connsiteX182" fmla="*/ 11754581 w 13440908"/>
              <a:gd name="connsiteY182" fmla="*/ 8150837 h 8964065"/>
              <a:gd name="connsiteX183" fmla="*/ 11979689 w 13440908"/>
              <a:gd name="connsiteY183" fmla="*/ 8182199 h 8964065"/>
              <a:gd name="connsiteX184" fmla="*/ 12080484 w 13440908"/>
              <a:gd name="connsiteY184" fmla="*/ 8197880 h 8964065"/>
              <a:gd name="connsiteX185" fmla="*/ 12284314 w 13440908"/>
              <a:gd name="connsiteY185" fmla="*/ 8249404 h 8964065"/>
              <a:gd name="connsiteX186" fmla="*/ 12456785 w 13440908"/>
              <a:gd name="connsiteY186" fmla="*/ 8269565 h 8964065"/>
              <a:gd name="connsiteX187" fmla="*/ 12797247 w 13440908"/>
              <a:gd name="connsiteY187" fmla="*/ 8270685 h 8964065"/>
              <a:gd name="connsiteX188" fmla="*/ 12834205 w 13440908"/>
              <a:gd name="connsiteY188" fmla="*/ 8267325 h 8964065"/>
              <a:gd name="connsiteX189" fmla="*/ 12829726 w 13440908"/>
              <a:gd name="connsiteY189" fmla="*/ 1396808 h 8964065"/>
              <a:gd name="connsiteX190" fmla="*/ 621231 w 13440908"/>
              <a:gd name="connsiteY190" fmla="*/ 1396808 h 8964065"/>
              <a:gd name="connsiteX191" fmla="*/ 0 w 13440908"/>
              <a:gd name="connsiteY191" fmla="*/ 0 h 8964065"/>
              <a:gd name="connsiteX192" fmla="*/ 13440908 w 13440908"/>
              <a:gd name="connsiteY192" fmla="*/ 0 h 8964065"/>
              <a:gd name="connsiteX193" fmla="*/ 13440908 w 13440908"/>
              <a:gd name="connsiteY193" fmla="*/ 8961825 h 8964065"/>
              <a:gd name="connsiteX194" fmla="*/ 13391625 w 13440908"/>
              <a:gd name="connsiteY194" fmla="*/ 8964065 h 8964065"/>
              <a:gd name="connsiteX195" fmla="*/ 49284 w 13440908"/>
              <a:gd name="connsiteY195" fmla="*/ 8964065 h 8964065"/>
              <a:gd name="connsiteX196" fmla="*/ 0 w 13440908"/>
              <a:gd name="connsiteY196" fmla="*/ 8961825 h 8964065"/>
              <a:gd name="connsiteX197" fmla="*/ 0 w 13440908"/>
              <a:gd name="connsiteY197" fmla="*/ 0 h 896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3440908" h="8964065">
                <a:moveTo>
                  <a:pt x="6818329" y="6400828"/>
                </a:moveTo>
                <a:cubicBezTo>
                  <a:pt x="6781269" y="6441149"/>
                  <a:pt x="6755439" y="6481469"/>
                  <a:pt x="6737470" y="6528510"/>
                </a:cubicBezTo>
                <a:cubicBezTo>
                  <a:pt x="6719501" y="6576670"/>
                  <a:pt x="6691427" y="6622591"/>
                  <a:pt x="6676828" y="6671872"/>
                </a:cubicBezTo>
                <a:cubicBezTo>
                  <a:pt x="6650996" y="6760353"/>
                  <a:pt x="6627412" y="6849954"/>
                  <a:pt x="6612812" y="6940675"/>
                </a:cubicBezTo>
                <a:cubicBezTo>
                  <a:pt x="6600459" y="7020196"/>
                  <a:pt x="6573506" y="7099717"/>
                  <a:pt x="6582491" y="7183718"/>
                </a:cubicBezTo>
                <a:cubicBezTo>
                  <a:pt x="6583613" y="7190438"/>
                  <a:pt x="6582491" y="7198278"/>
                  <a:pt x="6580244" y="7204999"/>
                </a:cubicBezTo>
                <a:cubicBezTo>
                  <a:pt x="6557784" y="7272199"/>
                  <a:pt x="6561152" y="7340520"/>
                  <a:pt x="6572383" y="7408841"/>
                </a:cubicBezTo>
                <a:cubicBezTo>
                  <a:pt x="6575752" y="7429001"/>
                  <a:pt x="6572383" y="7450282"/>
                  <a:pt x="6569014" y="7470442"/>
                </a:cubicBezTo>
                <a:cubicBezTo>
                  <a:pt x="6566768" y="7491722"/>
                  <a:pt x="6560029" y="7511882"/>
                  <a:pt x="6557784" y="7532043"/>
                </a:cubicBezTo>
                <a:cubicBezTo>
                  <a:pt x="6554414" y="7560043"/>
                  <a:pt x="6567891" y="7573483"/>
                  <a:pt x="6597090" y="7572363"/>
                </a:cubicBezTo>
                <a:cubicBezTo>
                  <a:pt x="6604951" y="7571243"/>
                  <a:pt x="6613935" y="7569003"/>
                  <a:pt x="6622920" y="7566763"/>
                </a:cubicBezTo>
                <a:cubicBezTo>
                  <a:pt x="6694796" y="7545483"/>
                  <a:pt x="6766669" y="7519722"/>
                  <a:pt x="6841913" y="7514122"/>
                </a:cubicBezTo>
                <a:cubicBezTo>
                  <a:pt x="6845282" y="7514122"/>
                  <a:pt x="6848651" y="7513002"/>
                  <a:pt x="6850897" y="7511882"/>
                </a:cubicBezTo>
                <a:cubicBezTo>
                  <a:pt x="6896942" y="7501802"/>
                  <a:pt x="6940740" y="7480522"/>
                  <a:pt x="6990154" y="7481642"/>
                </a:cubicBezTo>
                <a:cubicBezTo>
                  <a:pt x="7002508" y="7481642"/>
                  <a:pt x="7015984" y="7474922"/>
                  <a:pt x="7028338" y="7470442"/>
                </a:cubicBezTo>
                <a:cubicBezTo>
                  <a:pt x="7046306" y="7426761"/>
                  <a:pt x="7018230" y="7388681"/>
                  <a:pt x="7018230" y="7347240"/>
                </a:cubicBezTo>
                <a:cubicBezTo>
                  <a:pt x="6984539" y="7312520"/>
                  <a:pt x="6992400" y="7265479"/>
                  <a:pt x="6989031" y="7225159"/>
                </a:cubicBezTo>
                <a:cubicBezTo>
                  <a:pt x="6980047" y="7126598"/>
                  <a:pt x="6981170" y="7028036"/>
                  <a:pt x="6977801" y="6930595"/>
                </a:cubicBezTo>
                <a:cubicBezTo>
                  <a:pt x="6977801" y="6914915"/>
                  <a:pt x="6977801" y="6900355"/>
                  <a:pt x="6977801" y="6885794"/>
                </a:cubicBezTo>
                <a:cubicBezTo>
                  <a:pt x="6977801" y="6851074"/>
                  <a:pt x="6983416" y="6816354"/>
                  <a:pt x="6976678" y="6783873"/>
                </a:cubicBezTo>
                <a:cubicBezTo>
                  <a:pt x="6969939" y="6751393"/>
                  <a:pt x="6955340" y="6720032"/>
                  <a:pt x="6939617" y="6689792"/>
                </a:cubicBezTo>
                <a:cubicBezTo>
                  <a:pt x="6930633" y="6672992"/>
                  <a:pt x="6927264" y="6660672"/>
                  <a:pt x="6938494" y="6644991"/>
                </a:cubicBezTo>
                <a:cubicBezTo>
                  <a:pt x="6955340" y="6622591"/>
                  <a:pt x="6950848" y="6602431"/>
                  <a:pt x="6936248" y="6578911"/>
                </a:cubicBezTo>
                <a:cubicBezTo>
                  <a:pt x="6905926" y="6530750"/>
                  <a:pt x="6876727" y="6480349"/>
                  <a:pt x="6845282" y="6431069"/>
                </a:cubicBezTo>
                <a:cubicBezTo>
                  <a:pt x="6838544" y="6420989"/>
                  <a:pt x="6828436" y="6412028"/>
                  <a:pt x="6818329" y="6400828"/>
                </a:cubicBezTo>
                <a:close/>
                <a:moveTo>
                  <a:pt x="621231" y="1396808"/>
                </a:moveTo>
                <a:cubicBezTo>
                  <a:pt x="612271" y="1450572"/>
                  <a:pt x="614511" y="8222522"/>
                  <a:pt x="624591" y="8258364"/>
                </a:cubicBezTo>
                <a:cubicBezTo>
                  <a:pt x="666029" y="8248284"/>
                  <a:pt x="707466" y="8234843"/>
                  <a:pt x="750024" y="8227002"/>
                </a:cubicBezTo>
                <a:cubicBezTo>
                  <a:pt x="858659" y="8205721"/>
                  <a:pt x="969533" y="8186680"/>
                  <a:pt x="1078167" y="8166518"/>
                </a:cubicBezTo>
                <a:cubicBezTo>
                  <a:pt x="1252878" y="8132916"/>
                  <a:pt x="1426470" y="8098194"/>
                  <a:pt x="1600061" y="8064592"/>
                </a:cubicBezTo>
                <a:cubicBezTo>
                  <a:pt x="1704215" y="8045551"/>
                  <a:pt x="1808370" y="8028750"/>
                  <a:pt x="1912525" y="8010829"/>
                </a:cubicBezTo>
                <a:cubicBezTo>
                  <a:pt x="1941643" y="8006348"/>
                  <a:pt x="1965162" y="7996268"/>
                  <a:pt x="1981961" y="7969386"/>
                </a:cubicBezTo>
                <a:cubicBezTo>
                  <a:pt x="1999880" y="7941384"/>
                  <a:pt x="2027879" y="7926823"/>
                  <a:pt x="2060357" y="7922343"/>
                </a:cubicBezTo>
                <a:cubicBezTo>
                  <a:pt x="2092836" y="7917863"/>
                  <a:pt x="2125314" y="7914502"/>
                  <a:pt x="2157792" y="7912262"/>
                </a:cubicBezTo>
                <a:cubicBezTo>
                  <a:pt x="2216029" y="7908902"/>
                  <a:pt x="2273146" y="7905542"/>
                  <a:pt x="2331383" y="7902182"/>
                </a:cubicBezTo>
                <a:cubicBezTo>
                  <a:pt x="2377301" y="7899942"/>
                  <a:pt x="2423218" y="7897701"/>
                  <a:pt x="2469136" y="7895461"/>
                </a:cubicBezTo>
                <a:cubicBezTo>
                  <a:pt x="2506094" y="7893221"/>
                  <a:pt x="2544172" y="7893221"/>
                  <a:pt x="2580010" y="7888741"/>
                </a:cubicBezTo>
                <a:cubicBezTo>
                  <a:pt x="2671846" y="7877540"/>
                  <a:pt x="2762561" y="7862979"/>
                  <a:pt x="2853277" y="7849538"/>
                </a:cubicBezTo>
                <a:cubicBezTo>
                  <a:pt x="2950711" y="7836097"/>
                  <a:pt x="3048147" y="7822657"/>
                  <a:pt x="3144462" y="7809216"/>
                </a:cubicBezTo>
                <a:cubicBezTo>
                  <a:pt x="3213898" y="7799135"/>
                  <a:pt x="3283334" y="7787934"/>
                  <a:pt x="3351651" y="7777854"/>
                </a:cubicBezTo>
                <a:cubicBezTo>
                  <a:pt x="3397569" y="7771133"/>
                  <a:pt x="3442367" y="7764413"/>
                  <a:pt x="3487164" y="7757693"/>
                </a:cubicBezTo>
                <a:cubicBezTo>
                  <a:pt x="3496124" y="7709529"/>
                  <a:pt x="3535322" y="7694969"/>
                  <a:pt x="3566680" y="7674807"/>
                </a:cubicBezTo>
                <a:cubicBezTo>
                  <a:pt x="3592439" y="7658006"/>
                  <a:pt x="3613718" y="7640085"/>
                  <a:pt x="3633876" y="7617684"/>
                </a:cubicBezTo>
                <a:cubicBezTo>
                  <a:pt x="3665235" y="7578481"/>
                  <a:pt x="3697713" y="7540399"/>
                  <a:pt x="3754831" y="7533678"/>
                </a:cubicBezTo>
                <a:cubicBezTo>
                  <a:pt x="3780589" y="7530318"/>
                  <a:pt x="3807468" y="7510157"/>
                  <a:pt x="3825387" y="7489995"/>
                </a:cubicBezTo>
                <a:cubicBezTo>
                  <a:pt x="3873544" y="7433992"/>
                  <a:pt x="3932901" y="7401510"/>
                  <a:pt x="4002338" y="7386949"/>
                </a:cubicBezTo>
                <a:cubicBezTo>
                  <a:pt x="4040416" y="7379108"/>
                  <a:pt x="4078494" y="7374628"/>
                  <a:pt x="4117692" y="7371268"/>
                </a:cubicBezTo>
                <a:cubicBezTo>
                  <a:pt x="4137851" y="7369028"/>
                  <a:pt x="4159130" y="7367908"/>
                  <a:pt x="4178169" y="7372388"/>
                </a:cubicBezTo>
                <a:cubicBezTo>
                  <a:pt x="4278964" y="7398150"/>
                  <a:pt x="4381998" y="7397030"/>
                  <a:pt x="4483913" y="7400390"/>
                </a:cubicBezTo>
                <a:cubicBezTo>
                  <a:pt x="4537670" y="7402630"/>
                  <a:pt x="4592548" y="7411591"/>
                  <a:pt x="4647425" y="7402630"/>
                </a:cubicBezTo>
                <a:cubicBezTo>
                  <a:pt x="4657504" y="7400390"/>
                  <a:pt x="4667584" y="7405990"/>
                  <a:pt x="4677663" y="7407110"/>
                </a:cubicBezTo>
                <a:cubicBezTo>
                  <a:pt x="4710142" y="7411591"/>
                  <a:pt x="4742620" y="7413831"/>
                  <a:pt x="4775098" y="7417191"/>
                </a:cubicBezTo>
                <a:cubicBezTo>
                  <a:pt x="4788538" y="7428392"/>
                  <a:pt x="4803097" y="7441832"/>
                  <a:pt x="4819897" y="7451913"/>
                </a:cubicBezTo>
                <a:cubicBezTo>
                  <a:pt x="4863574" y="7477675"/>
                  <a:pt x="4907251" y="7503436"/>
                  <a:pt x="4936371" y="7547119"/>
                </a:cubicBezTo>
                <a:cubicBezTo>
                  <a:pt x="4954290" y="7574001"/>
                  <a:pt x="4976689" y="7581841"/>
                  <a:pt x="5008046" y="7581841"/>
                </a:cubicBezTo>
                <a:cubicBezTo>
                  <a:pt x="5077483" y="7581841"/>
                  <a:pt x="5148039" y="7586322"/>
                  <a:pt x="5217477" y="7589682"/>
                </a:cubicBezTo>
                <a:cubicBezTo>
                  <a:pt x="5255555" y="7591922"/>
                  <a:pt x="5294753" y="7598642"/>
                  <a:pt x="5332831" y="7598642"/>
                </a:cubicBezTo>
                <a:cubicBezTo>
                  <a:pt x="5475062" y="7598642"/>
                  <a:pt x="5616177" y="7596402"/>
                  <a:pt x="5757288" y="7591922"/>
                </a:cubicBezTo>
                <a:cubicBezTo>
                  <a:pt x="5959998" y="7585202"/>
                  <a:pt x="6162707" y="7589682"/>
                  <a:pt x="6368777" y="7589682"/>
                </a:cubicBezTo>
                <a:cubicBezTo>
                  <a:pt x="6367657" y="7570641"/>
                  <a:pt x="6366537" y="7551599"/>
                  <a:pt x="6364297" y="7532558"/>
                </a:cubicBezTo>
                <a:cubicBezTo>
                  <a:pt x="6359818" y="7485515"/>
                  <a:pt x="6350858" y="7438472"/>
                  <a:pt x="6350858" y="7391429"/>
                </a:cubicBezTo>
                <a:cubicBezTo>
                  <a:pt x="6351977" y="7283902"/>
                  <a:pt x="6356457" y="7176376"/>
                  <a:pt x="6359818" y="7069969"/>
                </a:cubicBezTo>
                <a:cubicBezTo>
                  <a:pt x="6359818" y="7062128"/>
                  <a:pt x="6359818" y="7053168"/>
                  <a:pt x="6364297" y="7047567"/>
                </a:cubicBezTo>
                <a:cubicBezTo>
                  <a:pt x="6388936" y="7012845"/>
                  <a:pt x="6390056" y="6969162"/>
                  <a:pt x="6406855" y="6931080"/>
                </a:cubicBezTo>
                <a:cubicBezTo>
                  <a:pt x="6422536" y="6894118"/>
                  <a:pt x="6419176" y="6856035"/>
                  <a:pt x="6422536" y="6819073"/>
                </a:cubicBezTo>
                <a:cubicBezTo>
                  <a:pt x="6429254" y="6735068"/>
                  <a:pt x="6422536" y="6649942"/>
                  <a:pt x="6421416" y="6564817"/>
                </a:cubicBezTo>
                <a:cubicBezTo>
                  <a:pt x="6421416" y="6555856"/>
                  <a:pt x="6422536" y="6546896"/>
                  <a:pt x="6420296" y="6537935"/>
                </a:cubicBezTo>
                <a:cubicBezTo>
                  <a:pt x="6410215" y="6489772"/>
                  <a:pt x="6405735" y="6441609"/>
                  <a:pt x="6413574" y="6392326"/>
                </a:cubicBezTo>
                <a:cubicBezTo>
                  <a:pt x="6415816" y="6372164"/>
                  <a:pt x="6421416" y="6353123"/>
                  <a:pt x="6424774" y="6332962"/>
                </a:cubicBezTo>
                <a:cubicBezTo>
                  <a:pt x="6427014" y="6322881"/>
                  <a:pt x="6432613" y="6310561"/>
                  <a:pt x="6429254" y="6302720"/>
                </a:cubicBezTo>
                <a:cubicBezTo>
                  <a:pt x="6415816" y="6266878"/>
                  <a:pt x="6424774" y="6233276"/>
                  <a:pt x="6429254" y="6198553"/>
                </a:cubicBezTo>
                <a:cubicBezTo>
                  <a:pt x="6437094" y="6122389"/>
                  <a:pt x="6437094" y="6046224"/>
                  <a:pt x="6440453" y="5971179"/>
                </a:cubicBezTo>
                <a:cubicBezTo>
                  <a:pt x="6440453" y="5949898"/>
                  <a:pt x="6441573" y="5928616"/>
                  <a:pt x="6444933" y="5908455"/>
                </a:cubicBezTo>
                <a:cubicBezTo>
                  <a:pt x="6455014" y="5846851"/>
                  <a:pt x="6457254" y="5784127"/>
                  <a:pt x="6448293" y="5721403"/>
                </a:cubicBezTo>
                <a:cubicBezTo>
                  <a:pt x="6447173" y="5713563"/>
                  <a:pt x="6438213" y="5705722"/>
                  <a:pt x="6432613" y="5697882"/>
                </a:cubicBezTo>
                <a:cubicBezTo>
                  <a:pt x="6425894" y="5704602"/>
                  <a:pt x="6415816" y="5710202"/>
                  <a:pt x="6413574" y="5718043"/>
                </a:cubicBezTo>
                <a:cubicBezTo>
                  <a:pt x="6404615" y="5749405"/>
                  <a:pt x="6405735" y="5785247"/>
                  <a:pt x="6391175" y="5813249"/>
                </a:cubicBezTo>
                <a:cubicBezTo>
                  <a:pt x="6368777" y="5859172"/>
                  <a:pt x="6374378" y="5909575"/>
                  <a:pt x="6358697" y="5954378"/>
                </a:cubicBezTo>
                <a:cubicBezTo>
                  <a:pt x="6336300" y="6014862"/>
                  <a:pt x="6350858" y="6080946"/>
                  <a:pt x="6323979" y="6140310"/>
                </a:cubicBezTo>
                <a:cubicBezTo>
                  <a:pt x="6320620" y="6147030"/>
                  <a:pt x="6325099" y="6157111"/>
                  <a:pt x="6327339" y="6166071"/>
                </a:cubicBezTo>
                <a:cubicBezTo>
                  <a:pt x="6335180" y="6208634"/>
                  <a:pt x="6343020" y="6251197"/>
                  <a:pt x="6350858" y="6292639"/>
                </a:cubicBezTo>
                <a:cubicBezTo>
                  <a:pt x="6350858" y="6294880"/>
                  <a:pt x="6348618" y="6298240"/>
                  <a:pt x="6346378" y="6302720"/>
                </a:cubicBezTo>
                <a:cubicBezTo>
                  <a:pt x="6337420" y="6301600"/>
                  <a:pt x="6327339" y="6301600"/>
                  <a:pt x="6317259" y="6300480"/>
                </a:cubicBezTo>
                <a:cubicBezTo>
                  <a:pt x="6315019" y="6279199"/>
                  <a:pt x="6313900" y="6260157"/>
                  <a:pt x="6311660" y="6242236"/>
                </a:cubicBezTo>
                <a:cubicBezTo>
                  <a:pt x="6292621" y="6233276"/>
                  <a:pt x="6281422" y="6236636"/>
                  <a:pt x="6274701" y="6255677"/>
                </a:cubicBezTo>
                <a:cubicBezTo>
                  <a:pt x="6267982" y="6280319"/>
                  <a:pt x="6278061" y="6308320"/>
                  <a:pt x="6299342" y="6324001"/>
                </a:cubicBezTo>
                <a:cubicBezTo>
                  <a:pt x="6311660" y="6332962"/>
                  <a:pt x="6321739" y="6341923"/>
                  <a:pt x="6336300" y="6354243"/>
                </a:cubicBezTo>
                <a:cubicBezTo>
                  <a:pt x="6325099" y="6359844"/>
                  <a:pt x="6318379" y="6365444"/>
                  <a:pt x="6312779" y="6366564"/>
                </a:cubicBezTo>
                <a:cubicBezTo>
                  <a:pt x="6280301" y="6371044"/>
                  <a:pt x="6242223" y="6343043"/>
                  <a:pt x="6233264" y="6311681"/>
                </a:cubicBezTo>
                <a:cubicBezTo>
                  <a:pt x="6231024" y="6304960"/>
                  <a:pt x="6229904" y="6296000"/>
                  <a:pt x="6225424" y="6291519"/>
                </a:cubicBezTo>
                <a:cubicBezTo>
                  <a:pt x="6200785" y="6263518"/>
                  <a:pt x="6204146" y="6229915"/>
                  <a:pt x="6210865" y="6197433"/>
                </a:cubicBezTo>
                <a:cubicBezTo>
                  <a:pt x="6214226" y="6182872"/>
                  <a:pt x="6215346" y="6169432"/>
                  <a:pt x="6203025" y="6161591"/>
                </a:cubicBezTo>
                <a:cubicBezTo>
                  <a:pt x="6178388" y="6145910"/>
                  <a:pt x="6179508" y="6122389"/>
                  <a:pt x="6179508" y="6097747"/>
                </a:cubicBezTo>
                <a:cubicBezTo>
                  <a:pt x="6182868" y="6003661"/>
                  <a:pt x="6180628" y="5908455"/>
                  <a:pt x="6195186" y="5813249"/>
                </a:cubicBezTo>
                <a:cubicBezTo>
                  <a:pt x="6215346" y="5672120"/>
                  <a:pt x="6241103" y="5532111"/>
                  <a:pt x="6284781" y="5396582"/>
                </a:cubicBezTo>
                <a:cubicBezTo>
                  <a:pt x="6292621" y="5371941"/>
                  <a:pt x="6303822" y="5347299"/>
                  <a:pt x="6311660" y="5321538"/>
                </a:cubicBezTo>
                <a:cubicBezTo>
                  <a:pt x="6337420" y="5246493"/>
                  <a:pt x="6387816" y="5194970"/>
                  <a:pt x="6459494" y="5162487"/>
                </a:cubicBezTo>
                <a:cubicBezTo>
                  <a:pt x="6518849" y="5135606"/>
                  <a:pt x="6524449" y="5131125"/>
                  <a:pt x="6497572" y="5070642"/>
                </a:cubicBezTo>
                <a:cubicBezTo>
                  <a:pt x="6478531" y="5026959"/>
                  <a:pt x="6491971" y="4996717"/>
                  <a:pt x="6517729" y="4964235"/>
                </a:cubicBezTo>
                <a:cubicBezTo>
                  <a:pt x="6523329" y="4956394"/>
                  <a:pt x="6533408" y="4950794"/>
                  <a:pt x="6537890" y="4941833"/>
                </a:cubicBezTo>
                <a:cubicBezTo>
                  <a:pt x="6560287" y="4900391"/>
                  <a:pt x="6591645" y="4862308"/>
                  <a:pt x="6575968" y="4809665"/>
                </a:cubicBezTo>
                <a:cubicBezTo>
                  <a:pt x="6559167" y="4755902"/>
                  <a:pt x="6603965" y="4722300"/>
                  <a:pt x="6624126" y="4680857"/>
                </a:cubicBezTo>
                <a:cubicBezTo>
                  <a:pt x="6626363" y="4678617"/>
                  <a:pt x="6631963" y="4677497"/>
                  <a:pt x="6636443" y="4676377"/>
                </a:cubicBezTo>
                <a:cubicBezTo>
                  <a:pt x="6676761" y="4662936"/>
                  <a:pt x="6718199" y="4655095"/>
                  <a:pt x="6759637" y="4660696"/>
                </a:cubicBezTo>
                <a:cubicBezTo>
                  <a:pt x="6784275" y="4664056"/>
                  <a:pt x="6805554" y="4671896"/>
                  <a:pt x="6817874" y="4696538"/>
                </a:cubicBezTo>
                <a:cubicBezTo>
                  <a:pt x="6822353" y="4705498"/>
                  <a:pt x="6829073" y="4714459"/>
                  <a:pt x="6836913" y="4721179"/>
                </a:cubicBezTo>
                <a:cubicBezTo>
                  <a:pt x="6854832" y="4737980"/>
                  <a:pt x="6861551" y="4757022"/>
                  <a:pt x="6861551" y="4780543"/>
                </a:cubicBezTo>
                <a:cubicBezTo>
                  <a:pt x="6860431" y="4813025"/>
                  <a:pt x="6857072" y="4846627"/>
                  <a:pt x="6874991" y="4876869"/>
                </a:cubicBezTo>
                <a:cubicBezTo>
                  <a:pt x="6880590" y="4885830"/>
                  <a:pt x="6880590" y="4901511"/>
                  <a:pt x="6877231" y="4911592"/>
                </a:cubicBezTo>
                <a:cubicBezTo>
                  <a:pt x="6870511" y="4935113"/>
                  <a:pt x="6879470" y="4950794"/>
                  <a:pt x="6892910" y="4968715"/>
                </a:cubicBezTo>
                <a:cubicBezTo>
                  <a:pt x="6922028" y="5009038"/>
                  <a:pt x="6946667" y="5051600"/>
                  <a:pt x="6933228" y="5104244"/>
                </a:cubicBezTo>
                <a:cubicBezTo>
                  <a:pt x="6932108" y="5109844"/>
                  <a:pt x="6934348" y="5115444"/>
                  <a:pt x="6935468" y="5123285"/>
                </a:cubicBezTo>
                <a:cubicBezTo>
                  <a:pt x="6971306" y="5138966"/>
                  <a:pt x="7007144" y="5153527"/>
                  <a:pt x="7040742" y="5172568"/>
                </a:cubicBezTo>
                <a:cubicBezTo>
                  <a:pt x="7068741" y="5188249"/>
                  <a:pt x="7100099" y="5206170"/>
                  <a:pt x="7116898" y="5231932"/>
                </a:cubicBezTo>
                <a:cubicBezTo>
                  <a:pt x="7150497" y="5282335"/>
                  <a:pt x="7176255" y="5338339"/>
                  <a:pt x="7194174" y="5396582"/>
                </a:cubicBezTo>
                <a:cubicBezTo>
                  <a:pt x="7204254" y="5426824"/>
                  <a:pt x="7210974" y="5458186"/>
                  <a:pt x="7219933" y="5489548"/>
                </a:cubicBezTo>
                <a:cubicBezTo>
                  <a:pt x="7227773" y="5520910"/>
                  <a:pt x="7238972" y="5552272"/>
                  <a:pt x="7245692" y="5583634"/>
                </a:cubicBezTo>
                <a:cubicBezTo>
                  <a:pt x="7253531" y="5622837"/>
                  <a:pt x="7253531" y="5663159"/>
                  <a:pt x="7263611" y="5701242"/>
                </a:cubicBezTo>
                <a:cubicBezTo>
                  <a:pt x="7286010" y="5785247"/>
                  <a:pt x="7315128" y="5865892"/>
                  <a:pt x="7335287" y="5949898"/>
                </a:cubicBezTo>
                <a:cubicBezTo>
                  <a:pt x="7345367" y="5991340"/>
                  <a:pt x="7347607" y="6037263"/>
                  <a:pt x="7338647" y="6077586"/>
                </a:cubicBezTo>
                <a:cubicBezTo>
                  <a:pt x="7331927" y="6107828"/>
                  <a:pt x="7327448" y="6132469"/>
                  <a:pt x="7343127" y="6157111"/>
                </a:cubicBezTo>
                <a:cubicBezTo>
                  <a:pt x="7355446" y="6178392"/>
                  <a:pt x="7353206" y="6196313"/>
                  <a:pt x="7340887" y="6215354"/>
                </a:cubicBezTo>
                <a:cubicBezTo>
                  <a:pt x="7334167" y="6225435"/>
                  <a:pt x="7329687" y="6236636"/>
                  <a:pt x="7324088" y="6247837"/>
                </a:cubicBezTo>
                <a:cubicBezTo>
                  <a:pt x="7308409" y="6278078"/>
                  <a:pt x="7246812" y="6291519"/>
                  <a:pt x="7221053" y="6269118"/>
                </a:cubicBezTo>
                <a:cubicBezTo>
                  <a:pt x="7214333" y="6263518"/>
                  <a:pt x="7214333" y="6252317"/>
                  <a:pt x="7210974" y="6242236"/>
                </a:cubicBezTo>
                <a:cubicBezTo>
                  <a:pt x="7231132" y="6241116"/>
                  <a:pt x="7245692" y="6242236"/>
                  <a:pt x="7259131" y="6238876"/>
                </a:cubicBezTo>
                <a:cubicBezTo>
                  <a:pt x="7274810" y="6236636"/>
                  <a:pt x="7289370" y="6228795"/>
                  <a:pt x="7289370" y="6210874"/>
                </a:cubicBezTo>
                <a:cubicBezTo>
                  <a:pt x="7289370" y="6192953"/>
                  <a:pt x="7282650" y="6175032"/>
                  <a:pt x="7264731" y="6173912"/>
                </a:cubicBezTo>
                <a:cubicBezTo>
                  <a:pt x="7240092" y="6177272"/>
                  <a:pt x="7253531" y="6223195"/>
                  <a:pt x="7213213" y="6203034"/>
                </a:cubicBezTo>
                <a:cubicBezTo>
                  <a:pt x="7217693" y="6180632"/>
                  <a:pt x="7222173" y="6160471"/>
                  <a:pt x="7225533" y="6139190"/>
                </a:cubicBezTo>
                <a:cubicBezTo>
                  <a:pt x="7226653" y="6127989"/>
                  <a:pt x="7228893" y="6113428"/>
                  <a:pt x="7224413" y="6104467"/>
                </a:cubicBezTo>
                <a:cubicBezTo>
                  <a:pt x="7186335" y="6033903"/>
                  <a:pt x="7152736" y="5962218"/>
                  <a:pt x="7129218" y="5884933"/>
                </a:cubicBezTo>
                <a:cubicBezTo>
                  <a:pt x="7107939" y="5814369"/>
                  <a:pt x="7083300" y="5744925"/>
                  <a:pt x="7059781" y="5674360"/>
                </a:cubicBezTo>
                <a:cubicBezTo>
                  <a:pt x="7058661" y="5669880"/>
                  <a:pt x="7050822" y="5666520"/>
                  <a:pt x="7039622" y="5656439"/>
                </a:cubicBezTo>
                <a:cubicBezTo>
                  <a:pt x="7042982" y="5683321"/>
                  <a:pt x="7046342" y="5702362"/>
                  <a:pt x="7048582" y="5720283"/>
                </a:cubicBezTo>
                <a:cubicBezTo>
                  <a:pt x="7053062" y="5776287"/>
                  <a:pt x="7049702" y="5834530"/>
                  <a:pt x="7065381" y="5888294"/>
                </a:cubicBezTo>
                <a:cubicBezTo>
                  <a:pt x="7085540" y="5955498"/>
                  <a:pt x="7067621" y="6023822"/>
                  <a:pt x="7078820" y="6091027"/>
                </a:cubicBezTo>
                <a:cubicBezTo>
                  <a:pt x="7083300" y="6123509"/>
                  <a:pt x="7086660" y="6166071"/>
                  <a:pt x="7109059" y="6187353"/>
                </a:cubicBezTo>
                <a:cubicBezTo>
                  <a:pt x="7132578" y="6209754"/>
                  <a:pt x="7140417" y="6238876"/>
                  <a:pt x="7137057" y="6264638"/>
                </a:cubicBezTo>
                <a:cubicBezTo>
                  <a:pt x="7129218" y="6312801"/>
                  <a:pt x="7148257" y="6357604"/>
                  <a:pt x="7147137" y="6404647"/>
                </a:cubicBezTo>
                <a:cubicBezTo>
                  <a:pt x="7147137" y="6447209"/>
                  <a:pt x="7152736" y="6489772"/>
                  <a:pt x="7156096" y="6533455"/>
                </a:cubicBezTo>
                <a:cubicBezTo>
                  <a:pt x="7159456" y="6574897"/>
                  <a:pt x="7162816" y="6616340"/>
                  <a:pt x="7166176" y="6657783"/>
                </a:cubicBezTo>
                <a:cubicBezTo>
                  <a:pt x="7166176" y="6663383"/>
                  <a:pt x="7168416" y="6670103"/>
                  <a:pt x="7171776" y="6674584"/>
                </a:cubicBezTo>
                <a:cubicBezTo>
                  <a:pt x="7194174" y="6702585"/>
                  <a:pt x="7206494" y="6732827"/>
                  <a:pt x="7188575" y="6768670"/>
                </a:cubicBezTo>
                <a:cubicBezTo>
                  <a:pt x="7186335" y="6772030"/>
                  <a:pt x="7189695" y="6777630"/>
                  <a:pt x="7189695" y="6782111"/>
                </a:cubicBezTo>
                <a:cubicBezTo>
                  <a:pt x="7190815" y="6821313"/>
                  <a:pt x="7190815" y="6861636"/>
                  <a:pt x="7191934" y="6900838"/>
                </a:cubicBezTo>
                <a:cubicBezTo>
                  <a:pt x="7195294" y="6990444"/>
                  <a:pt x="7187455" y="7078929"/>
                  <a:pt x="7177375" y="7168535"/>
                </a:cubicBezTo>
                <a:cubicBezTo>
                  <a:pt x="7176255" y="7177496"/>
                  <a:pt x="7177375" y="7192057"/>
                  <a:pt x="7182975" y="7197657"/>
                </a:cubicBezTo>
                <a:cubicBezTo>
                  <a:pt x="7212093" y="7222298"/>
                  <a:pt x="7210974" y="7254781"/>
                  <a:pt x="7210974" y="7287263"/>
                </a:cubicBezTo>
                <a:cubicBezTo>
                  <a:pt x="7210974" y="7328705"/>
                  <a:pt x="7241212" y="7367908"/>
                  <a:pt x="7280410" y="7373508"/>
                </a:cubicBezTo>
                <a:cubicBezTo>
                  <a:pt x="7308409" y="7377988"/>
                  <a:pt x="7321848" y="7388069"/>
                  <a:pt x="7314008" y="7418311"/>
                </a:cubicBezTo>
                <a:cubicBezTo>
                  <a:pt x="7324088" y="7418311"/>
                  <a:pt x="7331927" y="7420551"/>
                  <a:pt x="7338647" y="7419431"/>
                </a:cubicBezTo>
                <a:cubicBezTo>
                  <a:pt x="7378965" y="7413831"/>
                  <a:pt x="7420403" y="7431752"/>
                  <a:pt x="7460721" y="7417191"/>
                </a:cubicBezTo>
                <a:cubicBezTo>
                  <a:pt x="7503279" y="7439592"/>
                  <a:pt x="7541357" y="7421671"/>
                  <a:pt x="7580555" y="7407110"/>
                </a:cubicBezTo>
                <a:cubicBezTo>
                  <a:pt x="7588394" y="7404870"/>
                  <a:pt x="7598474" y="7405990"/>
                  <a:pt x="7605193" y="7410470"/>
                </a:cubicBezTo>
                <a:cubicBezTo>
                  <a:pt x="7662310" y="7438472"/>
                  <a:pt x="7721667" y="7456393"/>
                  <a:pt x="7783264" y="7467594"/>
                </a:cubicBezTo>
                <a:cubicBezTo>
                  <a:pt x="7796704" y="7469834"/>
                  <a:pt x="7811263" y="7479915"/>
                  <a:pt x="7817982" y="7489995"/>
                </a:cubicBezTo>
                <a:cubicBezTo>
                  <a:pt x="7838141" y="7523598"/>
                  <a:pt x="7842621" y="7526958"/>
                  <a:pt x="7880699" y="7523598"/>
                </a:cubicBezTo>
                <a:cubicBezTo>
                  <a:pt x="7890779" y="7522478"/>
                  <a:pt x="7903098" y="7524718"/>
                  <a:pt x="7913178" y="7529198"/>
                </a:cubicBezTo>
                <a:cubicBezTo>
                  <a:pt x="7938936" y="7540399"/>
                  <a:pt x="7963575" y="7554960"/>
                  <a:pt x="7989334" y="7567280"/>
                </a:cubicBezTo>
                <a:cubicBezTo>
                  <a:pt x="8013972" y="7578481"/>
                  <a:pt x="8039731" y="7581841"/>
                  <a:pt x="8067730" y="7577361"/>
                </a:cubicBezTo>
                <a:cubicBezTo>
                  <a:pt x="8091248" y="7575121"/>
                  <a:pt x="8119247" y="7576241"/>
                  <a:pt x="8141646" y="7586322"/>
                </a:cubicBezTo>
                <a:cubicBezTo>
                  <a:pt x="8161805" y="7595282"/>
                  <a:pt x="8178604" y="7594162"/>
                  <a:pt x="8199883" y="7593042"/>
                </a:cubicBezTo>
                <a:cubicBezTo>
                  <a:pt x="8220042" y="7593042"/>
                  <a:pt x="8241321" y="7607603"/>
                  <a:pt x="8261480" y="7615443"/>
                </a:cubicBezTo>
                <a:cubicBezTo>
                  <a:pt x="8265960" y="7616564"/>
                  <a:pt x="8271559" y="7616564"/>
                  <a:pt x="8274919" y="7615443"/>
                </a:cubicBezTo>
                <a:cubicBezTo>
                  <a:pt x="8311877" y="7591922"/>
                  <a:pt x="8339876" y="7613203"/>
                  <a:pt x="8366754" y="7635605"/>
                </a:cubicBezTo>
                <a:cubicBezTo>
                  <a:pt x="8374594" y="7642325"/>
                  <a:pt x="8383554" y="7649046"/>
                  <a:pt x="8392513" y="7652406"/>
                </a:cubicBezTo>
                <a:cubicBezTo>
                  <a:pt x="8420512" y="7660246"/>
                  <a:pt x="8439551" y="7677047"/>
                  <a:pt x="8445150" y="7705049"/>
                </a:cubicBezTo>
                <a:cubicBezTo>
                  <a:pt x="8480989" y="7705049"/>
                  <a:pt x="8513467" y="7705049"/>
                  <a:pt x="8545945" y="7705049"/>
                </a:cubicBezTo>
                <a:cubicBezTo>
                  <a:pt x="8548185" y="7696089"/>
                  <a:pt x="8549305" y="7689368"/>
                  <a:pt x="8551545" y="7681528"/>
                </a:cubicBezTo>
                <a:cubicBezTo>
                  <a:pt x="8560504" y="7681528"/>
                  <a:pt x="8570584" y="7679288"/>
                  <a:pt x="8578424" y="7681528"/>
                </a:cubicBezTo>
                <a:cubicBezTo>
                  <a:pt x="8671379" y="7699449"/>
                  <a:pt x="8765454" y="7718490"/>
                  <a:pt x="8858409" y="7737531"/>
                </a:cubicBezTo>
                <a:cubicBezTo>
                  <a:pt x="8925606" y="7752092"/>
                  <a:pt x="8990562" y="7772253"/>
                  <a:pt x="9059999" y="7770013"/>
                </a:cubicBezTo>
                <a:cubicBezTo>
                  <a:pt x="9100317" y="7768893"/>
                  <a:pt x="9140635" y="7775614"/>
                  <a:pt x="9179832" y="7780094"/>
                </a:cubicBezTo>
                <a:cubicBezTo>
                  <a:pt x="9234710" y="7787934"/>
                  <a:pt x="9288467" y="7798015"/>
                  <a:pt x="9343344" y="7804735"/>
                </a:cubicBezTo>
                <a:cubicBezTo>
                  <a:pt x="9454218" y="7817056"/>
                  <a:pt x="9565093" y="7829377"/>
                  <a:pt x="9674847" y="7840578"/>
                </a:cubicBezTo>
                <a:cubicBezTo>
                  <a:pt x="9770042" y="7850658"/>
                  <a:pt x="9864117" y="7858499"/>
                  <a:pt x="9959313" y="7868580"/>
                </a:cubicBezTo>
                <a:cubicBezTo>
                  <a:pt x="10058987" y="7879780"/>
                  <a:pt x="10159782" y="7892101"/>
                  <a:pt x="10259457" y="7903302"/>
                </a:cubicBezTo>
                <a:cubicBezTo>
                  <a:pt x="10372571" y="7915623"/>
                  <a:pt x="10484566" y="7926823"/>
                  <a:pt x="10596560" y="7940264"/>
                </a:cubicBezTo>
                <a:cubicBezTo>
                  <a:pt x="10702955" y="7953705"/>
                  <a:pt x="10808229" y="7968266"/>
                  <a:pt x="10913504" y="7986187"/>
                </a:cubicBezTo>
                <a:cubicBezTo>
                  <a:pt x="11000859" y="7999628"/>
                  <a:pt x="11087095" y="8017549"/>
                  <a:pt x="11173330" y="8034350"/>
                </a:cubicBezTo>
                <a:cubicBezTo>
                  <a:pt x="11273005" y="8054511"/>
                  <a:pt x="11373800" y="8073553"/>
                  <a:pt x="11474595" y="8093714"/>
                </a:cubicBezTo>
                <a:cubicBezTo>
                  <a:pt x="11568670" y="8112755"/>
                  <a:pt x="11661625" y="8132916"/>
                  <a:pt x="11754581" y="8150837"/>
                </a:cubicBezTo>
                <a:cubicBezTo>
                  <a:pt x="11829617" y="8164278"/>
                  <a:pt x="11902413" y="8185560"/>
                  <a:pt x="11979689" y="8182199"/>
                </a:cubicBezTo>
                <a:cubicBezTo>
                  <a:pt x="12013287" y="8181079"/>
                  <a:pt x="12048006" y="8187800"/>
                  <a:pt x="12080484" y="8197880"/>
                </a:cubicBezTo>
                <a:cubicBezTo>
                  <a:pt x="12147681" y="8216922"/>
                  <a:pt x="12212637" y="8243803"/>
                  <a:pt x="12284314" y="8249404"/>
                </a:cubicBezTo>
                <a:cubicBezTo>
                  <a:pt x="12341431" y="8255004"/>
                  <a:pt x="12398548" y="8268445"/>
                  <a:pt x="12456785" y="8269565"/>
                </a:cubicBezTo>
                <a:cubicBezTo>
                  <a:pt x="12569899" y="8272925"/>
                  <a:pt x="12683013" y="8270685"/>
                  <a:pt x="12797247" y="8270685"/>
                </a:cubicBezTo>
                <a:cubicBezTo>
                  <a:pt x="12809567" y="8270685"/>
                  <a:pt x="12821886" y="8268445"/>
                  <a:pt x="12834205" y="8267325"/>
                </a:cubicBezTo>
                <a:cubicBezTo>
                  <a:pt x="12843165" y="8163158"/>
                  <a:pt x="12839805" y="1431530"/>
                  <a:pt x="12829726" y="1396808"/>
                </a:cubicBezTo>
                <a:cubicBezTo>
                  <a:pt x="8760974" y="1396808"/>
                  <a:pt x="4691103" y="1396808"/>
                  <a:pt x="621231" y="1396808"/>
                </a:cubicBezTo>
                <a:close/>
                <a:moveTo>
                  <a:pt x="0" y="0"/>
                </a:moveTo>
                <a:cubicBezTo>
                  <a:pt x="4480303" y="0"/>
                  <a:pt x="8960605" y="0"/>
                  <a:pt x="13440908" y="0"/>
                </a:cubicBezTo>
                <a:cubicBezTo>
                  <a:pt x="13440908" y="2987648"/>
                  <a:pt x="13440908" y="5974177"/>
                  <a:pt x="13440908" y="8961825"/>
                </a:cubicBezTo>
                <a:cubicBezTo>
                  <a:pt x="13424107" y="8962945"/>
                  <a:pt x="13408426" y="8964065"/>
                  <a:pt x="13391625" y="8964065"/>
                </a:cubicBezTo>
                <a:cubicBezTo>
                  <a:pt x="8943804" y="8964065"/>
                  <a:pt x="4497104" y="8964065"/>
                  <a:pt x="49284" y="8964065"/>
                </a:cubicBezTo>
                <a:cubicBezTo>
                  <a:pt x="32482" y="8964065"/>
                  <a:pt x="16801" y="8962945"/>
                  <a:pt x="0" y="8961825"/>
                </a:cubicBezTo>
                <a:cubicBezTo>
                  <a:pt x="0" y="5974177"/>
                  <a:pt x="0" y="2987648"/>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85350149"/>
      </p:ext>
    </p:extLst>
  </p:cSld>
  <p:clrMapOvr>
    <a:masterClrMapping/>
  </p:clrMapOvr>
  <p:transition spd="slow">
    <p:push dir="u"/>
  </p:transition>
</p:sldLayout>
</file>

<file path=ppt/slideLayouts/slideLayout1088.xml><?xml version="1.0" encoding="utf-8"?>
<p:sldLayout xmlns:a="http://schemas.openxmlformats.org/drawingml/2006/main" xmlns:r="http://schemas.openxmlformats.org/officeDocument/2006/relationships" xmlns:p="http://schemas.openxmlformats.org/presentationml/2006/main" preserve="1" userDrawn="1">
  <p:cSld name="23_Custom 27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015696A-2FA3-48BB-A314-573F46C1C8A8}"/>
              </a:ext>
            </a:extLst>
          </p:cNvPr>
          <p:cNvSpPr>
            <a:spLocks noGrp="1"/>
          </p:cNvSpPr>
          <p:nvPr>
            <p:ph type="pic" sz="quarter" idx="18"/>
          </p:nvPr>
        </p:nvSpPr>
        <p:spPr>
          <a:xfrm>
            <a:off x="-1640570" y="-2888615"/>
            <a:ext cx="15470753" cy="10321800"/>
          </a:xfrm>
          <a:custGeom>
            <a:avLst/>
            <a:gdLst>
              <a:gd name="connsiteX0" fmla="*/ 0 w 15470753"/>
              <a:gd name="connsiteY0" fmla="*/ 0 h 10321800"/>
              <a:gd name="connsiteX1" fmla="*/ 15470753 w 15470753"/>
              <a:gd name="connsiteY1" fmla="*/ 0 h 10321800"/>
              <a:gd name="connsiteX2" fmla="*/ 15470753 w 15470753"/>
              <a:gd name="connsiteY2" fmla="*/ 10321800 h 10321800"/>
              <a:gd name="connsiteX3" fmla="*/ 0 w 15470753"/>
              <a:gd name="connsiteY3" fmla="*/ 10321800 h 10321800"/>
            </a:gdLst>
            <a:ahLst/>
            <a:cxnLst>
              <a:cxn ang="0">
                <a:pos x="connsiteX0" y="connsiteY0"/>
              </a:cxn>
              <a:cxn ang="0">
                <a:pos x="connsiteX1" y="connsiteY1"/>
              </a:cxn>
              <a:cxn ang="0">
                <a:pos x="connsiteX2" y="connsiteY2"/>
              </a:cxn>
              <a:cxn ang="0">
                <a:pos x="connsiteX3" y="connsiteY3"/>
              </a:cxn>
            </a:cxnLst>
            <a:rect l="l" t="t" r="r" b="b"/>
            <a:pathLst>
              <a:path w="15470753" h="10321800">
                <a:moveTo>
                  <a:pt x="0" y="0"/>
                </a:moveTo>
                <a:lnTo>
                  <a:pt x="15470753" y="0"/>
                </a:lnTo>
                <a:lnTo>
                  <a:pt x="15470753" y="10321800"/>
                </a:lnTo>
                <a:lnTo>
                  <a:pt x="0" y="10321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022CF56A-F62D-4D4B-AB21-E5F932487136}"/>
              </a:ext>
            </a:extLst>
          </p:cNvPr>
          <p:cNvSpPr>
            <a:spLocks noGrp="1"/>
          </p:cNvSpPr>
          <p:nvPr>
            <p:ph type="pic" sz="quarter" idx="17"/>
          </p:nvPr>
        </p:nvSpPr>
        <p:spPr>
          <a:xfrm>
            <a:off x="-1640572" y="-2888615"/>
            <a:ext cx="15473143" cy="10321800"/>
          </a:xfrm>
          <a:custGeom>
            <a:avLst/>
            <a:gdLst>
              <a:gd name="connsiteX0" fmla="*/ 36827 w 15473142"/>
              <a:gd name="connsiteY0" fmla="*/ 0 h 10321800"/>
              <a:gd name="connsiteX1" fmla="*/ 610956 w 15473142"/>
              <a:gd name="connsiteY1" fmla="*/ 0 h 10321800"/>
              <a:gd name="connsiteX2" fmla="*/ 656282 w 15473142"/>
              <a:gd name="connsiteY2" fmla="*/ 0 h 10321800"/>
              <a:gd name="connsiteX3" fmla="*/ 656282 w 15473142"/>
              <a:gd name="connsiteY3" fmla="*/ 6899457 h 10321800"/>
              <a:gd name="connsiteX4" fmla="*/ 684611 w 15473142"/>
              <a:gd name="connsiteY4" fmla="*/ 6877737 h 10321800"/>
              <a:gd name="connsiteX5" fmla="*/ 830976 w 15473142"/>
              <a:gd name="connsiteY5" fmla="*/ 6747416 h 10321800"/>
              <a:gd name="connsiteX6" fmla="*/ 865914 w 15473142"/>
              <a:gd name="connsiteY6" fmla="*/ 6723807 h 10321800"/>
              <a:gd name="connsiteX7" fmla="*/ 1017945 w 15473142"/>
              <a:gd name="connsiteY7" fmla="*/ 6650148 h 10321800"/>
              <a:gd name="connsiteX8" fmla="*/ 1059494 w 15473142"/>
              <a:gd name="connsiteY8" fmla="*/ 6624650 h 10321800"/>
              <a:gd name="connsiteX9" fmla="*/ 1159589 w 15473142"/>
              <a:gd name="connsiteY9" fmla="*/ 6586876 h 10321800"/>
              <a:gd name="connsiteX10" fmla="*/ 1202082 w 15473142"/>
              <a:gd name="connsiteY10" fmla="*/ 6565156 h 10321800"/>
              <a:gd name="connsiteX11" fmla="*/ 1298399 w 15473142"/>
              <a:gd name="connsiteY11" fmla="*/ 6475442 h 10321800"/>
              <a:gd name="connsiteX12" fmla="*/ 1310675 w 15473142"/>
              <a:gd name="connsiteY12" fmla="*/ 6465998 h 10321800"/>
              <a:gd name="connsiteX13" fmla="*/ 1420213 w 15473142"/>
              <a:gd name="connsiteY13" fmla="*/ 6394227 h 10321800"/>
              <a:gd name="connsiteX14" fmla="*/ 1448542 w 15473142"/>
              <a:gd name="connsiteY14" fmla="*/ 6386673 h 10321800"/>
              <a:gd name="connsiteX15" fmla="*/ 1500478 w 15473142"/>
              <a:gd name="connsiteY15" fmla="*/ 6364952 h 10321800"/>
              <a:gd name="connsiteX16" fmla="*/ 1644010 w 15473142"/>
              <a:gd name="connsiteY16" fmla="*/ 6219522 h 10321800"/>
              <a:gd name="connsiteX17" fmla="*/ 1767712 w 15473142"/>
              <a:gd name="connsiteY17" fmla="*/ 6064647 h 10321800"/>
              <a:gd name="connsiteX18" fmla="*/ 1786598 w 15473142"/>
              <a:gd name="connsiteY18" fmla="*/ 6046705 h 10321800"/>
              <a:gd name="connsiteX19" fmla="*/ 1889525 w 15473142"/>
              <a:gd name="connsiteY19" fmla="*/ 5976822 h 10321800"/>
              <a:gd name="connsiteX20" fmla="*/ 1918798 w 15473142"/>
              <a:gd name="connsiteY20" fmla="*/ 5954158 h 10321800"/>
              <a:gd name="connsiteX21" fmla="*/ 1976400 w 15473142"/>
              <a:gd name="connsiteY21" fmla="*/ 5945659 h 10321800"/>
              <a:gd name="connsiteX22" fmla="*/ 2081216 w 15473142"/>
              <a:gd name="connsiteY22" fmla="*/ 5961713 h 10321800"/>
              <a:gd name="connsiteX23" fmla="*/ 2201141 w 15473142"/>
              <a:gd name="connsiteY23" fmla="*/ 5998543 h 10321800"/>
              <a:gd name="connsiteX24" fmla="*/ 2311623 w 15473142"/>
              <a:gd name="connsiteY24" fmla="*/ 6131697 h 10321800"/>
              <a:gd name="connsiteX25" fmla="*/ 2416439 w 15473142"/>
              <a:gd name="connsiteY25" fmla="*/ 6211967 h 10321800"/>
              <a:gd name="connsiteX26" fmla="*/ 2523144 w 15473142"/>
              <a:gd name="connsiteY26" fmla="*/ 6273350 h 10321800"/>
              <a:gd name="connsiteX27" fmla="*/ 2597743 w 15473142"/>
              <a:gd name="connsiteY27" fmla="*/ 6313957 h 10321800"/>
              <a:gd name="connsiteX28" fmla="*/ 2634570 w 15473142"/>
              <a:gd name="connsiteY28" fmla="*/ 6336622 h 10321800"/>
              <a:gd name="connsiteX29" fmla="*/ 2676119 w 15473142"/>
              <a:gd name="connsiteY29" fmla="*/ 6359286 h 10321800"/>
              <a:gd name="connsiteX30" fmla="*/ 2786601 w 15473142"/>
              <a:gd name="connsiteY30" fmla="*/ 6393283 h 10321800"/>
              <a:gd name="connsiteX31" fmla="*/ 2824373 w 15473142"/>
              <a:gd name="connsiteY31" fmla="*/ 6396116 h 10321800"/>
              <a:gd name="connsiteX32" fmla="*/ 2980181 w 15473142"/>
              <a:gd name="connsiteY32" fmla="*/ 6410281 h 10321800"/>
              <a:gd name="connsiteX33" fmla="*/ 3085941 w 15473142"/>
              <a:gd name="connsiteY33" fmla="*/ 6446167 h 10321800"/>
              <a:gd name="connsiteX34" fmla="*/ 3111437 w 15473142"/>
              <a:gd name="connsiteY34" fmla="*/ 6443334 h 10321800"/>
              <a:gd name="connsiteX35" fmla="*/ 3193590 w 15473142"/>
              <a:gd name="connsiteY35" fmla="*/ 6405560 h 10321800"/>
              <a:gd name="connsiteX36" fmla="*/ 3275743 w 15473142"/>
              <a:gd name="connsiteY36" fmla="*/ 6381951 h 10321800"/>
              <a:gd name="connsiteX37" fmla="*/ 3343733 w 15473142"/>
              <a:gd name="connsiteY37" fmla="*/ 6361175 h 10321800"/>
              <a:gd name="connsiteX38" fmla="*/ 3413610 w 15473142"/>
              <a:gd name="connsiteY38" fmla="*/ 6346065 h 10321800"/>
              <a:gd name="connsiteX39" fmla="*/ 3522203 w 15473142"/>
              <a:gd name="connsiteY39" fmla="*/ 6298848 h 10321800"/>
              <a:gd name="connsiteX40" fmla="*/ 3639295 w 15473142"/>
              <a:gd name="connsiteY40" fmla="*/ 6254463 h 10321800"/>
              <a:gd name="connsiteX41" fmla="*/ 3668568 w 15473142"/>
              <a:gd name="connsiteY41" fmla="*/ 6249741 h 10321800"/>
              <a:gd name="connsiteX42" fmla="*/ 3870647 w 15473142"/>
              <a:gd name="connsiteY42" fmla="*/ 6134530 h 10321800"/>
              <a:gd name="connsiteX43" fmla="*/ 4013234 w 15473142"/>
              <a:gd name="connsiteY43" fmla="*/ 6045760 h 10321800"/>
              <a:gd name="connsiteX44" fmla="*/ 4183207 w 15473142"/>
              <a:gd name="connsiteY44" fmla="*/ 5954158 h 10321800"/>
              <a:gd name="connsiteX45" fmla="*/ 4327683 w 15473142"/>
              <a:gd name="connsiteY45" fmla="*/ 5905996 h 10321800"/>
              <a:gd name="connsiteX46" fmla="*/ 4424945 w 15473142"/>
              <a:gd name="connsiteY46" fmla="*/ 5905996 h 10321800"/>
              <a:gd name="connsiteX47" fmla="*/ 4522207 w 15473142"/>
              <a:gd name="connsiteY47" fmla="*/ 5897497 h 10321800"/>
              <a:gd name="connsiteX48" fmla="*/ 4680848 w 15473142"/>
              <a:gd name="connsiteY48" fmla="*/ 5868222 h 10321800"/>
              <a:gd name="connsiteX49" fmla="*/ 4738449 w 15473142"/>
              <a:gd name="connsiteY49" fmla="*/ 5840835 h 10321800"/>
              <a:gd name="connsiteX50" fmla="*/ 4944305 w 15473142"/>
              <a:gd name="connsiteY50" fmla="*/ 5787007 h 10321800"/>
              <a:gd name="connsiteX51" fmla="*/ 5031179 w 15473142"/>
              <a:gd name="connsiteY51" fmla="*/ 5770009 h 10321800"/>
              <a:gd name="connsiteX52" fmla="*/ 5108611 w 15473142"/>
              <a:gd name="connsiteY52" fmla="*/ 5756788 h 10321800"/>
              <a:gd name="connsiteX53" fmla="*/ 5152049 w 15473142"/>
              <a:gd name="connsiteY53" fmla="*/ 5747344 h 10321800"/>
              <a:gd name="connsiteX54" fmla="*/ 5185099 w 15473142"/>
              <a:gd name="connsiteY54" fmla="*/ 5741678 h 10321800"/>
              <a:gd name="connsiteX55" fmla="*/ 5561871 w 15473142"/>
              <a:gd name="connsiteY55" fmla="*/ 5734123 h 10321800"/>
              <a:gd name="connsiteX56" fmla="*/ 5661021 w 15473142"/>
              <a:gd name="connsiteY56" fmla="*/ 5751122 h 10321800"/>
              <a:gd name="connsiteX57" fmla="*/ 5810219 w 15473142"/>
              <a:gd name="connsiteY57" fmla="*/ 5786063 h 10321800"/>
              <a:gd name="connsiteX58" fmla="*/ 5919757 w 15473142"/>
              <a:gd name="connsiteY58" fmla="*/ 5812505 h 10321800"/>
              <a:gd name="connsiteX59" fmla="*/ 5972637 w 15473142"/>
              <a:gd name="connsiteY59" fmla="*/ 5788896 h 10321800"/>
              <a:gd name="connsiteX60" fmla="*/ 6017963 w 15473142"/>
              <a:gd name="connsiteY60" fmla="*/ 5742622 h 10321800"/>
              <a:gd name="connsiteX61" fmla="*/ 6073676 w 15473142"/>
              <a:gd name="connsiteY61" fmla="*/ 5700126 h 10321800"/>
              <a:gd name="connsiteX62" fmla="*/ 6173771 w 15473142"/>
              <a:gd name="connsiteY62" fmla="*/ 5640632 h 10321800"/>
              <a:gd name="connsiteX63" fmla="*/ 6283309 w 15473142"/>
              <a:gd name="connsiteY63" fmla="*/ 5596247 h 10321800"/>
              <a:gd name="connsiteX64" fmla="*/ 6313526 w 15473142"/>
              <a:gd name="connsiteY64" fmla="*/ 5583026 h 10321800"/>
              <a:gd name="connsiteX65" fmla="*/ 6416453 w 15473142"/>
              <a:gd name="connsiteY65" fmla="*/ 5538642 h 10321800"/>
              <a:gd name="connsiteX66" fmla="*/ 6510882 w 15473142"/>
              <a:gd name="connsiteY66" fmla="*/ 5485758 h 10321800"/>
              <a:gd name="connsiteX67" fmla="*/ 6662914 w 15473142"/>
              <a:gd name="connsiteY67" fmla="*/ 5389434 h 10321800"/>
              <a:gd name="connsiteX68" fmla="*/ 6758287 w 15473142"/>
              <a:gd name="connsiteY68" fmla="*/ 5338438 h 10321800"/>
              <a:gd name="connsiteX69" fmla="*/ 6789448 w 15473142"/>
              <a:gd name="connsiteY69" fmla="*/ 5319551 h 10321800"/>
              <a:gd name="connsiteX70" fmla="*/ 6853660 w 15473142"/>
              <a:gd name="connsiteY70" fmla="*/ 5261946 h 10321800"/>
              <a:gd name="connsiteX71" fmla="*/ 6915039 w 15473142"/>
              <a:gd name="connsiteY71" fmla="*/ 5207173 h 10321800"/>
              <a:gd name="connsiteX72" fmla="*/ 6972641 w 15473142"/>
              <a:gd name="connsiteY72" fmla="*/ 5173176 h 10321800"/>
              <a:gd name="connsiteX73" fmla="*/ 7032131 w 15473142"/>
              <a:gd name="connsiteY73" fmla="*/ 5150512 h 10321800"/>
              <a:gd name="connsiteX74" fmla="*/ 7367354 w 15473142"/>
              <a:gd name="connsiteY74" fmla="*/ 5016414 h 10321800"/>
              <a:gd name="connsiteX75" fmla="*/ 7387184 w 15473142"/>
              <a:gd name="connsiteY75" fmla="*/ 5005082 h 10321800"/>
              <a:gd name="connsiteX76" fmla="*/ 7468393 w 15473142"/>
              <a:gd name="connsiteY76" fmla="*/ 4978640 h 10321800"/>
              <a:gd name="connsiteX77" fmla="*/ 7490111 w 15473142"/>
              <a:gd name="connsiteY77" fmla="*/ 4972974 h 10321800"/>
              <a:gd name="connsiteX78" fmla="*/ 7627978 w 15473142"/>
              <a:gd name="connsiteY78" fmla="*/ 4990916 h 10321800"/>
              <a:gd name="connsiteX79" fmla="*/ 7679914 w 15473142"/>
              <a:gd name="connsiteY79" fmla="*/ 5032467 h 10321800"/>
              <a:gd name="connsiteX80" fmla="*/ 7687468 w 15473142"/>
              <a:gd name="connsiteY80" fmla="*/ 5040967 h 10321800"/>
              <a:gd name="connsiteX81" fmla="*/ 7733739 w 15473142"/>
              <a:gd name="connsiteY81" fmla="*/ 5102350 h 10321800"/>
              <a:gd name="connsiteX82" fmla="*/ 7759234 w 15473142"/>
              <a:gd name="connsiteY82" fmla="*/ 5142958 h 10321800"/>
              <a:gd name="connsiteX83" fmla="*/ 7806449 w 15473142"/>
              <a:gd name="connsiteY83" fmla="*/ 5204340 h 10321800"/>
              <a:gd name="connsiteX84" fmla="*/ 7847998 w 15473142"/>
              <a:gd name="connsiteY84" fmla="*/ 5210006 h 10321800"/>
              <a:gd name="connsiteX85" fmla="*/ 7888602 w 15473142"/>
              <a:gd name="connsiteY85" fmla="*/ 5220394 h 10321800"/>
              <a:gd name="connsiteX86" fmla="*/ 8005694 w 15473142"/>
              <a:gd name="connsiteY86" fmla="*/ 5325218 h 10321800"/>
              <a:gd name="connsiteX87" fmla="*/ 8048187 w 15473142"/>
              <a:gd name="connsiteY87" fmla="*/ 5394155 h 10321800"/>
              <a:gd name="connsiteX88" fmla="*/ 8107677 w 15473142"/>
              <a:gd name="connsiteY88" fmla="*/ 5505589 h 10321800"/>
              <a:gd name="connsiteX89" fmla="*/ 8153948 w 15473142"/>
              <a:gd name="connsiteY89" fmla="*/ 5596247 h 10321800"/>
              <a:gd name="connsiteX90" fmla="*/ 8200218 w 15473142"/>
              <a:gd name="connsiteY90" fmla="*/ 5715236 h 10321800"/>
              <a:gd name="connsiteX91" fmla="*/ 8205884 w 15473142"/>
              <a:gd name="connsiteY91" fmla="*/ 5729401 h 10321800"/>
              <a:gd name="connsiteX92" fmla="*/ 8265374 w 15473142"/>
              <a:gd name="connsiteY92" fmla="*/ 5813449 h 10321800"/>
              <a:gd name="connsiteX93" fmla="*/ 8620427 w 15473142"/>
              <a:gd name="connsiteY93" fmla="*/ 5994765 h 10321800"/>
              <a:gd name="connsiteX94" fmla="*/ 8736575 w 15473142"/>
              <a:gd name="connsiteY94" fmla="*/ 6037261 h 10321800"/>
              <a:gd name="connsiteX95" fmla="*/ 8849889 w 15473142"/>
              <a:gd name="connsiteY95" fmla="*/ 6057093 h 10321800"/>
              <a:gd name="connsiteX96" fmla="*/ 8981146 w 15473142"/>
              <a:gd name="connsiteY96" fmla="*/ 6050482 h 10321800"/>
              <a:gd name="connsiteX97" fmla="*/ 9028360 w 15473142"/>
              <a:gd name="connsiteY97" fmla="*/ 6038206 h 10321800"/>
              <a:gd name="connsiteX98" fmla="*/ 9114291 w 15473142"/>
              <a:gd name="connsiteY98" fmla="*/ 6011764 h 10321800"/>
              <a:gd name="connsiteX99" fmla="*/ 9354140 w 15473142"/>
              <a:gd name="connsiteY99" fmla="*/ 5926772 h 10321800"/>
              <a:gd name="connsiteX100" fmla="*/ 9461790 w 15473142"/>
              <a:gd name="connsiteY100" fmla="*/ 5874832 h 10321800"/>
              <a:gd name="connsiteX101" fmla="*/ 9477842 w 15473142"/>
              <a:gd name="connsiteY101" fmla="*/ 5864444 h 10321800"/>
              <a:gd name="connsiteX102" fmla="*/ 9569439 w 15473142"/>
              <a:gd name="connsiteY102" fmla="*/ 5803061 h 10321800"/>
              <a:gd name="connsiteX103" fmla="*/ 9775294 w 15473142"/>
              <a:gd name="connsiteY103" fmla="*/ 5702015 h 10321800"/>
              <a:gd name="connsiteX104" fmla="*/ 9889553 w 15473142"/>
              <a:gd name="connsiteY104" fmla="*/ 5666130 h 10321800"/>
              <a:gd name="connsiteX105" fmla="*/ 10016088 w 15473142"/>
              <a:gd name="connsiteY105" fmla="*/ 5607580 h 10321800"/>
              <a:gd name="connsiteX106" fmla="*/ 10034029 w 15473142"/>
              <a:gd name="connsiteY106" fmla="*/ 5593414 h 10321800"/>
              <a:gd name="connsiteX107" fmla="*/ 10153010 w 15473142"/>
              <a:gd name="connsiteY107" fmla="*/ 5508422 h 10321800"/>
              <a:gd name="connsiteX108" fmla="*/ 10254049 w 15473142"/>
              <a:gd name="connsiteY108" fmla="*/ 5451761 h 10321800"/>
              <a:gd name="connsiteX109" fmla="*/ 10280489 w 15473142"/>
              <a:gd name="connsiteY109" fmla="*/ 5447039 h 10321800"/>
              <a:gd name="connsiteX110" fmla="*/ 10394748 w 15473142"/>
              <a:gd name="connsiteY110" fmla="*/ 5476314 h 10321800"/>
              <a:gd name="connsiteX111" fmla="*/ 10475957 w 15473142"/>
              <a:gd name="connsiteY111" fmla="*/ 5518810 h 10321800"/>
              <a:gd name="connsiteX112" fmla="*/ 10492010 w 15473142"/>
              <a:gd name="connsiteY112" fmla="*/ 5532976 h 10321800"/>
              <a:gd name="connsiteX113" fmla="*/ 10502397 w 15473142"/>
              <a:gd name="connsiteY113" fmla="*/ 5561306 h 10321800"/>
              <a:gd name="connsiteX114" fmla="*/ 10544891 w 15473142"/>
              <a:gd name="connsiteY114" fmla="*/ 5602858 h 10321800"/>
              <a:gd name="connsiteX115" fmla="*/ 10554333 w 15473142"/>
              <a:gd name="connsiteY115" fmla="*/ 5672740 h 10321800"/>
              <a:gd name="connsiteX116" fmla="*/ 10624211 w 15473142"/>
              <a:gd name="connsiteY116" fmla="*/ 5723735 h 10321800"/>
              <a:gd name="connsiteX117" fmla="*/ 10648763 w 15473142"/>
              <a:gd name="connsiteY117" fmla="*/ 5777564 h 10321800"/>
              <a:gd name="connsiteX118" fmla="*/ 10681813 w 15473142"/>
              <a:gd name="connsiteY118" fmla="*/ 5833281 h 10321800"/>
              <a:gd name="connsiteX119" fmla="*/ 10831955 w 15473142"/>
              <a:gd name="connsiteY119" fmla="*/ 5904107 h 10321800"/>
              <a:gd name="connsiteX120" fmla="*/ 10980208 w 15473142"/>
              <a:gd name="connsiteY120" fmla="*/ 5969268 h 10321800"/>
              <a:gd name="connsiteX121" fmla="*/ 11119963 w 15473142"/>
              <a:gd name="connsiteY121" fmla="*/ 6012708 h 10321800"/>
              <a:gd name="connsiteX122" fmla="*/ 11305044 w 15473142"/>
              <a:gd name="connsiteY122" fmla="*/ 6076924 h 10321800"/>
              <a:gd name="connsiteX123" fmla="*/ 11583610 w 15473142"/>
              <a:gd name="connsiteY123" fmla="*/ 6192135 h 10321800"/>
              <a:gd name="connsiteX124" fmla="*/ 11662930 w 15473142"/>
              <a:gd name="connsiteY124" fmla="*/ 6216689 h 10321800"/>
              <a:gd name="connsiteX125" fmla="*/ 11814017 w 15473142"/>
              <a:gd name="connsiteY125" fmla="*/ 6274294 h 10321800"/>
              <a:gd name="connsiteX126" fmla="*/ 11853677 w 15473142"/>
              <a:gd name="connsiteY126" fmla="*/ 6285627 h 10321800"/>
              <a:gd name="connsiteX127" fmla="*/ 11934886 w 15473142"/>
              <a:gd name="connsiteY127" fmla="*/ 6312068 h 10321800"/>
              <a:gd name="connsiteX128" fmla="*/ 12012318 w 15473142"/>
              <a:gd name="connsiteY128" fmla="*/ 6337566 h 10321800"/>
              <a:gd name="connsiteX129" fmla="*/ 12047257 w 15473142"/>
              <a:gd name="connsiteY129" fmla="*/ 6352676 h 10321800"/>
              <a:gd name="connsiteX130" fmla="*/ 12122800 w 15473142"/>
              <a:gd name="connsiteY130" fmla="*/ 6385728 h 10321800"/>
              <a:gd name="connsiteX131" fmla="*/ 12194566 w 15473142"/>
              <a:gd name="connsiteY131" fmla="*/ 6415948 h 10321800"/>
              <a:gd name="connsiteX132" fmla="*/ 12304104 w 15473142"/>
              <a:gd name="connsiteY132" fmla="*/ 6457499 h 10321800"/>
              <a:gd name="connsiteX133" fmla="*/ 12453301 w 15473142"/>
              <a:gd name="connsiteY133" fmla="*/ 6509439 h 10321800"/>
              <a:gd name="connsiteX134" fmla="*/ 12499572 w 15473142"/>
              <a:gd name="connsiteY134" fmla="*/ 6518882 h 10321800"/>
              <a:gd name="connsiteX135" fmla="*/ 12536399 w 15473142"/>
              <a:gd name="connsiteY135" fmla="*/ 6524548 h 10321800"/>
              <a:gd name="connsiteX136" fmla="*/ 12595889 w 15473142"/>
              <a:gd name="connsiteY136" fmla="*/ 6500939 h 10321800"/>
              <a:gd name="connsiteX137" fmla="*/ 12606276 w 15473142"/>
              <a:gd name="connsiteY137" fmla="*/ 6487719 h 10321800"/>
              <a:gd name="connsiteX138" fmla="*/ 12647825 w 15473142"/>
              <a:gd name="connsiteY138" fmla="*/ 6540602 h 10321800"/>
              <a:gd name="connsiteX139" fmla="*/ 12714870 w 15473142"/>
              <a:gd name="connsiteY139" fmla="*/ 6499995 h 10321800"/>
              <a:gd name="connsiteX140" fmla="*/ 12731867 w 15473142"/>
              <a:gd name="connsiteY140" fmla="*/ 6547213 h 10321800"/>
              <a:gd name="connsiteX141" fmla="*/ 12744143 w 15473142"/>
              <a:gd name="connsiteY141" fmla="*/ 6592542 h 10321800"/>
              <a:gd name="connsiteX142" fmla="*/ 12783803 w 15473142"/>
              <a:gd name="connsiteY142" fmla="*/ 6592542 h 10321800"/>
              <a:gd name="connsiteX143" fmla="*/ 12799856 w 15473142"/>
              <a:gd name="connsiteY143" fmla="*/ 6548157 h 10321800"/>
              <a:gd name="connsiteX144" fmla="*/ 12925447 w 15473142"/>
              <a:gd name="connsiteY144" fmla="*/ 6610485 h 10321800"/>
              <a:gd name="connsiteX145" fmla="*/ 12962274 w 15473142"/>
              <a:gd name="connsiteY145" fmla="*/ 6566100 h 10321800"/>
              <a:gd name="connsiteX146" fmla="*/ 12994380 w 15473142"/>
              <a:gd name="connsiteY146" fmla="*/ 6611429 h 10321800"/>
              <a:gd name="connsiteX147" fmla="*/ 13084087 w 15473142"/>
              <a:gd name="connsiteY147" fmla="*/ 6600097 h 10321800"/>
              <a:gd name="connsiteX148" fmla="*/ 13087865 w 15473142"/>
              <a:gd name="connsiteY148" fmla="*/ 6601041 h 10321800"/>
              <a:gd name="connsiteX149" fmla="*/ 13204957 w 15473142"/>
              <a:gd name="connsiteY149" fmla="*/ 6628427 h 10321800"/>
              <a:gd name="connsiteX150" fmla="*/ 13247450 w 15473142"/>
              <a:gd name="connsiteY150" fmla="*/ 6610485 h 10321800"/>
              <a:gd name="connsiteX151" fmla="*/ 13255948 w 15473142"/>
              <a:gd name="connsiteY151" fmla="*/ 6510383 h 10321800"/>
              <a:gd name="connsiteX152" fmla="*/ 13288998 w 15473142"/>
              <a:gd name="connsiteY152" fmla="*/ 6427280 h 10321800"/>
              <a:gd name="connsiteX153" fmla="*/ 13323937 w 15473142"/>
              <a:gd name="connsiteY153" fmla="*/ 6330011 h 10321800"/>
              <a:gd name="connsiteX154" fmla="*/ 13388149 w 15473142"/>
              <a:gd name="connsiteY154" fmla="*/ 6205356 h 10321800"/>
              <a:gd name="connsiteX155" fmla="*/ 13432531 w 15473142"/>
              <a:gd name="connsiteY155" fmla="*/ 6154361 h 10321800"/>
              <a:gd name="connsiteX156" fmla="*/ 13461804 w 15473142"/>
              <a:gd name="connsiteY156" fmla="*/ 6130752 h 10321800"/>
              <a:gd name="connsiteX157" fmla="*/ 13494854 w 15473142"/>
              <a:gd name="connsiteY157" fmla="*/ 6141140 h 10321800"/>
              <a:gd name="connsiteX158" fmla="*/ 13522238 w 15473142"/>
              <a:gd name="connsiteY158" fmla="*/ 6190247 h 10321800"/>
              <a:gd name="connsiteX159" fmla="*/ 13535458 w 15473142"/>
              <a:gd name="connsiteY159" fmla="*/ 6231798 h 10321800"/>
              <a:gd name="connsiteX160" fmla="*/ 13543012 w 15473142"/>
              <a:gd name="connsiteY160" fmla="*/ 6268628 h 10321800"/>
              <a:gd name="connsiteX161" fmla="*/ 13573230 w 15473142"/>
              <a:gd name="connsiteY161" fmla="*/ 6281849 h 10321800"/>
              <a:gd name="connsiteX162" fmla="*/ 13667659 w 15473142"/>
              <a:gd name="connsiteY162" fmla="*/ 6233687 h 10321800"/>
              <a:gd name="connsiteX163" fmla="*/ 13700709 w 15473142"/>
              <a:gd name="connsiteY163" fmla="*/ 6194024 h 10321800"/>
              <a:gd name="connsiteX164" fmla="*/ 13718650 w 15473142"/>
              <a:gd name="connsiteY164" fmla="*/ 6175137 h 10321800"/>
              <a:gd name="connsiteX165" fmla="*/ 13761144 w 15473142"/>
              <a:gd name="connsiteY165" fmla="*/ 6176081 h 10321800"/>
              <a:gd name="connsiteX166" fmla="*/ 13804581 w 15473142"/>
              <a:gd name="connsiteY166" fmla="*/ 6182692 h 10321800"/>
              <a:gd name="connsiteX167" fmla="*/ 13969832 w 15473142"/>
              <a:gd name="connsiteY167" fmla="*/ 6085423 h 10321800"/>
              <a:gd name="connsiteX168" fmla="*/ 13981163 w 15473142"/>
              <a:gd name="connsiteY168" fmla="*/ 6075035 h 10321800"/>
              <a:gd name="connsiteX169" fmla="*/ 14040654 w 15473142"/>
              <a:gd name="connsiteY169" fmla="*/ 5954158 h 10321800"/>
              <a:gd name="connsiteX170" fmla="*/ 14061428 w 15473142"/>
              <a:gd name="connsiteY170" fmla="*/ 5882387 h 10321800"/>
              <a:gd name="connsiteX171" fmla="*/ 14090701 w 15473142"/>
              <a:gd name="connsiteY171" fmla="*/ 5840835 h 10321800"/>
              <a:gd name="connsiteX172" fmla="*/ 14153968 w 15473142"/>
              <a:gd name="connsiteY172" fmla="*/ 5773786 h 10321800"/>
              <a:gd name="connsiteX173" fmla="*/ 14195517 w 15473142"/>
              <a:gd name="connsiteY173" fmla="*/ 5763398 h 10321800"/>
              <a:gd name="connsiteX174" fmla="*/ 14330551 w 15473142"/>
              <a:gd name="connsiteY174" fmla="*/ 5572639 h 10321800"/>
              <a:gd name="connsiteX175" fmla="*/ 14431590 w 15473142"/>
              <a:gd name="connsiteY175" fmla="*/ 5489535 h 10321800"/>
              <a:gd name="connsiteX176" fmla="*/ 14460863 w 15473142"/>
              <a:gd name="connsiteY176" fmla="*/ 5457427 h 10321800"/>
              <a:gd name="connsiteX177" fmla="*/ 14464640 w 15473142"/>
              <a:gd name="connsiteY177" fmla="*/ 5443262 h 10321800"/>
              <a:gd name="connsiteX178" fmla="*/ 14527907 w 15473142"/>
              <a:gd name="connsiteY178" fmla="*/ 5368658 h 10321800"/>
              <a:gd name="connsiteX179" fmla="*/ 14603451 w 15473142"/>
              <a:gd name="connsiteY179" fmla="*/ 5340327 h 10321800"/>
              <a:gd name="connsiteX180" fmla="*/ 14629891 w 15473142"/>
              <a:gd name="connsiteY180" fmla="*/ 5311997 h 10321800"/>
              <a:gd name="connsiteX181" fmla="*/ 14656331 w 15473142"/>
              <a:gd name="connsiteY181" fmla="*/ 5227005 h 10321800"/>
              <a:gd name="connsiteX182" fmla="*/ 14691270 w 15473142"/>
              <a:gd name="connsiteY182" fmla="*/ 5176954 h 10321800"/>
              <a:gd name="connsiteX183" fmla="*/ 14711100 w 15473142"/>
              <a:gd name="connsiteY183" fmla="*/ 5145791 h 10321800"/>
              <a:gd name="connsiteX184" fmla="*/ 14740373 w 15473142"/>
              <a:gd name="connsiteY184" fmla="*/ 5092906 h 10321800"/>
              <a:gd name="connsiteX185" fmla="*/ 14781921 w 15473142"/>
              <a:gd name="connsiteY185" fmla="*/ 5035301 h 10321800"/>
              <a:gd name="connsiteX186" fmla="*/ 14792309 w 15473142"/>
              <a:gd name="connsiteY186" fmla="*/ 5011692 h 10321800"/>
              <a:gd name="connsiteX187" fmla="*/ 14843300 w 15473142"/>
              <a:gd name="connsiteY187" fmla="*/ 4956920 h 10321800"/>
              <a:gd name="connsiteX188" fmla="*/ 14873518 w 15473142"/>
              <a:gd name="connsiteY188" fmla="*/ 4870983 h 10321800"/>
              <a:gd name="connsiteX189" fmla="*/ 14872573 w 15473142"/>
              <a:gd name="connsiteY189" fmla="*/ 67049 h 10321800"/>
              <a:gd name="connsiteX190" fmla="*/ 14872573 w 15473142"/>
              <a:gd name="connsiteY190" fmla="*/ 13221 h 10321800"/>
              <a:gd name="connsiteX191" fmla="*/ 15469365 w 15473142"/>
              <a:gd name="connsiteY191" fmla="*/ 13221 h 10321800"/>
              <a:gd name="connsiteX192" fmla="*/ 15472198 w 15473142"/>
              <a:gd name="connsiteY192" fmla="*/ 33052 h 10321800"/>
              <a:gd name="connsiteX193" fmla="*/ 15473142 w 15473142"/>
              <a:gd name="connsiteY193" fmla="*/ 74604 h 10321800"/>
              <a:gd name="connsiteX194" fmla="*/ 15472198 w 15473142"/>
              <a:gd name="connsiteY194" fmla="*/ 10265139 h 10321800"/>
              <a:gd name="connsiteX195" fmla="*/ 15471253 w 15473142"/>
              <a:gd name="connsiteY195" fmla="*/ 10321800 h 10321800"/>
              <a:gd name="connsiteX196" fmla="*/ 0 w 15473142"/>
              <a:gd name="connsiteY196" fmla="*/ 10321800 h 10321800"/>
              <a:gd name="connsiteX197" fmla="*/ 0 w 15473142"/>
              <a:gd name="connsiteY197" fmla="*/ 1889 h 10321800"/>
              <a:gd name="connsiteX198" fmla="*/ 36827 w 15473142"/>
              <a:gd name="connsiteY198" fmla="*/ 0 h 1032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5473142" h="10321800">
                <a:moveTo>
                  <a:pt x="36827" y="0"/>
                </a:moveTo>
                <a:cubicBezTo>
                  <a:pt x="228518" y="0"/>
                  <a:pt x="420209" y="0"/>
                  <a:pt x="610956" y="0"/>
                </a:cubicBezTo>
                <a:cubicBezTo>
                  <a:pt x="625120" y="0"/>
                  <a:pt x="638341" y="0"/>
                  <a:pt x="656282" y="0"/>
                </a:cubicBezTo>
                <a:cubicBezTo>
                  <a:pt x="656282" y="2300449"/>
                  <a:pt x="656282" y="4596176"/>
                  <a:pt x="656282" y="6899457"/>
                </a:cubicBezTo>
                <a:cubicBezTo>
                  <a:pt x="669502" y="6889069"/>
                  <a:pt x="678001" y="6883403"/>
                  <a:pt x="684611" y="6877737"/>
                </a:cubicBezTo>
                <a:cubicBezTo>
                  <a:pt x="733714" y="6834297"/>
                  <a:pt x="781873" y="6790856"/>
                  <a:pt x="830976" y="6747416"/>
                </a:cubicBezTo>
                <a:cubicBezTo>
                  <a:pt x="841363" y="6737973"/>
                  <a:pt x="853639" y="6730418"/>
                  <a:pt x="865914" y="6723807"/>
                </a:cubicBezTo>
                <a:cubicBezTo>
                  <a:pt x="915962" y="6699254"/>
                  <a:pt x="966954" y="6674701"/>
                  <a:pt x="1017945" y="6650148"/>
                </a:cubicBezTo>
                <a:cubicBezTo>
                  <a:pt x="1032110" y="6642593"/>
                  <a:pt x="1046274" y="6634094"/>
                  <a:pt x="1059494" y="6624650"/>
                </a:cubicBezTo>
                <a:cubicBezTo>
                  <a:pt x="1089711" y="6603874"/>
                  <a:pt x="1120873" y="6584987"/>
                  <a:pt x="1159589" y="6586876"/>
                </a:cubicBezTo>
                <a:cubicBezTo>
                  <a:pt x="1178475" y="6587820"/>
                  <a:pt x="1189806" y="6576488"/>
                  <a:pt x="1202082" y="6565156"/>
                </a:cubicBezTo>
                <a:cubicBezTo>
                  <a:pt x="1234188" y="6534936"/>
                  <a:pt x="1266294" y="6505661"/>
                  <a:pt x="1298399" y="6475442"/>
                </a:cubicBezTo>
                <a:cubicBezTo>
                  <a:pt x="1302177" y="6471664"/>
                  <a:pt x="1305954" y="6466943"/>
                  <a:pt x="1310675" y="6465998"/>
                </a:cubicBezTo>
                <a:cubicBezTo>
                  <a:pt x="1353168" y="6450889"/>
                  <a:pt x="1385274" y="6419725"/>
                  <a:pt x="1420213" y="6394227"/>
                </a:cubicBezTo>
                <a:cubicBezTo>
                  <a:pt x="1427767" y="6389506"/>
                  <a:pt x="1440043" y="6383839"/>
                  <a:pt x="1448542" y="6386673"/>
                </a:cubicBezTo>
                <a:cubicBezTo>
                  <a:pt x="1472149" y="6392339"/>
                  <a:pt x="1486313" y="6379118"/>
                  <a:pt x="1500478" y="6364952"/>
                </a:cubicBezTo>
                <a:cubicBezTo>
                  <a:pt x="1548636" y="6315846"/>
                  <a:pt x="1598684" y="6270517"/>
                  <a:pt x="1644010" y="6219522"/>
                </a:cubicBezTo>
                <a:cubicBezTo>
                  <a:pt x="1688391" y="6170415"/>
                  <a:pt x="1727107" y="6116587"/>
                  <a:pt x="1767712" y="6064647"/>
                </a:cubicBezTo>
                <a:cubicBezTo>
                  <a:pt x="1773378" y="6058037"/>
                  <a:pt x="1779988" y="6051427"/>
                  <a:pt x="1786598" y="6046705"/>
                </a:cubicBezTo>
                <a:cubicBezTo>
                  <a:pt x="1820592" y="6023096"/>
                  <a:pt x="1847976" y="5990988"/>
                  <a:pt x="1889525" y="5976822"/>
                </a:cubicBezTo>
                <a:cubicBezTo>
                  <a:pt x="1899912" y="5973045"/>
                  <a:pt x="1910300" y="5962657"/>
                  <a:pt x="1918798" y="5954158"/>
                </a:cubicBezTo>
                <a:cubicBezTo>
                  <a:pt x="1935796" y="5935271"/>
                  <a:pt x="1956570" y="5932438"/>
                  <a:pt x="1976400" y="5945659"/>
                </a:cubicBezTo>
                <a:cubicBezTo>
                  <a:pt x="2009450" y="5967379"/>
                  <a:pt x="2042500" y="5971156"/>
                  <a:pt x="2081216" y="5961713"/>
                </a:cubicBezTo>
                <a:cubicBezTo>
                  <a:pt x="2126542" y="5951325"/>
                  <a:pt x="2166202" y="5965490"/>
                  <a:pt x="2201141" y="5998543"/>
                </a:cubicBezTo>
                <a:cubicBezTo>
                  <a:pt x="2242690" y="6039150"/>
                  <a:pt x="2282350" y="6081646"/>
                  <a:pt x="2311623" y="6131697"/>
                </a:cubicBezTo>
                <a:cubicBezTo>
                  <a:pt x="2336174" y="6172304"/>
                  <a:pt x="2368281" y="6200635"/>
                  <a:pt x="2416439" y="6211967"/>
                </a:cubicBezTo>
                <a:cubicBezTo>
                  <a:pt x="2457988" y="6221410"/>
                  <a:pt x="2492927" y="6244075"/>
                  <a:pt x="2523144" y="6273350"/>
                </a:cubicBezTo>
                <a:cubicBezTo>
                  <a:pt x="2544863" y="6294126"/>
                  <a:pt x="2570359" y="6306402"/>
                  <a:pt x="2597743" y="6313957"/>
                </a:cubicBezTo>
                <a:cubicBezTo>
                  <a:pt x="2613796" y="6318679"/>
                  <a:pt x="2624183" y="6326234"/>
                  <a:pt x="2634570" y="6336622"/>
                </a:cubicBezTo>
                <a:cubicBezTo>
                  <a:pt x="2645902" y="6347954"/>
                  <a:pt x="2661011" y="6356453"/>
                  <a:pt x="2676119" y="6359286"/>
                </a:cubicBezTo>
                <a:cubicBezTo>
                  <a:pt x="2713891" y="6366841"/>
                  <a:pt x="2752607" y="6369674"/>
                  <a:pt x="2786601" y="6393283"/>
                </a:cubicBezTo>
                <a:cubicBezTo>
                  <a:pt x="2795100" y="6399893"/>
                  <a:pt x="2814930" y="6401782"/>
                  <a:pt x="2824373" y="6396116"/>
                </a:cubicBezTo>
                <a:cubicBezTo>
                  <a:pt x="2881030" y="6362119"/>
                  <a:pt x="2932022" y="6381951"/>
                  <a:pt x="2980181" y="6410281"/>
                </a:cubicBezTo>
                <a:cubicBezTo>
                  <a:pt x="3014175" y="6430113"/>
                  <a:pt x="3048170" y="6443334"/>
                  <a:pt x="3085941" y="6446167"/>
                </a:cubicBezTo>
                <a:cubicBezTo>
                  <a:pt x="3094440" y="6447111"/>
                  <a:pt x="3103883" y="6447111"/>
                  <a:pt x="3111437" y="6443334"/>
                </a:cubicBezTo>
                <a:cubicBezTo>
                  <a:pt x="3139766" y="6432002"/>
                  <a:pt x="3166206" y="6418781"/>
                  <a:pt x="3193590" y="6405560"/>
                </a:cubicBezTo>
                <a:cubicBezTo>
                  <a:pt x="3220030" y="6392339"/>
                  <a:pt x="3246471" y="6384784"/>
                  <a:pt x="3275743" y="6381951"/>
                </a:cubicBezTo>
                <a:cubicBezTo>
                  <a:pt x="3299351" y="6380062"/>
                  <a:pt x="3321070" y="6366841"/>
                  <a:pt x="3343733" y="6361175"/>
                </a:cubicBezTo>
                <a:cubicBezTo>
                  <a:pt x="3366396" y="6354564"/>
                  <a:pt x="3390003" y="6347954"/>
                  <a:pt x="3413610" y="6346065"/>
                </a:cubicBezTo>
                <a:cubicBezTo>
                  <a:pt x="3455159" y="6342288"/>
                  <a:pt x="3491042" y="6324345"/>
                  <a:pt x="3522203" y="6298848"/>
                </a:cubicBezTo>
                <a:cubicBezTo>
                  <a:pt x="3557142" y="6270517"/>
                  <a:pt x="3593969" y="6253518"/>
                  <a:pt x="3639295" y="6254463"/>
                </a:cubicBezTo>
                <a:cubicBezTo>
                  <a:pt x="3648738" y="6254463"/>
                  <a:pt x="3660070" y="6253518"/>
                  <a:pt x="3668568" y="6249741"/>
                </a:cubicBezTo>
                <a:cubicBezTo>
                  <a:pt x="3739390" y="6216689"/>
                  <a:pt x="3809268" y="6183636"/>
                  <a:pt x="3870647" y="6134530"/>
                </a:cubicBezTo>
                <a:cubicBezTo>
                  <a:pt x="3914084" y="6099589"/>
                  <a:pt x="3953744" y="6055204"/>
                  <a:pt x="4013234" y="6045760"/>
                </a:cubicBezTo>
                <a:cubicBezTo>
                  <a:pt x="4080279" y="6034428"/>
                  <a:pt x="4126549" y="5984377"/>
                  <a:pt x="4183207" y="5954158"/>
                </a:cubicBezTo>
                <a:cubicBezTo>
                  <a:pt x="4229477" y="5930549"/>
                  <a:pt x="4273858" y="5906940"/>
                  <a:pt x="4327683" y="5905996"/>
                </a:cubicBezTo>
                <a:cubicBezTo>
                  <a:pt x="4360733" y="5905051"/>
                  <a:pt x="4391895" y="5903163"/>
                  <a:pt x="4424945" y="5905996"/>
                </a:cubicBezTo>
                <a:cubicBezTo>
                  <a:pt x="4457051" y="5908829"/>
                  <a:pt x="4490101" y="5904107"/>
                  <a:pt x="4522207" y="5897497"/>
                </a:cubicBezTo>
                <a:cubicBezTo>
                  <a:pt x="4575087" y="5886164"/>
                  <a:pt x="4627023" y="5871999"/>
                  <a:pt x="4680848" y="5868222"/>
                </a:cubicBezTo>
                <a:cubicBezTo>
                  <a:pt x="4700678" y="5866333"/>
                  <a:pt x="4719564" y="5851223"/>
                  <a:pt x="4738449" y="5840835"/>
                </a:cubicBezTo>
                <a:cubicBezTo>
                  <a:pt x="4802661" y="5805894"/>
                  <a:pt x="4871594" y="5791729"/>
                  <a:pt x="4944305" y="5787007"/>
                </a:cubicBezTo>
                <a:cubicBezTo>
                  <a:pt x="4974522" y="5785118"/>
                  <a:pt x="5002851" y="5785118"/>
                  <a:pt x="5031179" y="5770009"/>
                </a:cubicBezTo>
                <a:cubicBezTo>
                  <a:pt x="5053842" y="5758676"/>
                  <a:pt x="5082171" y="5760565"/>
                  <a:pt x="5108611" y="5756788"/>
                </a:cubicBezTo>
                <a:cubicBezTo>
                  <a:pt x="5122776" y="5753955"/>
                  <a:pt x="5137884" y="5750177"/>
                  <a:pt x="5152049" y="5747344"/>
                </a:cubicBezTo>
                <a:cubicBezTo>
                  <a:pt x="5163380" y="5745455"/>
                  <a:pt x="5174711" y="5741678"/>
                  <a:pt x="5185099" y="5741678"/>
                </a:cubicBezTo>
                <a:cubicBezTo>
                  <a:pt x="5310689" y="5738845"/>
                  <a:pt x="5436280" y="5736956"/>
                  <a:pt x="5561871" y="5734123"/>
                </a:cubicBezTo>
                <a:cubicBezTo>
                  <a:pt x="5596809" y="5733179"/>
                  <a:pt x="5628915" y="5734123"/>
                  <a:pt x="5661021" y="5751122"/>
                </a:cubicBezTo>
                <a:cubicBezTo>
                  <a:pt x="5707291" y="5775675"/>
                  <a:pt x="5761116" y="5771897"/>
                  <a:pt x="5810219" y="5786063"/>
                </a:cubicBezTo>
                <a:cubicBezTo>
                  <a:pt x="5847046" y="5796451"/>
                  <a:pt x="5883874" y="5803061"/>
                  <a:pt x="5919757" y="5812505"/>
                </a:cubicBezTo>
                <a:cubicBezTo>
                  <a:pt x="5950918" y="5821004"/>
                  <a:pt x="5963194" y="5818171"/>
                  <a:pt x="5972637" y="5788896"/>
                </a:cubicBezTo>
                <a:cubicBezTo>
                  <a:pt x="5980191" y="5764343"/>
                  <a:pt x="5995300" y="5750177"/>
                  <a:pt x="6017963" y="5742622"/>
                </a:cubicBezTo>
                <a:cubicBezTo>
                  <a:pt x="6042514" y="5735068"/>
                  <a:pt x="6059512" y="5719958"/>
                  <a:pt x="6073676" y="5700126"/>
                </a:cubicBezTo>
                <a:cubicBezTo>
                  <a:pt x="6098227" y="5667074"/>
                  <a:pt x="6128445" y="5644410"/>
                  <a:pt x="6173771" y="5640632"/>
                </a:cubicBezTo>
                <a:cubicBezTo>
                  <a:pt x="6212487" y="5636855"/>
                  <a:pt x="6253092" y="5628355"/>
                  <a:pt x="6283309" y="5596247"/>
                </a:cubicBezTo>
                <a:cubicBezTo>
                  <a:pt x="6289918" y="5588693"/>
                  <a:pt x="6303139" y="5586804"/>
                  <a:pt x="6313526" y="5583026"/>
                </a:cubicBezTo>
                <a:cubicBezTo>
                  <a:pt x="6349409" y="5571694"/>
                  <a:pt x="6384348" y="5562251"/>
                  <a:pt x="6416453" y="5538642"/>
                </a:cubicBezTo>
                <a:cubicBezTo>
                  <a:pt x="6444783" y="5516922"/>
                  <a:pt x="6478777" y="5502756"/>
                  <a:pt x="6510882" y="5485758"/>
                </a:cubicBezTo>
                <a:cubicBezTo>
                  <a:pt x="6564707" y="5458372"/>
                  <a:pt x="6617588" y="5430041"/>
                  <a:pt x="6662914" y="5389434"/>
                </a:cubicBezTo>
                <a:cubicBezTo>
                  <a:pt x="6689353" y="5364880"/>
                  <a:pt x="6719571" y="5345049"/>
                  <a:pt x="6758287" y="5338438"/>
                </a:cubicBezTo>
                <a:cubicBezTo>
                  <a:pt x="6768674" y="5336550"/>
                  <a:pt x="6780006" y="5328051"/>
                  <a:pt x="6789448" y="5319551"/>
                </a:cubicBezTo>
                <a:cubicBezTo>
                  <a:pt x="6811167" y="5301609"/>
                  <a:pt x="6832886" y="5281777"/>
                  <a:pt x="6853660" y="5261946"/>
                </a:cubicBezTo>
                <a:cubicBezTo>
                  <a:pt x="6874435" y="5244003"/>
                  <a:pt x="6894265" y="5225116"/>
                  <a:pt x="6915039" y="5207173"/>
                </a:cubicBezTo>
                <a:cubicBezTo>
                  <a:pt x="6932036" y="5192063"/>
                  <a:pt x="6948089" y="5177898"/>
                  <a:pt x="6972641" y="5173176"/>
                </a:cubicBezTo>
                <a:cubicBezTo>
                  <a:pt x="6993415" y="5170343"/>
                  <a:pt x="7012301" y="5158067"/>
                  <a:pt x="7032131" y="5150512"/>
                </a:cubicBezTo>
                <a:cubicBezTo>
                  <a:pt x="7143557" y="5106128"/>
                  <a:pt x="7254983" y="5060799"/>
                  <a:pt x="7367354" y="5016414"/>
                </a:cubicBezTo>
                <a:cubicBezTo>
                  <a:pt x="7373964" y="5013580"/>
                  <a:pt x="7380574" y="5008859"/>
                  <a:pt x="7387184" y="5005082"/>
                </a:cubicBezTo>
                <a:cubicBezTo>
                  <a:pt x="7411735" y="4990916"/>
                  <a:pt x="7438176" y="4978640"/>
                  <a:pt x="7468393" y="4978640"/>
                </a:cubicBezTo>
                <a:cubicBezTo>
                  <a:pt x="7475947" y="4978640"/>
                  <a:pt x="7484446" y="4976751"/>
                  <a:pt x="7490111" y="4972974"/>
                </a:cubicBezTo>
                <a:cubicBezTo>
                  <a:pt x="7541104" y="4937088"/>
                  <a:pt x="7585485" y="4959753"/>
                  <a:pt x="7627978" y="4990916"/>
                </a:cubicBezTo>
                <a:cubicBezTo>
                  <a:pt x="7645919" y="5003193"/>
                  <a:pt x="7662917" y="5018303"/>
                  <a:pt x="7679914" y="5032467"/>
                </a:cubicBezTo>
                <a:cubicBezTo>
                  <a:pt x="7682747" y="5035301"/>
                  <a:pt x="7686524" y="5038134"/>
                  <a:pt x="7687468" y="5040967"/>
                </a:cubicBezTo>
                <a:cubicBezTo>
                  <a:pt x="7691245" y="5070242"/>
                  <a:pt x="7716742" y="5082519"/>
                  <a:pt x="7733739" y="5102350"/>
                </a:cubicBezTo>
                <a:cubicBezTo>
                  <a:pt x="7744126" y="5114626"/>
                  <a:pt x="7753568" y="5128792"/>
                  <a:pt x="7759234" y="5142958"/>
                </a:cubicBezTo>
                <a:cubicBezTo>
                  <a:pt x="7768677" y="5168455"/>
                  <a:pt x="7782841" y="5189230"/>
                  <a:pt x="7806449" y="5204340"/>
                </a:cubicBezTo>
                <a:cubicBezTo>
                  <a:pt x="7819669" y="5211895"/>
                  <a:pt x="7831945" y="5219450"/>
                  <a:pt x="7847998" y="5210006"/>
                </a:cubicBezTo>
                <a:cubicBezTo>
                  <a:pt x="7864050" y="5201507"/>
                  <a:pt x="7878215" y="5208117"/>
                  <a:pt x="7888602" y="5220394"/>
                </a:cubicBezTo>
                <a:cubicBezTo>
                  <a:pt x="7920708" y="5262890"/>
                  <a:pt x="7966978" y="5290276"/>
                  <a:pt x="8005694" y="5325218"/>
                </a:cubicBezTo>
                <a:cubicBezTo>
                  <a:pt x="8025524" y="5342216"/>
                  <a:pt x="8042521" y="5368658"/>
                  <a:pt x="8048187" y="5394155"/>
                </a:cubicBezTo>
                <a:cubicBezTo>
                  <a:pt x="8058574" y="5437596"/>
                  <a:pt x="8087847" y="5468759"/>
                  <a:pt x="8107677" y="5505589"/>
                </a:cubicBezTo>
                <a:cubicBezTo>
                  <a:pt x="8123730" y="5535809"/>
                  <a:pt x="8140728" y="5565084"/>
                  <a:pt x="8153948" y="5596247"/>
                </a:cubicBezTo>
                <a:cubicBezTo>
                  <a:pt x="8170945" y="5634966"/>
                  <a:pt x="8185109" y="5675573"/>
                  <a:pt x="8200218" y="5715236"/>
                </a:cubicBezTo>
                <a:cubicBezTo>
                  <a:pt x="8202106" y="5719958"/>
                  <a:pt x="8205884" y="5724680"/>
                  <a:pt x="8205884" y="5729401"/>
                </a:cubicBezTo>
                <a:cubicBezTo>
                  <a:pt x="8203995" y="5772842"/>
                  <a:pt x="8235157" y="5793618"/>
                  <a:pt x="8265374" y="5813449"/>
                </a:cubicBezTo>
                <a:cubicBezTo>
                  <a:pt x="8377744" y="5885220"/>
                  <a:pt x="8492003" y="5954158"/>
                  <a:pt x="8620427" y="5994765"/>
                </a:cubicBezTo>
                <a:cubicBezTo>
                  <a:pt x="8660087" y="6007042"/>
                  <a:pt x="8698803" y="6019318"/>
                  <a:pt x="8736575" y="6037261"/>
                </a:cubicBezTo>
                <a:cubicBezTo>
                  <a:pt x="8769625" y="6054260"/>
                  <a:pt x="8812118" y="6056148"/>
                  <a:pt x="8849889" y="6057093"/>
                </a:cubicBezTo>
                <a:cubicBezTo>
                  <a:pt x="8893327" y="6058981"/>
                  <a:pt x="8937708" y="6054260"/>
                  <a:pt x="8981146" y="6050482"/>
                </a:cubicBezTo>
                <a:cubicBezTo>
                  <a:pt x="8997199" y="6049538"/>
                  <a:pt x="9012307" y="6042927"/>
                  <a:pt x="9028360" y="6038206"/>
                </a:cubicBezTo>
                <a:cubicBezTo>
                  <a:pt x="9056689" y="6028762"/>
                  <a:pt x="9085018" y="6017430"/>
                  <a:pt x="9114291" y="6011764"/>
                </a:cubicBezTo>
                <a:cubicBezTo>
                  <a:pt x="9198332" y="5996654"/>
                  <a:pt x="9277653" y="5965490"/>
                  <a:pt x="9354140" y="5926772"/>
                </a:cubicBezTo>
                <a:cubicBezTo>
                  <a:pt x="9390023" y="5908829"/>
                  <a:pt x="9425906" y="5892775"/>
                  <a:pt x="9461790" y="5874832"/>
                </a:cubicBezTo>
                <a:cubicBezTo>
                  <a:pt x="9467455" y="5871999"/>
                  <a:pt x="9474065" y="5869166"/>
                  <a:pt x="9477842" y="5864444"/>
                </a:cubicBezTo>
                <a:cubicBezTo>
                  <a:pt x="9501450" y="5834225"/>
                  <a:pt x="9536388" y="5821004"/>
                  <a:pt x="9569439" y="5803061"/>
                </a:cubicBezTo>
                <a:cubicBezTo>
                  <a:pt x="9637428" y="5766231"/>
                  <a:pt x="9713915" y="5749233"/>
                  <a:pt x="9775294" y="5702015"/>
                </a:cubicBezTo>
                <a:cubicBezTo>
                  <a:pt x="9808344" y="5677462"/>
                  <a:pt x="9850837" y="5674629"/>
                  <a:pt x="9889553" y="5666130"/>
                </a:cubicBezTo>
                <a:cubicBezTo>
                  <a:pt x="9936768" y="5656686"/>
                  <a:pt x="9982093" y="5643465"/>
                  <a:pt x="10016088" y="5607580"/>
                </a:cubicBezTo>
                <a:cubicBezTo>
                  <a:pt x="10021754" y="5601914"/>
                  <a:pt x="10027419" y="5595303"/>
                  <a:pt x="10034029" y="5593414"/>
                </a:cubicBezTo>
                <a:cubicBezTo>
                  <a:pt x="10081244" y="5575472"/>
                  <a:pt x="10112406" y="5535809"/>
                  <a:pt x="10153010" y="5508422"/>
                </a:cubicBezTo>
                <a:cubicBezTo>
                  <a:pt x="10185116" y="5486702"/>
                  <a:pt x="10220055" y="5469704"/>
                  <a:pt x="10254049" y="5451761"/>
                </a:cubicBezTo>
                <a:cubicBezTo>
                  <a:pt x="10261603" y="5447984"/>
                  <a:pt x="10271991" y="5447039"/>
                  <a:pt x="10280489" y="5447039"/>
                </a:cubicBezTo>
                <a:cubicBezTo>
                  <a:pt x="10319205" y="5451761"/>
                  <a:pt x="10357921" y="5452705"/>
                  <a:pt x="10394748" y="5476314"/>
                </a:cubicBezTo>
                <a:cubicBezTo>
                  <a:pt x="10419300" y="5491424"/>
                  <a:pt x="10442907" y="5515033"/>
                  <a:pt x="10475957" y="5518810"/>
                </a:cubicBezTo>
                <a:cubicBezTo>
                  <a:pt x="10481623" y="5518810"/>
                  <a:pt x="10488233" y="5527309"/>
                  <a:pt x="10492010" y="5532976"/>
                </a:cubicBezTo>
                <a:cubicBezTo>
                  <a:pt x="10496732" y="5541475"/>
                  <a:pt x="10500509" y="5551863"/>
                  <a:pt x="10502397" y="5561306"/>
                </a:cubicBezTo>
                <a:cubicBezTo>
                  <a:pt x="10506175" y="5584915"/>
                  <a:pt x="10515618" y="5601914"/>
                  <a:pt x="10544891" y="5602858"/>
                </a:cubicBezTo>
                <a:cubicBezTo>
                  <a:pt x="10547723" y="5627411"/>
                  <a:pt x="10551501" y="5651020"/>
                  <a:pt x="10554333" y="5672740"/>
                </a:cubicBezTo>
                <a:cubicBezTo>
                  <a:pt x="10577941" y="5689739"/>
                  <a:pt x="10600604" y="5707681"/>
                  <a:pt x="10624211" y="5723735"/>
                </a:cubicBezTo>
                <a:cubicBezTo>
                  <a:pt x="10644985" y="5736956"/>
                  <a:pt x="10653484" y="5754899"/>
                  <a:pt x="10648763" y="5777564"/>
                </a:cubicBezTo>
                <a:cubicBezTo>
                  <a:pt x="10644041" y="5806839"/>
                  <a:pt x="10657261" y="5821948"/>
                  <a:pt x="10681813" y="5833281"/>
                </a:cubicBezTo>
                <a:cubicBezTo>
                  <a:pt x="10732804" y="5855945"/>
                  <a:pt x="10781907" y="5880498"/>
                  <a:pt x="10831955" y="5904107"/>
                </a:cubicBezTo>
                <a:cubicBezTo>
                  <a:pt x="10881058" y="5926772"/>
                  <a:pt x="10929217" y="5950381"/>
                  <a:pt x="10980208" y="5969268"/>
                </a:cubicBezTo>
                <a:cubicBezTo>
                  <a:pt x="11025534" y="5986266"/>
                  <a:pt x="11073693" y="5997598"/>
                  <a:pt x="11119963" y="6012708"/>
                </a:cubicBezTo>
                <a:cubicBezTo>
                  <a:pt x="11182287" y="6033484"/>
                  <a:pt x="11244610" y="6053315"/>
                  <a:pt x="11305044" y="6076924"/>
                </a:cubicBezTo>
                <a:cubicBezTo>
                  <a:pt x="11398529" y="6113754"/>
                  <a:pt x="11491070" y="6154361"/>
                  <a:pt x="11583610" y="6192135"/>
                </a:cubicBezTo>
                <a:cubicBezTo>
                  <a:pt x="11609106" y="6202523"/>
                  <a:pt x="11635546" y="6211022"/>
                  <a:pt x="11662930" y="6216689"/>
                </a:cubicBezTo>
                <a:cubicBezTo>
                  <a:pt x="11716755" y="6227077"/>
                  <a:pt x="11763025" y="6256352"/>
                  <a:pt x="11814017" y="6274294"/>
                </a:cubicBezTo>
                <a:cubicBezTo>
                  <a:pt x="11826293" y="6279016"/>
                  <a:pt x="11839513" y="6282793"/>
                  <a:pt x="11853677" y="6285627"/>
                </a:cubicBezTo>
                <a:cubicBezTo>
                  <a:pt x="11881061" y="6292237"/>
                  <a:pt x="11908446" y="6296014"/>
                  <a:pt x="11934886" y="6312068"/>
                </a:cubicBezTo>
                <a:cubicBezTo>
                  <a:pt x="11957549" y="6326234"/>
                  <a:pt x="11986822" y="6329067"/>
                  <a:pt x="12012318" y="6337566"/>
                </a:cubicBezTo>
                <a:cubicBezTo>
                  <a:pt x="12024594" y="6341343"/>
                  <a:pt x="12035925" y="6347954"/>
                  <a:pt x="12047257" y="6352676"/>
                </a:cubicBezTo>
                <a:cubicBezTo>
                  <a:pt x="12072752" y="6364008"/>
                  <a:pt x="12097304" y="6374396"/>
                  <a:pt x="12122800" y="6385728"/>
                </a:cubicBezTo>
                <a:cubicBezTo>
                  <a:pt x="12146407" y="6396116"/>
                  <a:pt x="12170959" y="6406504"/>
                  <a:pt x="12194566" y="6415948"/>
                </a:cubicBezTo>
                <a:cubicBezTo>
                  <a:pt x="12231393" y="6430113"/>
                  <a:pt x="12266332" y="6449000"/>
                  <a:pt x="12304104" y="6457499"/>
                </a:cubicBezTo>
                <a:cubicBezTo>
                  <a:pt x="12356039" y="6468831"/>
                  <a:pt x="12403254" y="6493385"/>
                  <a:pt x="12453301" y="6509439"/>
                </a:cubicBezTo>
                <a:cubicBezTo>
                  <a:pt x="12467466" y="6515105"/>
                  <a:pt x="12484463" y="6516994"/>
                  <a:pt x="12499572" y="6518882"/>
                </a:cubicBezTo>
                <a:cubicBezTo>
                  <a:pt x="12511847" y="6521715"/>
                  <a:pt x="12525067" y="6520771"/>
                  <a:pt x="12536399" y="6524548"/>
                </a:cubicBezTo>
                <a:cubicBezTo>
                  <a:pt x="12563783" y="6533992"/>
                  <a:pt x="12583613" y="6527381"/>
                  <a:pt x="12595889" y="6500939"/>
                </a:cubicBezTo>
                <a:cubicBezTo>
                  <a:pt x="12597778" y="6498106"/>
                  <a:pt x="12600611" y="6495273"/>
                  <a:pt x="12606276" y="6487719"/>
                </a:cubicBezTo>
                <a:cubicBezTo>
                  <a:pt x="12621385" y="6506606"/>
                  <a:pt x="12634605" y="6523604"/>
                  <a:pt x="12647825" y="6540602"/>
                </a:cubicBezTo>
                <a:cubicBezTo>
                  <a:pt x="12665767" y="6519827"/>
                  <a:pt x="12696928" y="6531159"/>
                  <a:pt x="12714870" y="6499995"/>
                </a:cubicBezTo>
                <a:cubicBezTo>
                  <a:pt x="12722424" y="6520771"/>
                  <a:pt x="12728090" y="6533992"/>
                  <a:pt x="12731867" y="6547213"/>
                </a:cubicBezTo>
                <a:cubicBezTo>
                  <a:pt x="12736589" y="6561378"/>
                  <a:pt x="12740366" y="6576488"/>
                  <a:pt x="12744143" y="6592542"/>
                </a:cubicBezTo>
                <a:cubicBezTo>
                  <a:pt x="12757363" y="6592542"/>
                  <a:pt x="12769639" y="6592542"/>
                  <a:pt x="12783803" y="6592542"/>
                </a:cubicBezTo>
                <a:cubicBezTo>
                  <a:pt x="12788524" y="6579321"/>
                  <a:pt x="12793246" y="6566100"/>
                  <a:pt x="12799856" y="6548157"/>
                </a:cubicBezTo>
                <a:cubicBezTo>
                  <a:pt x="12827240" y="6606707"/>
                  <a:pt x="12878232" y="6600097"/>
                  <a:pt x="12925447" y="6610485"/>
                </a:cubicBezTo>
                <a:cubicBezTo>
                  <a:pt x="12933001" y="6589709"/>
                  <a:pt x="12934889" y="6564211"/>
                  <a:pt x="12962274" y="6566100"/>
                </a:cubicBezTo>
                <a:cubicBezTo>
                  <a:pt x="12988714" y="6567989"/>
                  <a:pt x="12983048" y="6596319"/>
                  <a:pt x="12994380" y="6611429"/>
                </a:cubicBezTo>
                <a:cubicBezTo>
                  <a:pt x="13046316" y="6624650"/>
                  <a:pt x="13049149" y="6623706"/>
                  <a:pt x="13084087" y="6600097"/>
                </a:cubicBezTo>
                <a:cubicBezTo>
                  <a:pt x="13085032" y="6601041"/>
                  <a:pt x="13086920" y="6601041"/>
                  <a:pt x="13087865" y="6601041"/>
                </a:cubicBezTo>
                <a:cubicBezTo>
                  <a:pt x="13115249" y="6659591"/>
                  <a:pt x="13163408" y="6632205"/>
                  <a:pt x="13204957" y="6628427"/>
                </a:cubicBezTo>
                <a:cubicBezTo>
                  <a:pt x="13219121" y="6626539"/>
                  <a:pt x="13232341" y="6617095"/>
                  <a:pt x="13247450" y="6610485"/>
                </a:cubicBezTo>
                <a:cubicBezTo>
                  <a:pt x="13250282" y="6577432"/>
                  <a:pt x="13254060" y="6543435"/>
                  <a:pt x="13255948" y="6510383"/>
                </a:cubicBezTo>
                <a:cubicBezTo>
                  <a:pt x="13256893" y="6478275"/>
                  <a:pt x="13270113" y="6450889"/>
                  <a:pt x="13288998" y="6427280"/>
                </a:cubicBezTo>
                <a:cubicBezTo>
                  <a:pt x="13312606" y="6398005"/>
                  <a:pt x="13316383" y="6364008"/>
                  <a:pt x="13323937" y="6330011"/>
                </a:cubicBezTo>
                <a:cubicBezTo>
                  <a:pt x="13333380" y="6281849"/>
                  <a:pt x="13349433" y="6238409"/>
                  <a:pt x="13388149" y="6205356"/>
                </a:cubicBezTo>
                <a:cubicBezTo>
                  <a:pt x="13405146" y="6190247"/>
                  <a:pt x="13417422" y="6171360"/>
                  <a:pt x="13432531" y="6154361"/>
                </a:cubicBezTo>
                <a:cubicBezTo>
                  <a:pt x="13441029" y="6144918"/>
                  <a:pt x="13451416" y="6137363"/>
                  <a:pt x="13461804" y="6130752"/>
                </a:cubicBezTo>
                <a:cubicBezTo>
                  <a:pt x="13476912" y="6121309"/>
                  <a:pt x="13486355" y="6125086"/>
                  <a:pt x="13494854" y="6141140"/>
                </a:cubicBezTo>
                <a:cubicBezTo>
                  <a:pt x="13504297" y="6157194"/>
                  <a:pt x="13513739" y="6173248"/>
                  <a:pt x="13522238" y="6190247"/>
                </a:cubicBezTo>
                <a:cubicBezTo>
                  <a:pt x="13527904" y="6203468"/>
                  <a:pt x="13531681" y="6217633"/>
                  <a:pt x="13535458" y="6231798"/>
                </a:cubicBezTo>
                <a:cubicBezTo>
                  <a:pt x="13538291" y="6244075"/>
                  <a:pt x="13538291" y="6257296"/>
                  <a:pt x="13543012" y="6268628"/>
                </a:cubicBezTo>
                <a:cubicBezTo>
                  <a:pt x="13547734" y="6281849"/>
                  <a:pt x="13559065" y="6288460"/>
                  <a:pt x="13573230" y="6281849"/>
                </a:cubicBezTo>
                <a:cubicBezTo>
                  <a:pt x="13605336" y="6266739"/>
                  <a:pt x="13637442" y="6252574"/>
                  <a:pt x="13667659" y="6233687"/>
                </a:cubicBezTo>
                <a:cubicBezTo>
                  <a:pt x="13680879" y="6225188"/>
                  <a:pt x="13689377" y="6208189"/>
                  <a:pt x="13700709" y="6194024"/>
                </a:cubicBezTo>
                <a:cubicBezTo>
                  <a:pt x="13706375" y="6187414"/>
                  <a:pt x="13712040" y="6180803"/>
                  <a:pt x="13718650" y="6175137"/>
                </a:cubicBezTo>
                <a:cubicBezTo>
                  <a:pt x="13732815" y="6163805"/>
                  <a:pt x="13748868" y="6159083"/>
                  <a:pt x="13761144" y="6176081"/>
                </a:cubicBezTo>
                <a:cubicBezTo>
                  <a:pt x="13774364" y="6193080"/>
                  <a:pt x="13788528" y="6191191"/>
                  <a:pt x="13804581" y="6182692"/>
                </a:cubicBezTo>
                <a:cubicBezTo>
                  <a:pt x="13859350" y="6149639"/>
                  <a:pt x="13915063" y="6117531"/>
                  <a:pt x="13969832" y="6085423"/>
                </a:cubicBezTo>
                <a:cubicBezTo>
                  <a:pt x="13974553" y="6082590"/>
                  <a:pt x="13979275" y="6078813"/>
                  <a:pt x="13981163" y="6075035"/>
                </a:cubicBezTo>
                <a:cubicBezTo>
                  <a:pt x="14001938" y="6035372"/>
                  <a:pt x="14022712" y="5995710"/>
                  <a:pt x="14040654" y="5954158"/>
                </a:cubicBezTo>
                <a:cubicBezTo>
                  <a:pt x="14051041" y="5931493"/>
                  <a:pt x="14051985" y="5905996"/>
                  <a:pt x="14061428" y="5882387"/>
                </a:cubicBezTo>
                <a:cubicBezTo>
                  <a:pt x="14068038" y="5867277"/>
                  <a:pt x="14077481" y="5849335"/>
                  <a:pt x="14090701" y="5840835"/>
                </a:cubicBezTo>
                <a:cubicBezTo>
                  <a:pt x="14117141" y="5822893"/>
                  <a:pt x="14136027" y="5799284"/>
                  <a:pt x="14153968" y="5773786"/>
                </a:cubicBezTo>
                <a:cubicBezTo>
                  <a:pt x="14167188" y="5754899"/>
                  <a:pt x="14186074" y="5766231"/>
                  <a:pt x="14195517" y="5763398"/>
                </a:cubicBezTo>
                <a:cubicBezTo>
                  <a:pt x="14242732" y="5696349"/>
                  <a:pt x="14285225" y="5634022"/>
                  <a:pt x="14330551" y="5572639"/>
                </a:cubicBezTo>
                <a:cubicBezTo>
                  <a:pt x="14356991" y="5536753"/>
                  <a:pt x="14390985" y="5510311"/>
                  <a:pt x="14431590" y="5489535"/>
                </a:cubicBezTo>
                <a:cubicBezTo>
                  <a:pt x="14443865" y="5483869"/>
                  <a:pt x="14451420" y="5468759"/>
                  <a:pt x="14460863" y="5457427"/>
                </a:cubicBezTo>
                <a:cubicBezTo>
                  <a:pt x="14463696" y="5453650"/>
                  <a:pt x="14461807" y="5447039"/>
                  <a:pt x="14464640" y="5443262"/>
                </a:cubicBezTo>
                <a:cubicBezTo>
                  <a:pt x="14483526" y="5416820"/>
                  <a:pt x="14504300" y="5391322"/>
                  <a:pt x="14527907" y="5368658"/>
                </a:cubicBezTo>
                <a:cubicBezTo>
                  <a:pt x="14559069" y="5376213"/>
                  <a:pt x="14579843" y="5353548"/>
                  <a:pt x="14603451" y="5340327"/>
                </a:cubicBezTo>
                <a:cubicBezTo>
                  <a:pt x="14613838" y="5334661"/>
                  <a:pt x="14624225" y="5323329"/>
                  <a:pt x="14629891" y="5311997"/>
                </a:cubicBezTo>
                <a:cubicBezTo>
                  <a:pt x="14643111" y="5285555"/>
                  <a:pt x="14655387" y="5258168"/>
                  <a:pt x="14656331" y="5227005"/>
                </a:cubicBezTo>
                <a:cubicBezTo>
                  <a:pt x="14657275" y="5205284"/>
                  <a:pt x="14669551" y="5186397"/>
                  <a:pt x="14691270" y="5176954"/>
                </a:cubicBezTo>
                <a:cubicBezTo>
                  <a:pt x="14704490" y="5170343"/>
                  <a:pt x="14717710" y="5161844"/>
                  <a:pt x="14711100" y="5145791"/>
                </a:cubicBezTo>
                <a:cubicBezTo>
                  <a:pt x="14700712" y="5115571"/>
                  <a:pt x="14721487" y="5102350"/>
                  <a:pt x="14740373" y="5092906"/>
                </a:cubicBezTo>
                <a:cubicBezTo>
                  <a:pt x="14765869" y="5079686"/>
                  <a:pt x="14777200" y="5061742"/>
                  <a:pt x="14781921" y="5035301"/>
                </a:cubicBezTo>
                <a:cubicBezTo>
                  <a:pt x="14783810" y="5026802"/>
                  <a:pt x="14787587" y="5018303"/>
                  <a:pt x="14792309" y="5011692"/>
                </a:cubicBezTo>
                <a:cubicBezTo>
                  <a:pt x="14809306" y="4992805"/>
                  <a:pt x="14826303" y="4974862"/>
                  <a:pt x="14843300" y="4956920"/>
                </a:cubicBezTo>
                <a:cubicBezTo>
                  <a:pt x="14865963" y="4932366"/>
                  <a:pt x="14873518" y="4904980"/>
                  <a:pt x="14873518" y="4870983"/>
                </a:cubicBezTo>
                <a:cubicBezTo>
                  <a:pt x="14872573" y="3270301"/>
                  <a:pt x="14872573" y="1668675"/>
                  <a:pt x="14872573" y="67049"/>
                </a:cubicBezTo>
                <a:cubicBezTo>
                  <a:pt x="14872573" y="49107"/>
                  <a:pt x="14872573" y="32108"/>
                  <a:pt x="14872573" y="13221"/>
                </a:cubicBezTo>
                <a:cubicBezTo>
                  <a:pt x="15074651" y="13221"/>
                  <a:pt x="15271064" y="13221"/>
                  <a:pt x="15469365" y="13221"/>
                </a:cubicBezTo>
                <a:cubicBezTo>
                  <a:pt x="15471253" y="20776"/>
                  <a:pt x="15472198" y="26442"/>
                  <a:pt x="15472198" y="33052"/>
                </a:cubicBezTo>
                <a:cubicBezTo>
                  <a:pt x="15473142" y="46274"/>
                  <a:pt x="15473142" y="60439"/>
                  <a:pt x="15473142" y="74604"/>
                </a:cubicBezTo>
                <a:cubicBezTo>
                  <a:pt x="15473142" y="3471449"/>
                  <a:pt x="15473142" y="6868294"/>
                  <a:pt x="15472198" y="10265139"/>
                </a:cubicBezTo>
                <a:cubicBezTo>
                  <a:pt x="15472198" y="10284026"/>
                  <a:pt x="15471253" y="10302913"/>
                  <a:pt x="15471253" y="10321800"/>
                </a:cubicBezTo>
                <a:cubicBezTo>
                  <a:pt x="10313539" y="10321800"/>
                  <a:pt x="5156770" y="10321800"/>
                  <a:pt x="0" y="10321800"/>
                </a:cubicBezTo>
                <a:cubicBezTo>
                  <a:pt x="0" y="6882459"/>
                  <a:pt x="0" y="3442174"/>
                  <a:pt x="0" y="1889"/>
                </a:cubicBezTo>
                <a:cubicBezTo>
                  <a:pt x="12276" y="1889"/>
                  <a:pt x="24552" y="0"/>
                  <a:pt x="3682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94875372"/>
      </p:ext>
    </p:extLst>
  </p:cSld>
  <p:clrMapOvr>
    <a:masterClrMapping/>
  </p:clrMapOvr>
  <p:transition spd="slow">
    <p:push dir="u"/>
  </p:transition>
</p:sldLayout>
</file>

<file path=ppt/slideLayouts/slideLayout1089.xml><?xml version="1.0" encoding="utf-8"?>
<p:sldLayout xmlns:a="http://schemas.openxmlformats.org/drawingml/2006/main" xmlns:r="http://schemas.openxmlformats.org/officeDocument/2006/relationships" xmlns:p="http://schemas.openxmlformats.org/presentationml/2006/main" preserve="1" userDrawn="1">
  <p:cSld name="2_Custom 27_Push from botto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F18AED8-C1E0-4E4E-9098-8956BF150F56}"/>
              </a:ext>
            </a:extLst>
          </p:cNvPr>
          <p:cNvSpPr>
            <a:spLocks noGrp="1"/>
          </p:cNvSpPr>
          <p:nvPr>
            <p:ph type="pic" sz="quarter" idx="17"/>
          </p:nvPr>
        </p:nvSpPr>
        <p:spPr>
          <a:xfrm>
            <a:off x="-1381126" y="-1"/>
            <a:ext cx="14954251" cy="2162963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3181485"/>
      </p:ext>
    </p:extLst>
  </p:cSld>
  <p:clrMapOvr>
    <a:masterClrMapping/>
  </p:clrMapOvr>
  <p:transition spd="slow">
    <p:push dir="d"/>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7" y="1305774"/>
            <a:ext cx="3864887" cy="4287247"/>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5264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userDrawn="1">
  <p:cSld name="3_Custom 27_Push from bottom">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49D1F0B1-1998-49B2-A5A8-255E557BF545}"/>
              </a:ext>
            </a:extLst>
          </p:cNvPr>
          <p:cNvSpPr>
            <a:spLocks noGrp="1"/>
          </p:cNvSpPr>
          <p:nvPr>
            <p:ph type="pic" sz="quarter" idx="17"/>
          </p:nvPr>
        </p:nvSpPr>
        <p:spPr>
          <a:xfrm>
            <a:off x="-1381126" y="-6858001"/>
            <a:ext cx="14954251" cy="2162963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540E4164-2C7C-48D2-897A-CE14DFE67300}"/>
              </a:ext>
            </a:extLst>
          </p:cNvPr>
          <p:cNvSpPr>
            <a:spLocks noGrp="1"/>
          </p:cNvSpPr>
          <p:nvPr>
            <p:ph type="pic" sz="quarter" idx="18"/>
          </p:nvPr>
        </p:nvSpPr>
        <p:spPr>
          <a:xfrm>
            <a:off x="-1379551" y="-6858001"/>
            <a:ext cx="14952676" cy="21628063"/>
          </a:xfrm>
          <a:custGeom>
            <a:avLst/>
            <a:gdLst>
              <a:gd name="connsiteX0" fmla="*/ 0 w 14952676"/>
              <a:gd name="connsiteY0" fmla="*/ 0 h 21628062"/>
              <a:gd name="connsiteX1" fmla="*/ 1353763 w 14952676"/>
              <a:gd name="connsiteY1" fmla="*/ 0 h 21628062"/>
              <a:gd name="connsiteX2" fmla="*/ 1355565 w 14952676"/>
              <a:gd name="connsiteY2" fmla="*/ 100939 h 21628062"/>
              <a:gd name="connsiteX3" fmla="*/ 1355565 w 14952676"/>
              <a:gd name="connsiteY3" fmla="*/ 13590765 h 21628062"/>
              <a:gd name="connsiteX4" fmla="*/ 1355565 w 14952676"/>
              <a:gd name="connsiteY4" fmla="*/ 13686297 h 21628062"/>
              <a:gd name="connsiteX5" fmla="*/ 1375394 w 14952676"/>
              <a:gd name="connsiteY5" fmla="*/ 13693507 h 21628062"/>
              <a:gd name="connsiteX6" fmla="*/ 1397025 w 14952676"/>
              <a:gd name="connsiteY6" fmla="*/ 13691704 h 21628062"/>
              <a:gd name="connsiteX7" fmla="*/ 1546642 w 14952676"/>
              <a:gd name="connsiteY7" fmla="*/ 13652049 h 21628062"/>
              <a:gd name="connsiteX8" fmla="*/ 1579089 w 14952676"/>
              <a:gd name="connsiteY8" fmla="*/ 13614197 h 21628062"/>
              <a:gd name="connsiteX9" fmla="*/ 1609734 w 14952676"/>
              <a:gd name="connsiteY9" fmla="*/ 13594370 h 21628062"/>
              <a:gd name="connsiteX10" fmla="*/ 1681838 w 14952676"/>
              <a:gd name="connsiteY10" fmla="*/ 13525875 h 21628062"/>
              <a:gd name="connsiteX11" fmla="*/ 1734114 w 14952676"/>
              <a:gd name="connsiteY11" fmla="*/ 13457381 h 21628062"/>
              <a:gd name="connsiteX12" fmla="*/ 1890941 w 14952676"/>
              <a:gd name="connsiteY12" fmla="*/ 13289749 h 21628062"/>
              <a:gd name="connsiteX13" fmla="*/ 1963046 w 14952676"/>
              <a:gd name="connsiteY13" fmla="*/ 13251897 h 21628062"/>
              <a:gd name="connsiteX14" fmla="*/ 2011717 w 14952676"/>
              <a:gd name="connsiteY14" fmla="*/ 13140143 h 21628062"/>
              <a:gd name="connsiteX15" fmla="*/ 2237043 w 14952676"/>
              <a:gd name="connsiteY15" fmla="*/ 13031993 h 21628062"/>
              <a:gd name="connsiteX16" fmla="*/ 2337989 w 14952676"/>
              <a:gd name="connsiteY16" fmla="*/ 12952684 h 21628062"/>
              <a:gd name="connsiteX17" fmla="*/ 2372239 w 14952676"/>
              <a:gd name="connsiteY17" fmla="*/ 12857152 h 21628062"/>
              <a:gd name="connsiteX18" fmla="*/ 2377647 w 14952676"/>
              <a:gd name="connsiteY18" fmla="*/ 12804880 h 21628062"/>
              <a:gd name="connsiteX19" fmla="*/ 2523659 w 14952676"/>
              <a:gd name="connsiteY19" fmla="*/ 12758015 h 21628062"/>
              <a:gd name="connsiteX20" fmla="*/ 2673275 w 14952676"/>
              <a:gd name="connsiteY20" fmla="*/ 12776040 h 21628062"/>
              <a:gd name="connsiteX21" fmla="*/ 2918431 w 14952676"/>
              <a:gd name="connsiteY21" fmla="*/ 12684113 h 21628062"/>
              <a:gd name="connsiteX22" fmla="*/ 3010364 w 14952676"/>
              <a:gd name="connsiteY22" fmla="*/ 12648063 h 21628062"/>
              <a:gd name="connsiteX23" fmla="*/ 3340242 w 14952676"/>
              <a:gd name="connsiteY23" fmla="*/ 12592186 h 21628062"/>
              <a:gd name="connsiteX24" fmla="*/ 3506083 w 14952676"/>
              <a:gd name="connsiteY24" fmla="*/ 12502062 h 21628062"/>
              <a:gd name="connsiteX25" fmla="*/ 3744028 w 14952676"/>
              <a:gd name="connsiteY25" fmla="*/ 12343443 h 21628062"/>
              <a:gd name="connsiteX26" fmla="*/ 3819737 w 14952676"/>
              <a:gd name="connsiteY26" fmla="*/ 12338035 h 21628062"/>
              <a:gd name="connsiteX27" fmla="*/ 3873816 w 14952676"/>
              <a:gd name="connsiteY27" fmla="*/ 12309195 h 21628062"/>
              <a:gd name="connsiteX28" fmla="*/ 4036051 w 14952676"/>
              <a:gd name="connsiteY28" fmla="*/ 12098304 h 21628062"/>
              <a:gd name="connsiteX29" fmla="*/ 4126182 w 14952676"/>
              <a:gd name="connsiteY29" fmla="*/ 12058649 h 21628062"/>
              <a:gd name="connsiteX30" fmla="*/ 4259575 w 14952676"/>
              <a:gd name="connsiteY30" fmla="*/ 11900030 h 21628062"/>
              <a:gd name="connsiteX31" fmla="*/ 4432626 w 14952676"/>
              <a:gd name="connsiteY31" fmla="*/ 11755831 h 21628062"/>
              <a:gd name="connsiteX32" fmla="*/ 4755293 w 14952676"/>
              <a:gd name="connsiteY32" fmla="*/ 11662102 h 21628062"/>
              <a:gd name="connsiteX33" fmla="*/ 4858043 w 14952676"/>
              <a:gd name="connsiteY33" fmla="*/ 11566570 h 21628062"/>
              <a:gd name="connsiteX34" fmla="*/ 4951779 w 14952676"/>
              <a:gd name="connsiteY34" fmla="*/ 11483656 h 21628062"/>
              <a:gd name="connsiteX35" fmla="*/ 4986028 w 14952676"/>
              <a:gd name="connsiteY35" fmla="*/ 11458421 h 21628062"/>
              <a:gd name="connsiteX36" fmla="*/ 5043712 w 14952676"/>
              <a:gd name="connsiteY36" fmla="*/ 11416963 h 21628062"/>
              <a:gd name="connsiteX37" fmla="*/ 5139250 w 14952676"/>
              <a:gd name="connsiteY37" fmla="*/ 11294394 h 21628062"/>
              <a:gd name="connsiteX38" fmla="*/ 5198737 w 14952676"/>
              <a:gd name="connsiteY38" fmla="*/ 11213282 h 21628062"/>
              <a:gd name="connsiteX39" fmla="*/ 5296078 w 14952676"/>
              <a:gd name="connsiteY39" fmla="*/ 11096120 h 21628062"/>
              <a:gd name="connsiteX40" fmla="*/ 5355564 w 14952676"/>
              <a:gd name="connsiteY40" fmla="*/ 10989774 h 21628062"/>
              <a:gd name="connsiteX41" fmla="*/ 5598916 w 14952676"/>
              <a:gd name="connsiteY41" fmla="*/ 10787895 h 21628062"/>
              <a:gd name="connsiteX42" fmla="*/ 5737718 w 14952676"/>
              <a:gd name="connsiteY42" fmla="*/ 10715795 h 21628062"/>
              <a:gd name="connsiteX43" fmla="*/ 5921584 w 14952676"/>
              <a:gd name="connsiteY43" fmla="*/ 10499497 h 21628062"/>
              <a:gd name="connsiteX44" fmla="*/ 6018926 w 14952676"/>
              <a:gd name="connsiteY44" fmla="*/ 10339075 h 21628062"/>
              <a:gd name="connsiteX45" fmla="*/ 6152319 w 14952676"/>
              <a:gd name="connsiteY45" fmla="*/ 10162431 h 21628062"/>
              <a:gd name="connsiteX46" fmla="*/ 6177555 w 14952676"/>
              <a:gd name="connsiteY46" fmla="*/ 10140801 h 21628062"/>
              <a:gd name="connsiteX47" fmla="*/ 6233436 w 14952676"/>
              <a:gd name="connsiteY47" fmla="*/ 10083122 h 21628062"/>
              <a:gd name="connsiteX48" fmla="*/ 6283910 w 14952676"/>
              <a:gd name="connsiteY48" fmla="*/ 10009220 h 21628062"/>
              <a:gd name="connsiteX49" fmla="*/ 6453355 w 14952676"/>
              <a:gd name="connsiteY49" fmla="*/ 9919095 h 21628062"/>
              <a:gd name="connsiteX50" fmla="*/ 6503828 w 14952676"/>
              <a:gd name="connsiteY50" fmla="*/ 9872231 h 21628062"/>
              <a:gd name="connsiteX51" fmla="*/ 6595762 w 14952676"/>
              <a:gd name="connsiteY51" fmla="*/ 9746056 h 21628062"/>
              <a:gd name="connsiteX52" fmla="*/ 6649840 w 14952676"/>
              <a:gd name="connsiteY52" fmla="*/ 9679364 h 21628062"/>
              <a:gd name="connsiteX53" fmla="*/ 6761602 w 14952676"/>
              <a:gd name="connsiteY53" fmla="*/ 9583832 h 21628062"/>
              <a:gd name="connsiteX54" fmla="*/ 6830102 w 14952676"/>
              <a:gd name="connsiteY54" fmla="*/ 9524350 h 21628062"/>
              <a:gd name="connsiteX55" fmla="*/ 6956284 w 14952676"/>
              <a:gd name="connsiteY55" fmla="*/ 9396374 h 21628062"/>
              <a:gd name="connsiteX56" fmla="*/ 7114914 w 14952676"/>
              <a:gd name="connsiteY56" fmla="*/ 9299039 h 21628062"/>
              <a:gd name="connsiteX57" fmla="*/ 7250110 w 14952676"/>
              <a:gd name="connsiteY57" fmla="*/ 9194495 h 21628062"/>
              <a:gd name="connsiteX58" fmla="*/ 7253716 w 14952676"/>
              <a:gd name="connsiteY58" fmla="*/ 9210717 h 21628062"/>
              <a:gd name="connsiteX59" fmla="*/ 7374491 w 14952676"/>
              <a:gd name="connsiteY59" fmla="*/ 9226940 h 21628062"/>
              <a:gd name="connsiteX60" fmla="*/ 7549344 w 14952676"/>
              <a:gd name="connsiteY60" fmla="*/ 9284619 h 21628062"/>
              <a:gd name="connsiteX61" fmla="*/ 7570975 w 14952676"/>
              <a:gd name="connsiteY61" fmla="*/ 9288224 h 21628062"/>
              <a:gd name="connsiteX62" fmla="*/ 7881025 w 14952676"/>
              <a:gd name="connsiteY62" fmla="*/ 9372941 h 21628062"/>
              <a:gd name="connsiteX63" fmla="*/ 8010813 w 14952676"/>
              <a:gd name="connsiteY63" fmla="*/ 9410794 h 21628062"/>
              <a:gd name="connsiteX64" fmla="*/ 8209100 w 14952676"/>
              <a:gd name="connsiteY64" fmla="*/ 9511733 h 21628062"/>
              <a:gd name="connsiteX65" fmla="*/ 8502926 w 14952676"/>
              <a:gd name="connsiteY65" fmla="*/ 9643315 h 21628062"/>
              <a:gd name="connsiteX66" fmla="*/ 8980619 w 14952676"/>
              <a:gd name="connsiteY66" fmla="*/ 9765884 h 21628062"/>
              <a:gd name="connsiteX67" fmla="*/ 9384404 w 14952676"/>
              <a:gd name="connsiteY67" fmla="*/ 9890256 h 21628062"/>
              <a:gd name="connsiteX68" fmla="*/ 9530416 w 14952676"/>
              <a:gd name="connsiteY68" fmla="*/ 9953343 h 21628062"/>
              <a:gd name="connsiteX69" fmla="*/ 9681835 w 14952676"/>
              <a:gd name="connsiteY69" fmla="*/ 10036257 h 21628062"/>
              <a:gd name="connsiteX70" fmla="*/ 10204593 w 14952676"/>
              <a:gd name="connsiteY70" fmla="*/ 10333668 h 21628062"/>
              <a:gd name="connsiteX71" fmla="*/ 10372236 w 14952676"/>
              <a:gd name="connsiteY71" fmla="*/ 10479669 h 21628062"/>
              <a:gd name="connsiteX72" fmla="*/ 10570523 w 14952676"/>
              <a:gd name="connsiteY72" fmla="*/ 10618461 h 21628062"/>
              <a:gd name="connsiteX73" fmla="*/ 10685891 w 14952676"/>
              <a:gd name="connsiteY73" fmla="*/ 10719400 h 21628062"/>
              <a:gd name="connsiteX74" fmla="*/ 10831902 w 14952676"/>
              <a:gd name="connsiteY74" fmla="*/ 10838365 h 21628062"/>
              <a:gd name="connsiteX75" fmla="*/ 11214056 w 14952676"/>
              <a:gd name="connsiteY75" fmla="*/ 10955526 h 21628062"/>
              <a:gd name="connsiteX76" fmla="*/ 11540329 w 14952676"/>
              <a:gd name="connsiteY76" fmla="*/ 11061873 h 21628062"/>
              <a:gd name="connsiteX77" fmla="*/ 11998193 w 14952676"/>
              <a:gd name="connsiteY77" fmla="*/ 11231307 h 21628062"/>
              <a:gd name="connsiteX78" fmla="*/ 12407386 w 14952676"/>
              <a:gd name="connsiteY78" fmla="*/ 11424173 h 21628062"/>
              <a:gd name="connsiteX79" fmla="*/ 12748080 w 14952676"/>
              <a:gd name="connsiteY79" fmla="*/ 11636867 h 21628062"/>
              <a:gd name="connsiteX80" fmla="*/ 12825592 w 14952676"/>
              <a:gd name="connsiteY80" fmla="*/ 11687337 h 21628062"/>
              <a:gd name="connsiteX81" fmla="*/ 13061735 w 14952676"/>
              <a:gd name="connsiteY81" fmla="*/ 11793684 h 21628062"/>
              <a:gd name="connsiteX82" fmla="*/ 13222167 w 14952676"/>
              <a:gd name="connsiteY82" fmla="*/ 11858573 h 21628062"/>
              <a:gd name="connsiteX83" fmla="*/ 13595308 w 14952676"/>
              <a:gd name="connsiteY83" fmla="*/ 12028007 h 21628062"/>
              <a:gd name="connsiteX84" fmla="*/ 13613334 w 14952676"/>
              <a:gd name="connsiteY84" fmla="*/ 12024402 h 21628062"/>
              <a:gd name="connsiteX85" fmla="*/ 13613334 w 14952676"/>
              <a:gd name="connsiteY85" fmla="*/ 11932475 h 21628062"/>
              <a:gd name="connsiteX86" fmla="*/ 13613334 w 14952676"/>
              <a:gd name="connsiteY86" fmla="*/ 86520 h 21628062"/>
              <a:gd name="connsiteX87" fmla="*/ 13611532 w 14952676"/>
              <a:gd name="connsiteY87" fmla="*/ 0 h 21628062"/>
              <a:gd name="connsiteX88" fmla="*/ 14952676 w 14952676"/>
              <a:gd name="connsiteY88" fmla="*/ 0 h 21628062"/>
              <a:gd name="connsiteX89" fmla="*/ 14952676 w 14952676"/>
              <a:gd name="connsiteY89" fmla="*/ 21628062 h 21628062"/>
              <a:gd name="connsiteX90" fmla="*/ 0 w 14952676"/>
              <a:gd name="connsiteY90" fmla="*/ 21628062 h 21628062"/>
              <a:gd name="connsiteX91" fmla="*/ 0 w 14952676"/>
              <a:gd name="connsiteY91" fmla="*/ 0 h 2162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4952676" h="21628062">
                <a:moveTo>
                  <a:pt x="0" y="0"/>
                </a:moveTo>
                <a:cubicBezTo>
                  <a:pt x="450653" y="0"/>
                  <a:pt x="901307" y="0"/>
                  <a:pt x="1353763" y="0"/>
                </a:cubicBezTo>
                <a:cubicBezTo>
                  <a:pt x="1353763" y="34247"/>
                  <a:pt x="1355565" y="66692"/>
                  <a:pt x="1355565" y="100939"/>
                </a:cubicBezTo>
                <a:cubicBezTo>
                  <a:pt x="1355565" y="4598149"/>
                  <a:pt x="1355565" y="9093556"/>
                  <a:pt x="1355565" y="13590765"/>
                </a:cubicBezTo>
                <a:cubicBezTo>
                  <a:pt x="1355565" y="13623210"/>
                  <a:pt x="1355565" y="13655654"/>
                  <a:pt x="1355565" y="13686297"/>
                </a:cubicBezTo>
                <a:cubicBezTo>
                  <a:pt x="1366381" y="13689902"/>
                  <a:pt x="1371789" y="13693507"/>
                  <a:pt x="1375394" y="13693507"/>
                </a:cubicBezTo>
                <a:cubicBezTo>
                  <a:pt x="1382604" y="13693507"/>
                  <a:pt x="1393420" y="13689902"/>
                  <a:pt x="1397025" y="13691704"/>
                </a:cubicBezTo>
                <a:cubicBezTo>
                  <a:pt x="1461920" y="13736766"/>
                  <a:pt x="1503380" y="13688099"/>
                  <a:pt x="1546642" y="13652049"/>
                </a:cubicBezTo>
                <a:cubicBezTo>
                  <a:pt x="1559261" y="13641235"/>
                  <a:pt x="1566471" y="13626815"/>
                  <a:pt x="1579089" y="13614197"/>
                </a:cubicBezTo>
                <a:cubicBezTo>
                  <a:pt x="1588102" y="13606987"/>
                  <a:pt x="1598918" y="13596172"/>
                  <a:pt x="1609734" y="13594370"/>
                </a:cubicBezTo>
                <a:cubicBezTo>
                  <a:pt x="1654799" y="13590765"/>
                  <a:pt x="1676430" y="13565530"/>
                  <a:pt x="1681838" y="13525875"/>
                </a:cubicBezTo>
                <a:cubicBezTo>
                  <a:pt x="1687246" y="13491628"/>
                  <a:pt x="1703470" y="13473603"/>
                  <a:pt x="1734114" y="13457381"/>
                </a:cubicBezTo>
                <a:cubicBezTo>
                  <a:pt x="1806219" y="13419528"/>
                  <a:pt x="1880126" y="13381676"/>
                  <a:pt x="1890941" y="13289749"/>
                </a:cubicBezTo>
                <a:cubicBezTo>
                  <a:pt x="1954033" y="13277132"/>
                  <a:pt x="1966651" y="13273527"/>
                  <a:pt x="1963046" y="13251897"/>
                </a:cubicBezTo>
                <a:cubicBezTo>
                  <a:pt x="1955835" y="13201427"/>
                  <a:pt x="1999098" y="13177995"/>
                  <a:pt x="2011717" y="13140143"/>
                </a:cubicBezTo>
                <a:cubicBezTo>
                  <a:pt x="2109057" y="13141945"/>
                  <a:pt x="2182965" y="13114908"/>
                  <a:pt x="2237043" y="13031993"/>
                </a:cubicBezTo>
                <a:cubicBezTo>
                  <a:pt x="2260477" y="12999549"/>
                  <a:pt x="2301937" y="12976116"/>
                  <a:pt x="2337989" y="12952684"/>
                </a:cubicBezTo>
                <a:cubicBezTo>
                  <a:pt x="2388463" y="12920239"/>
                  <a:pt x="2393870" y="12914832"/>
                  <a:pt x="2372239" y="12857152"/>
                </a:cubicBezTo>
                <a:cubicBezTo>
                  <a:pt x="2365029" y="12837325"/>
                  <a:pt x="2357818" y="12817497"/>
                  <a:pt x="2377647" y="12804880"/>
                </a:cubicBezTo>
                <a:cubicBezTo>
                  <a:pt x="2422712" y="12781447"/>
                  <a:pt x="2465975" y="12747200"/>
                  <a:pt x="2523659" y="12758015"/>
                </a:cubicBezTo>
                <a:cubicBezTo>
                  <a:pt x="2574132" y="12768830"/>
                  <a:pt x="2624605" y="12781447"/>
                  <a:pt x="2673275" y="12776040"/>
                </a:cubicBezTo>
                <a:cubicBezTo>
                  <a:pt x="2761603" y="12765225"/>
                  <a:pt x="2848129" y="12745398"/>
                  <a:pt x="2918431" y="12684113"/>
                </a:cubicBezTo>
                <a:cubicBezTo>
                  <a:pt x="2945470" y="12660681"/>
                  <a:pt x="2976114" y="12655273"/>
                  <a:pt x="3010364" y="12648063"/>
                </a:cubicBezTo>
                <a:cubicBezTo>
                  <a:pt x="3118521" y="12621026"/>
                  <a:pt x="3237493" y="12658878"/>
                  <a:pt x="3340242" y="12592186"/>
                </a:cubicBezTo>
                <a:cubicBezTo>
                  <a:pt x="3410544" y="12590384"/>
                  <a:pt x="3462820" y="12550729"/>
                  <a:pt x="3506083" y="12502062"/>
                </a:cubicBezTo>
                <a:cubicBezTo>
                  <a:pt x="3572779" y="12428160"/>
                  <a:pt x="3662910" y="12393912"/>
                  <a:pt x="3744028" y="12343443"/>
                </a:cubicBezTo>
                <a:cubicBezTo>
                  <a:pt x="3767462" y="12329023"/>
                  <a:pt x="3790896" y="12323615"/>
                  <a:pt x="3819737" y="12338035"/>
                </a:cubicBezTo>
                <a:cubicBezTo>
                  <a:pt x="3846777" y="12352455"/>
                  <a:pt x="3863000" y="12334430"/>
                  <a:pt x="3873816" y="12309195"/>
                </a:cubicBezTo>
                <a:cubicBezTo>
                  <a:pt x="3909868" y="12224478"/>
                  <a:pt x="3944118" y="12143366"/>
                  <a:pt x="4036051" y="12098304"/>
                </a:cubicBezTo>
                <a:cubicBezTo>
                  <a:pt x="4066695" y="12082082"/>
                  <a:pt x="4104550" y="12074872"/>
                  <a:pt x="4126182" y="12058649"/>
                </a:cubicBezTo>
                <a:cubicBezTo>
                  <a:pt x="4178457" y="12015390"/>
                  <a:pt x="4236141" y="11961315"/>
                  <a:pt x="4259575" y="11900030"/>
                </a:cubicBezTo>
                <a:cubicBezTo>
                  <a:pt x="4292022" y="11813511"/>
                  <a:pt x="4358719" y="11781066"/>
                  <a:pt x="4432626" y="11755831"/>
                </a:cubicBezTo>
                <a:cubicBezTo>
                  <a:pt x="4538980" y="11721584"/>
                  <a:pt x="4648940" y="11696349"/>
                  <a:pt x="4755293" y="11662102"/>
                </a:cubicBezTo>
                <a:cubicBezTo>
                  <a:pt x="4825596" y="11638670"/>
                  <a:pt x="4825596" y="11635065"/>
                  <a:pt x="4858043" y="11566570"/>
                </a:cubicBezTo>
                <a:cubicBezTo>
                  <a:pt x="4877871" y="11525113"/>
                  <a:pt x="4892292" y="11480051"/>
                  <a:pt x="4951779" y="11483656"/>
                </a:cubicBezTo>
                <a:cubicBezTo>
                  <a:pt x="4962594" y="11483656"/>
                  <a:pt x="4975213" y="11467433"/>
                  <a:pt x="4986028" y="11458421"/>
                </a:cubicBezTo>
                <a:cubicBezTo>
                  <a:pt x="5005857" y="11444001"/>
                  <a:pt x="5022080" y="11420568"/>
                  <a:pt x="5043712" y="11416963"/>
                </a:cubicBezTo>
                <a:cubicBezTo>
                  <a:pt x="5110409" y="11400741"/>
                  <a:pt x="5130237" y="11346666"/>
                  <a:pt x="5139250" y="11294394"/>
                </a:cubicBezTo>
                <a:cubicBezTo>
                  <a:pt x="5148263" y="11252937"/>
                  <a:pt x="5166290" y="11231307"/>
                  <a:pt x="5198737" y="11213282"/>
                </a:cubicBezTo>
                <a:cubicBezTo>
                  <a:pt x="5247407" y="11186245"/>
                  <a:pt x="5281657" y="11153800"/>
                  <a:pt x="5296078" y="11096120"/>
                </a:cubicBezTo>
                <a:cubicBezTo>
                  <a:pt x="5305091" y="11056466"/>
                  <a:pt x="5328525" y="11016811"/>
                  <a:pt x="5355564" y="10989774"/>
                </a:cubicBezTo>
                <a:cubicBezTo>
                  <a:pt x="5433076" y="10917674"/>
                  <a:pt x="5514194" y="10850982"/>
                  <a:pt x="5598916" y="10787895"/>
                </a:cubicBezTo>
                <a:cubicBezTo>
                  <a:pt x="5640376" y="10757253"/>
                  <a:pt x="5699863" y="10748240"/>
                  <a:pt x="5737718" y="10715795"/>
                </a:cubicBezTo>
                <a:cubicBezTo>
                  <a:pt x="5808019" y="10652708"/>
                  <a:pt x="5883730" y="10593226"/>
                  <a:pt x="5921584" y="10499497"/>
                </a:cubicBezTo>
                <a:cubicBezTo>
                  <a:pt x="5945019" y="10441817"/>
                  <a:pt x="5982873" y="10389545"/>
                  <a:pt x="6018926" y="10339075"/>
                </a:cubicBezTo>
                <a:cubicBezTo>
                  <a:pt x="6062189" y="10279593"/>
                  <a:pt x="6123478" y="10234531"/>
                  <a:pt x="6152319" y="10162431"/>
                </a:cubicBezTo>
                <a:cubicBezTo>
                  <a:pt x="6155925" y="10153419"/>
                  <a:pt x="6168542" y="10142604"/>
                  <a:pt x="6177555" y="10140801"/>
                </a:cubicBezTo>
                <a:cubicBezTo>
                  <a:pt x="6213608" y="10135394"/>
                  <a:pt x="6220818" y="10110159"/>
                  <a:pt x="6233436" y="10083122"/>
                </a:cubicBezTo>
                <a:cubicBezTo>
                  <a:pt x="6246055" y="10056084"/>
                  <a:pt x="6260476" y="10018232"/>
                  <a:pt x="6283910" y="10009220"/>
                </a:cubicBezTo>
                <a:cubicBezTo>
                  <a:pt x="6343396" y="9983985"/>
                  <a:pt x="6386659" y="9928108"/>
                  <a:pt x="6453355" y="9919095"/>
                </a:cubicBezTo>
                <a:cubicBezTo>
                  <a:pt x="6473184" y="9915490"/>
                  <a:pt x="6498421" y="9892058"/>
                  <a:pt x="6503828" y="9872231"/>
                </a:cubicBezTo>
                <a:cubicBezTo>
                  <a:pt x="6518250" y="9816354"/>
                  <a:pt x="6561513" y="9785711"/>
                  <a:pt x="6595762" y="9746056"/>
                </a:cubicBezTo>
                <a:cubicBezTo>
                  <a:pt x="6615590" y="9726229"/>
                  <a:pt x="6635419" y="9704599"/>
                  <a:pt x="6649840" y="9679364"/>
                </a:cubicBezTo>
                <a:cubicBezTo>
                  <a:pt x="6675077" y="9634302"/>
                  <a:pt x="6709326" y="9600055"/>
                  <a:pt x="6761602" y="9583832"/>
                </a:cubicBezTo>
                <a:cubicBezTo>
                  <a:pt x="6790444" y="9573018"/>
                  <a:pt x="6819286" y="9560400"/>
                  <a:pt x="6830102" y="9524350"/>
                </a:cubicBezTo>
                <a:cubicBezTo>
                  <a:pt x="6849931" y="9461263"/>
                  <a:pt x="6898601" y="9427016"/>
                  <a:pt x="6956284" y="9396374"/>
                </a:cubicBezTo>
                <a:cubicBezTo>
                  <a:pt x="7012165" y="9369336"/>
                  <a:pt x="7064441" y="9335089"/>
                  <a:pt x="7114914" y="9299039"/>
                </a:cubicBezTo>
                <a:cubicBezTo>
                  <a:pt x="7161783" y="9266594"/>
                  <a:pt x="7205045" y="9230545"/>
                  <a:pt x="7250110" y="9194495"/>
                </a:cubicBezTo>
                <a:cubicBezTo>
                  <a:pt x="7251913" y="9199902"/>
                  <a:pt x="7251913" y="9205310"/>
                  <a:pt x="7253716" y="9210717"/>
                </a:cubicBezTo>
                <a:cubicBezTo>
                  <a:pt x="7295176" y="9216125"/>
                  <a:pt x="7338439" y="9212520"/>
                  <a:pt x="7374491" y="9226940"/>
                </a:cubicBezTo>
                <a:cubicBezTo>
                  <a:pt x="7432175" y="9250372"/>
                  <a:pt x="7500674" y="9234150"/>
                  <a:pt x="7549344" y="9284619"/>
                </a:cubicBezTo>
                <a:cubicBezTo>
                  <a:pt x="7552949" y="9288224"/>
                  <a:pt x="7563765" y="9288224"/>
                  <a:pt x="7570975" y="9288224"/>
                </a:cubicBezTo>
                <a:cubicBezTo>
                  <a:pt x="7682737" y="9286422"/>
                  <a:pt x="7776473" y="9349509"/>
                  <a:pt x="7881025" y="9372941"/>
                </a:cubicBezTo>
                <a:cubicBezTo>
                  <a:pt x="7926090" y="9381954"/>
                  <a:pt x="7978366" y="9385559"/>
                  <a:pt x="8010813" y="9410794"/>
                </a:cubicBezTo>
                <a:cubicBezTo>
                  <a:pt x="8072102" y="9461263"/>
                  <a:pt x="8140601" y="9481091"/>
                  <a:pt x="8209100" y="9511733"/>
                </a:cubicBezTo>
                <a:cubicBezTo>
                  <a:pt x="8306442" y="9556795"/>
                  <a:pt x="8396572" y="9612672"/>
                  <a:pt x="8502926" y="9643315"/>
                </a:cubicBezTo>
                <a:cubicBezTo>
                  <a:pt x="8661556" y="9688377"/>
                  <a:pt x="8818383" y="9738846"/>
                  <a:pt x="8980619" y="9765884"/>
                </a:cubicBezTo>
                <a:cubicBezTo>
                  <a:pt x="9121222" y="9791119"/>
                  <a:pt x="9256418" y="9832576"/>
                  <a:pt x="9384404" y="9890256"/>
                </a:cubicBezTo>
                <a:cubicBezTo>
                  <a:pt x="9433075" y="9911885"/>
                  <a:pt x="9483548" y="9929910"/>
                  <a:pt x="9530416" y="9953343"/>
                </a:cubicBezTo>
                <a:cubicBezTo>
                  <a:pt x="9580889" y="9978577"/>
                  <a:pt x="9629559" y="10012825"/>
                  <a:pt x="9681835" y="10036257"/>
                </a:cubicBezTo>
                <a:cubicBezTo>
                  <a:pt x="9863899" y="10120974"/>
                  <a:pt x="10036950" y="10221913"/>
                  <a:pt x="10204593" y="10333668"/>
                </a:cubicBezTo>
                <a:cubicBezTo>
                  <a:pt x="10265882" y="10375125"/>
                  <a:pt x="10323565" y="10423792"/>
                  <a:pt x="10372236" y="10479669"/>
                </a:cubicBezTo>
                <a:cubicBezTo>
                  <a:pt x="10429920" y="10540954"/>
                  <a:pt x="10493011" y="10587819"/>
                  <a:pt x="10570523" y="10618461"/>
                </a:cubicBezTo>
                <a:cubicBezTo>
                  <a:pt x="10622799" y="10638288"/>
                  <a:pt x="10657049" y="10670733"/>
                  <a:pt x="10685891" y="10719400"/>
                </a:cubicBezTo>
                <a:cubicBezTo>
                  <a:pt x="10720140" y="10773475"/>
                  <a:pt x="10763403" y="10814932"/>
                  <a:pt x="10831902" y="10838365"/>
                </a:cubicBezTo>
                <a:cubicBezTo>
                  <a:pt x="10958085" y="10881624"/>
                  <a:pt x="11089676" y="10903254"/>
                  <a:pt x="11214056" y="10955526"/>
                </a:cubicBezTo>
                <a:cubicBezTo>
                  <a:pt x="11318608" y="11000589"/>
                  <a:pt x="11430370" y="11029428"/>
                  <a:pt x="11540329" y="11061873"/>
                </a:cubicBezTo>
                <a:cubicBezTo>
                  <a:pt x="11697157" y="11106935"/>
                  <a:pt x="11852181" y="11159208"/>
                  <a:pt x="11998193" y="11231307"/>
                </a:cubicBezTo>
                <a:cubicBezTo>
                  <a:pt x="12133389" y="11297999"/>
                  <a:pt x="12273993" y="11355679"/>
                  <a:pt x="12407386" y="11424173"/>
                </a:cubicBezTo>
                <a:cubicBezTo>
                  <a:pt x="12528161" y="11485458"/>
                  <a:pt x="12650739" y="11539533"/>
                  <a:pt x="12748080" y="11636867"/>
                </a:cubicBezTo>
                <a:cubicBezTo>
                  <a:pt x="12769711" y="11658497"/>
                  <a:pt x="12798553" y="11674719"/>
                  <a:pt x="12825592" y="11687337"/>
                </a:cubicBezTo>
                <a:cubicBezTo>
                  <a:pt x="12904907" y="11725189"/>
                  <a:pt x="12982420" y="11759436"/>
                  <a:pt x="13061735" y="11793684"/>
                </a:cubicBezTo>
                <a:cubicBezTo>
                  <a:pt x="13115813" y="11817116"/>
                  <a:pt x="13169892" y="11836943"/>
                  <a:pt x="13222167" y="11858573"/>
                </a:cubicBezTo>
                <a:cubicBezTo>
                  <a:pt x="13346548" y="11914450"/>
                  <a:pt x="13470928" y="11972130"/>
                  <a:pt x="13595308" y="12028007"/>
                </a:cubicBezTo>
                <a:cubicBezTo>
                  <a:pt x="13598914" y="12029810"/>
                  <a:pt x="13604321" y="12026205"/>
                  <a:pt x="13613334" y="12024402"/>
                </a:cubicBezTo>
                <a:cubicBezTo>
                  <a:pt x="13613334" y="11993760"/>
                  <a:pt x="13613334" y="11963118"/>
                  <a:pt x="13613334" y="11932475"/>
                </a:cubicBezTo>
                <a:cubicBezTo>
                  <a:pt x="13613334" y="7983223"/>
                  <a:pt x="13613334" y="4035772"/>
                  <a:pt x="13613334" y="86520"/>
                </a:cubicBezTo>
                <a:cubicBezTo>
                  <a:pt x="13613334" y="57680"/>
                  <a:pt x="13611532" y="28840"/>
                  <a:pt x="13611532" y="0"/>
                </a:cubicBezTo>
                <a:cubicBezTo>
                  <a:pt x="14058580" y="0"/>
                  <a:pt x="14505628" y="0"/>
                  <a:pt x="14952676" y="0"/>
                </a:cubicBezTo>
                <a:cubicBezTo>
                  <a:pt x="14952676" y="7208153"/>
                  <a:pt x="14952676" y="14418107"/>
                  <a:pt x="14952676" y="21628062"/>
                </a:cubicBezTo>
                <a:cubicBezTo>
                  <a:pt x="9968451" y="21628062"/>
                  <a:pt x="4986028" y="21628062"/>
                  <a:pt x="0" y="21628062"/>
                </a:cubicBezTo>
                <a:cubicBezTo>
                  <a:pt x="0" y="14419910"/>
                  <a:pt x="0" y="7209955"/>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09619427"/>
      </p:ext>
    </p:extLst>
  </p:cSld>
  <p:clrMapOvr>
    <a:masterClrMapping/>
  </p:clrMapOvr>
  <p:transition spd="slow">
    <p:push dir="d"/>
  </p:transition>
</p:sldLayout>
</file>

<file path=ppt/slideLayouts/slideLayout1091.xml><?xml version="1.0" encoding="utf-8"?>
<p:sldLayout xmlns:a="http://schemas.openxmlformats.org/drawingml/2006/main" xmlns:r="http://schemas.openxmlformats.org/officeDocument/2006/relationships" xmlns:p="http://schemas.openxmlformats.org/presentationml/2006/main" preserve="1" userDrawn="1">
  <p:cSld name="4_Custom 27_Push from bottom">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A2478E-53D9-4C13-B6A4-5D7A7C672263}"/>
              </a:ext>
            </a:extLst>
          </p:cNvPr>
          <p:cNvSpPr>
            <a:spLocks noGrp="1"/>
          </p:cNvSpPr>
          <p:nvPr>
            <p:ph type="pic" sz="quarter" idx="18"/>
          </p:nvPr>
        </p:nvSpPr>
        <p:spPr>
          <a:xfrm>
            <a:off x="-1381127" y="-13716001"/>
            <a:ext cx="14954251" cy="2162963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59770384"/>
      </p:ext>
    </p:extLst>
  </p:cSld>
  <p:clrMapOvr>
    <a:masterClrMapping/>
  </p:clrMapOvr>
  <p:transition spd="slow">
    <p:push dir="d"/>
  </p:transition>
</p:sldLayout>
</file>

<file path=ppt/slideLayouts/slideLayout1092.xml><?xml version="1.0" encoding="utf-8"?>
<p:sldLayout xmlns:a="http://schemas.openxmlformats.org/drawingml/2006/main" xmlns:r="http://schemas.openxmlformats.org/officeDocument/2006/relationships" xmlns:p="http://schemas.openxmlformats.org/presentationml/2006/main" preserve="1" userDrawn="1">
  <p:cSld name="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A11693C-7927-4DDB-B092-99E9D0E3D6FA}"/>
              </a:ext>
            </a:extLst>
          </p:cNvPr>
          <p:cNvSpPr>
            <a:spLocks noGrp="1"/>
          </p:cNvSpPr>
          <p:nvPr>
            <p:ph type="pic" sz="quarter" idx="15"/>
          </p:nvPr>
        </p:nvSpPr>
        <p:spPr>
          <a:xfrm>
            <a:off x="-733880" y="-1546227"/>
            <a:ext cx="13149261" cy="8774339"/>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8C969F16-E5EB-4C97-838C-D9302165975F}"/>
              </a:ext>
            </a:extLst>
          </p:cNvPr>
          <p:cNvSpPr>
            <a:spLocks noGrp="1"/>
          </p:cNvSpPr>
          <p:nvPr>
            <p:ph type="pic" sz="quarter" idx="16"/>
          </p:nvPr>
        </p:nvSpPr>
        <p:spPr>
          <a:xfrm>
            <a:off x="-733880" y="-1546226"/>
            <a:ext cx="13149261" cy="8774339"/>
          </a:xfrm>
          <a:custGeom>
            <a:avLst/>
            <a:gdLst>
              <a:gd name="connsiteX0" fmla="*/ 10956657 w 13149261"/>
              <a:gd name="connsiteY0" fmla="*/ 1539289 h 8774339"/>
              <a:gd name="connsiteX1" fmla="*/ 4005417 w 13149261"/>
              <a:gd name="connsiteY1" fmla="*/ 1547514 h 8774339"/>
              <a:gd name="connsiteX2" fmla="*/ 4005417 w 13149261"/>
              <a:gd name="connsiteY2" fmla="*/ 3188329 h 8774339"/>
              <a:gd name="connsiteX3" fmla="*/ 4040297 w 13149261"/>
              <a:gd name="connsiteY3" fmla="*/ 3234877 h 8774339"/>
              <a:gd name="connsiteX4" fmla="*/ 4040297 w 13149261"/>
              <a:gd name="connsiteY4" fmla="*/ 3298880 h 8774339"/>
              <a:gd name="connsiteX5" fmla="*/ 4063552 w 13149261"/>
              <a:gd name="connsiteY5" fmla="*/ 3327973 h 8774339"/>
              <a:gd name="connsiteX6" fmla="*/ 4237956 w 13149261"/>
              <a:gd name="connsiteY6" fmla="*/ 3357065 h 8774339"/>
              <a:gd name="connsiteX7" fmla="*/ 4301905 w 13149261"/>
              <a:gd name="connsiteY7" fmla="*/ 3409431 h 8774339"/>
              <a:gd name="connsiteX8" fmla="*/ 4307718 w 13149261"/>
              <a:gd name="connsiteY8" fmla="*/ 3421068 h 8774339"/>
              <a:gd name="connsiteX9" fmla="*/ 4330972 w 13149261"/>
              <a:gd name="connsiteY9" fmla="*/ 3467616 h 8774339"/>
              <a:gd name="connsiteX10" fmla="*/ 4365853 w 13149261"/>
              <a:gd name="connsiteY10" fmla="*/ 3613079 h 8774339"/>
              <a:gd name="connsiteX11" fmla="*/ 4412361 w 13149261"/>
              <a:gd name="connsiteY11" fmla="*/ 3840000 h 8774339"/>
              <a:gd name="connsiteX12" fmla="*/ 4441429 w 13149261"/>
              <a:gd name="connsiteY12" fmla="*/ 3968007 h 8774339"/>
              <a:gd name="connsiteX13" fmla="*/ 4447242 w 13149261"/>
              <a:gd name="connsiteY13" fmla="*/ 4014554 h 8774339"/>
              <a:gd name="connsiteX14" fmla="*/ 4464683 w 13149261"/>
              <a:gd name="connsiteY14" fmla="*/ 4090195 h 8774339"/>
              <a:gd name="connsiteX15" fmla="*/ 4487937 w 13149261"/>
              <a:gd name="connsiteY15" fmla="*/ 4136743 h 8774339"/>
              <a:gd name="connsiteX16" fmla="*/ 4563512 w 13149261"/>
              <a:gd name="connsiteY16" fmla="*/ 4270568 h 8774339"/>
              <a:gd name="connsiteX17" fmla="*/ 4639087 w 13149261"/>
              <a:gd name="connsiteY17" fmla="*/ 4357845 h 8774339"/>
              <a:gd name="connsiteX18" fmla="*/ 4644901 w 13149261"/>
              <a:gd name="connsiteY18" fmla="*/ 4363664 h 8774339"/>
              <a:gd name="connsiteX19" fmla="*/ 4737917 w 13149261"/>
              <a:gd name="connsiteY19" fmla="*/ 4421849 h 8774339"/>
              <a:gd name="connsiteX20" fmla="*/ 4900695 w 13149261"/>
              <a:gd name="connsiteY20" fmla="*/ 4532400 h 8774339"/>
              <a:gd name="connsiteX21" fmla="*/ 5005337 w 13149261"/>
              <a:gd name="connsiteY21" fmla="*/ 4619677 h 8774339"/>
              <a:gd name="connsiteX22" fmla="*/ 5127421 w 13149261"/>
              <a:gd name="connsiteY22" fmla="*/ 4724410 h 8774339"/>
              <a:gd name="connsiteX23" fmla="*/ 5237877 w 13149261"/>
              <a:gd name="connsiteY23" fmla="*/ 4840780 h 8774339"/>
              <a:gd name="connsiteX24" fmla="*/ 5383215 w 13149261"/>
              <a:gd name="connsiteY24" fmla="*/ 5003698 h 8774339"/>
              <a:gd name="connsiteX25" fmla="*/ 5482044 w 13149261"/>
              <a:gd name="connsiteY25" fmla="*/ 5131705 h 8774339"/>
              <a:gd name="connsiteX26" fmla="*/ 5540179 w 13149261"/>
              <a:gd name="connsiteY26" fmla="*/ 5218982 h 8774339"/>
              <a:gd name="connsiteX27" fmla="*/ 5563433 w 13149261"/>
              <a:gd name="connsiteY27" fmla="*/ 5265530 h 8774339"/>
              <a:gd name="connsiteX28" fmla="*/ 5673889 w 13149261"/>
              <a:gd name="connsiteY28" fmla="*/ 5445903 h 8774339"/>
              <a:gd name="connsiteX29" fmla="*/ 5702956 w 13149261"/>
              <a:gd name="connsiteY29" fmla="*/ 5498270 h 8774339"/>
              <a:gd name="connsiteX30" fmla="*/ 5737837 w 13149261"/>
              <a:gd name="connsiteY30" fmla="*/ 5568091 h 8774339"/>
              <a:gd name="connsiteX31" fmla="*/ 5778532 w 13149261"/>
              <a:gd name="connsiteY31" fmla="*/ 5661187 h 8774339"/>
              <a:gd name="connsiteX32" fmla="*/ 5848294 w 13149261"/>
              <a:gd name="connsiteY32" fmla="*/ 5736828 h 8774339"/>
              <a:gd name="connsiteX33" fmla="*/ 5859921 w 13149261"/>
              <a:gd name="connsiteY33" fmla="*/ 5748465 h 8774339"/>
              <a:gd name="connsiteX34" fmla="*/ 5906429 w 13149261"/>
              <a:gd name="connsiteY34" fmla="*/ 5783376 h 8774339"/>
              <a:gd name="connsiteX35" fmla="*/ 5918056 w 13149261"/>
              <a:gd name="connsiteY35" fmla="*/ 5812468 h 8774339"/>
              <a:gd name="connsiteX36" fmla="*/ 5848294 w 13149261"/>
              <a:gd name="connsiteY36" fmla="*/ 5888109 h 8774339"/>
              <a:gd name="connsiteX37" fmla="*/ 5516925 w 13149261"/>
              <a:gd name="connsiteY37" fmla="*/ 5987023 h 8774339"/>
              <a:gd name="connsiteX38" fmla="*/ 5330893 w 13149261"/>
              <a:gd name="connsiteY38" fmla="*/ 6016115 h 8774339"/>
              <a:gd name="connsiteX39" fmla="*/ 5150675 w 13149261"/>
              <a:gd name="connsiteY39" fmla="*/ 6039389 h 8774339"/>
              <a:gd name="connsiteX40" fmla="*/ 5022778 w 13149261"/>
              <a:gd name="connsiteY40" fmla="*/ 6051026 h 8774339"/>
              <a:gd name="connsiteX41" fmla="*/ 4912322 w 13149261"/>
              <a:gd name="connsiteY41" fmla="*/ 6062663 h 8774339"/>
              <a:gd name="connsiteX42" fmla="*/ 4807679 w 13149261"/>
              <a:gd name="connsiteY42" fmla="*/ 6068482 h 8774339"/>
              <a:gd name="connsiteX43" fmla="*/ 4639087 w 13149261"/>
              <a:gd name="connsiteY43" fmla="*/ 6085937 h 8774339"/>
              <a:gd name="connsiteX44" fmla="*/ 4383293 w 13149261"/>
              <a:gd name="connsiteY44" fmla="*/ 6097574 h 8774339"/>
              <a:gd name="connsiteX45" fmla="*/ 4255397 w 13149261"/>
              <a:gd name="connsiteY45" fmla="*/ 6103393 h 8774339"/>
              <a:gd name="connsiteX46" fmla="*/ 4028671 w 13149261"/>
              <a:gd name="connsiteY46" fmla="*/ 6103393 h 8774339"/>
              <a:gd name="connsiteX47" fmla="*/ 3610099 w 13149261"/>
              <a:gd name="connsiteY47" fmla="*/ 6103393 h 8774339"/>
              <a:gd name="connsiteX48" fmla="*/ 3296171 w 13149261"/>
              <a:gd name="connsiteY48" fmla="*/ 6097574 h 8774339"/>
              <a:gd name="connsiteX49" fmla="*/ 3133393 w 13149261"/>
              <a:gd name="connsiteY49" fmla="*/ 6091756 h 8774339"/>
              <a:gd name="connsiteX50" fmla="*/ 3127579 w 13149261"/>
              <a:gd name="connsiteY50" fmla="*/ 6091756 h 8774339"/>
              <a:gd name="connsiteX51" fmla="*/ 2999683 w 13149261"/>
              <a:gd name="connsiteY51" fmla="*/ 6080119 h 8774339"/>
              <a:gd name="connsiteX52" fmla="*/ 2842718 w 13149261"/>
              <a:gd name="connsiteY52" fmla="*/ 6068482 h 8774339"/>
              <a:gd name="connsiteX53" fmla="*/ 2778770 w 13149261"/>
              <a:gd name="connsiteY53" fmla="*/ 6062663 h 8774339"/>
              <a:gd name="connsiteX54" fmla="*/ 2633432 w 13149261"/>
              <a:gd name="connsiteY54" fmla="*/ 6051026 h 8774339"/>
              <a:gd name="connsiteX55" fmla="*/ 2488095 w 13149261"/>
              <a:gd name="connsiteY55" fmla="*/ 6027752 h 8774339"/>
              <a:gd name="connsiteX56" fmla="*/ 2313690 w 13149261"/>
              <a:gd name="connsiteY56" fmla="*/ 5998660 h 8774339"/>
              <a:gd name="connsiteX57" fmla="*/ 2174166 w 13149261"/>
              <a:gd name="connsiteY57" fmla="*/ 5963749 h 8774339"/>
              <a:gd name="connsiteX58" fmla="*/ 2046270 w 13149261"/>
              <a:gd name="connsiteY58" fmla="*/ 5905564 h 8774339"/>
              <a:gd name="connsiteX59" fmla="*/ 2005575 w 13149261"/>
              <a:gd name="connsiteY59" fmla="*/ 5847379 h 8774339"/>
              <a:gd name="connsiteX60" fmla="*/ 2040456 w 13149261"/>
              <a:gd name="connsiteY60" fmla="*/ 5765920 h 8774339"/>
              <a:gd name="connsiteX61" fmla="*/ 2127659 w 13149261"/>
              <a:gd name="connsiteY61" fmla="*/ 5713554 h 8774339"/>
              <a:gd name="connsiteX62" fmla="*/ 2156726 w 13149261"/>
              <a:gd name="connsiteY62" fmla="*/ 5684461 h 8774339"/>
              <a:gd name="connsiteX63" fmla="*/ 2197420 w 13149261"/>
              <a:gd name="connsiteY63" fmla="*/ 5597184 h 8774339"/>
              <a:gd name="connsiteX64" fmla="*/ 2261369 w 13149261"/>
              <a:gd name="connsiteY64" fmla="*/ 5474996 h 8774339"/>
              <a:gd name="connsiteX65" fmla="*/ 2400893 w 13149261"/>
              <a:gd name="connsiteY65" fmla="*/ 5242256 h 8774339"/>
              <a:gd name="connsiteX66" fmla="*/ 2517162 w 13149261"/>
              <a:gd name="connsiteY66" fmla="*/ 5079338 h 8774339"/>
              <a:gd name="connsiteX67" fmla="*/ 2610178 w 13149261"/>
              <a:gd name="connsiteY67" fmla="*/ 4962968 h 8774339"/>
              <a:gd name="connsiteX68" fmla="*/ 2703194 w 13149261"/>
              <a:gd name="connsiteY68" fmla="*/ 4852417 h 8774339"/>
              <a:gd name="connsiteX69" fmla="*/ 2842718 w 13149261"/>
              <a:gd name="connsiteY69" fmla="*/ 4712773 h 8774339"/>
              <a:gd name="connsiteX70" fmla="*/ 3028750 w 13149261"/>
              <a:gd name="connsiteY70" fmla="*/ 4555674 h 8774339"/>
              <a:gd name="connsiteX71" fmla="*/ 3156647 w 13149261"/>
              <a:gd name="connsiteY71" fmla="*/ 4456760 h 8774339"/>
              <a:gd name="connsiteX72" fmla="*/ 3325238 w 13149261"/>
              <a:gd name="connsiteY72" fmla="*/ 4357845 h 8774339"/>
              <a:gd name="connsiteX73" fmla="*/ 3377560 w 13149261"/>
              <a:gd name="connsiteY73" fmla="*/ 4288023 h 8774339"/>
              <a:gd name="connsiteX74" fmla="*/ 3453135 w 13149261"/>
              <a:gd name="connsiteY74" fmla="*/ 4148380 h 8774339"/>
              <a:gd name="connsiteX75" fmla="*/ 3470575 w 13149261"/>
              <a:gd name="connsiteY75" fmla="*/ 4113469 h 8774339"/>
              <a:gd name="connsiteX76" fmla="*/ 3488016 w 13149261"/>
              <a:gd name="connsiteY76" fmla="*/ 4020373 h 8774339"/>
              <a:gd name="connsiteX77" fmla="*/ 3546151 w 13149261"/>
              <a:gd name="connsiteY77" fmla="*/ 3746904 h 8774339"/>
              <a:gd name="connsiteX78" fmla="*/ 3581032 w 13149261"/>
              <a:gd name="connsiteY78" fmla="*/ 3578168 h 8774339"/>
              <a:gd name="connsiteX79" fmla="*/ 3610099 w 13149261"/>
              <a:gd name="connsiteY79" fmla="*/ 3450161 h 8774339"/>
              <a:gd name="connsiteX80" fmla="*/ 3697302 w 13149261"/>
              <a:gd name="connsiteY80" fmla="*/ 3357065 h 8774339"/>
              <a:gd name="connsiteX81" fmla="*/ 3819385 w 13149261"/>
              <a:gd name="connsiteY81" fmla="*/ 3333791 h 8774339"/>
              <a:gd name="connsiteX82" fmla="*/ 3900774 w 13149261"/>
              <a:gd name="connsiteY82" fmla="*/ 3327973 h 8774339"/>
              <a:gd name="connsiteX83" fmla="*/ 3900774 w 13149261"/>
              <a:gd name="connsiteY83" fmla="*/ 3234877 h 8774339"/>
              <a:gd name="connsiteX84" fmla="*/ 3929841 w 13149261"/>
              <a:gd name="connsiteY84" fmla="*/ 3182510 h 8774339"/>
              <a:gd name="connsiteX85" fmla="*/ 3929841 w 13149261"/>
              <a:gd name="connsiteY85" fmla="*/ 2769397 h 8774339"/>
              <a:gd name="connsiteX86" fmla="*/ 3924028 w 13149261"/>
              <a:gd name="connsiteY86" fmla="*/ 2362103 h 8774339"/>
              <a:gd name="connsiteX87" fmla="*/ 3929841 w 13149261"/>
              <a:gd name="connsiteY87" fmla="*/ 1954809 h 8774339"/>
              <a:gd name="connsiteX88" fmla="*/ 3929841 w 13149261"/>
              <a:gd name="connsiteY88" fmla="*/ 1547514 h 8774339"/>
              <a:gd name="connsiteX89" fmla="*/ 732420 w 13149261"/>
              <a:gd name="connsiteY89" fmla="*/ 1547514 h 8774339"/>
              <a:gd name="connsiteX90" fmla="*/ 732420 w 13149261"/>
              <a:gd name="connsiteY90" fmla="*/ 8419152 h 8774339"/>
              <a:gd name="connsiteX91" fmla="*/ 12958195 w 13149261"/>
              <a:gd name="connsiteY91" fmla="*/ 8419152 h 8774339"/>
              <a:gd name="connsiteX92" fmla="*/ 12958195 w 13149261"/>
              <a:gd name="connsiteY92" fmla="*/ 8401697 h 8774339"/>
              <a:gd name="connsiteX93" fmla="*/ 12958195 w 13149261"/>
              <a:gd name="connsiteY93" fmla="*/ 1547514 h 8774339"/>
              <a:gd name="connsiteX94" fmla="*/ 12952382 w 13149261"/>
              <a:gd name="connsiteY94" fmla="*/ 1541696 h 8774339"/>
              <a:gd name="connsiteX95" fmla="*/ 11205943 w 13149261"/>
              <a:gd name="connsiteY95" fmla="*/ 1539289 h 8774339"/>
              <a:gd name="connsiteX96" fmla="*/ 10956657 w 13149261"/>
              <a:gd name="connsiteY96" fmla="*/ 1539289 h 8774339"/>
              <a:gd name="connsiteX97" fmla="*/ 0 w 13149261"/>
              <a:gd name="connsiteY97" fmla="*/ 0 h 8774339"/>
              <a:gd name="connsiteX98" fmla="*/ 40692 w 13149261"/>
              <a:gd name="connsiteY98" fmla="*/ 0 h 8774339"/>
              <a:gd name="connsiteX99" fmla="*/ 13102756 w 13149261"/>
              <a:gd name="connsiteY99" fmla="*/ 0 h 8774339"/>
              <a:gd name="connsiteX100" fmla="*/ 13131822 w 13149261"/>
              <a:gd name="connsiteY100" fmla="*/ 0 h 8774339"/>
              <a:gd name="connsiteX101" fmla="*/ 13149261 w 13149261"/>
              <a:gd name="connsiteY101" fmla="*/ 5819 h 8774339"/>
              <a:gd name="connsiteX102" fmla="*/ 13149261 w 13149261"/>
              <a:gd name="connsiteY102" fmla="*/ 34911 h 8774339"/>
              <a:gd name="connsiteX103" fmla="*/ 13149261 w 13149261"/>
              <a:gd name="connsiteY103" fmla="*/ 8745246 h 8774339"/>
              <a:gd name="connsiteX104" fmla="*/ 13149261 w 13149261"/>
              <a:gd name="connsiteY104" fmla="*/ 8774339 h 8774339"/>
              <a:gd name="connsiteX105" fmla="*/ 0 w 13149261"/>
              <a:gd name="connsiteY105" fmla="*/ 8774339 h 8774339"/>
              <a:gd name="connsiteX106" fmla="*/ 0 w 13149261"/>
              <a:gd name="connsiteY106" fmla="*/ 0 h 87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3149261" h="8774339">
                <a:moveTo>
                  <a:pt x="10956657" y="1539289"/>
                </a:moveTo>
                <a:cubicBezTo>
                  <a:pt x="8324721" y="1539412"/>
                  <a:pt x="4021608" y="1543463"/>
                  <a:pt x="4005417" y="1547514"/>
                </a:cubicBezTo>
                <a:cubicBezTo>
                  <a:pt x="4005417" y="2094452"/>
                  <a:pt x="4005417" y="2641391"/>
                  <a:pt x="4005417" y="3188329"/>
                </a:cubicBezTo>
                <a:cubicBezTo>
                  <a:pt x="4034484" y="3194147"/>
                  <a:pt x="4040297" y="3205784"/>
                  <a:pt x="4040297" y="3234877"/>
                </a:cubicBezTo>
                <a:cubicBezTo>
                  <a:pt x="4034484" y="3252332"/>
                  <a:pt x="4040297" y="3275606"/>
                  <a:pt x="4040297" y="3298880"/>
                </a:cubicBezTo>
                <a:cubicBezTo>
                  <a:pt x="4040297" y="3322154"/>
                  <a:pt x="4046111" y="3327973"/>
                  <a:pt x="4063552" y="3327973"/>
                </a:cubicBezTo>
                <a:cubicBezTo>
                  <a:pt x="4127500" y="3327973"/>
                  <a:pt x="4179822" y="3339609"/>
                  <a:pt x="4237956" y="3357065"/>
                </a:cubicBezTo>
                <a:cubicBezTo>
                  <a:pt x="4267024" y="3362883"/>
                  <a:pt x="4296091" y="3374520"/>
                  <a:pt x="4301905" y="3409431"/>
                </a:cubicBezTo>
                <a:cubicBezTo>
                  <a:pt x="4301905" y="3409431"/>
                  <a:pt x="4307718" y="3415250"/>
                  <a:pt x="4307718" y="3421068"/>
                </a:cubicBezTo>
                <a:cubicBezTo>
                  <a:pt x="4313532" y="3438524"/>
                  <a:pt x="4325159" y="3450161"/>
                  <a:pt x="4330972" y="3467616"/>
                </a:cubicBezTo>
                <a:cubicBezTo>
                  <a:pt x="4342599" y="3519983"/>
                  <a:pt x="4354226" y="3566531"/>
                  <a:pt x="4365853" y="3613079"/>
                </a:cubicBezTo>
                <a:cubicBezTo>
                  <a:pt x="4389107" y="3688719"/>
                  <a:pt x="4394921" y="3764359"/>
                  <a:pt x="4412361" y="3840000"/>
                </a:cubicBezTo>
                <a:cubicBezTo>
                  <a:pt x="4423988" y="3880729"/>
                  <a:pt x="4429802" y="3927277"/>
                  <a:pt x="4441429" y="3968007"/>
                </a:cubicBezTo>
                <a:cubicBezTo>
                  <a:pt x="4441429" y="3985462"/>
                  <a:pt x="4441429" y="3997099"/>
                  <a:pt x="4447242" y="4014554"/>
                </a:cubicBezTo>
                <a:cubicBezTo>
                  <a:pt x="4453055" y="4037828"/>
                  <a:pt x="4464683" y="4066921"/>
                  <a:pt x="4464683" y="4090195"/>
                </a:cubicBezTo>
                <a:cubicBezTo>
                  <a:pt x="4464683" y="4113469"/>
                  <a:pt x="4476310" y="4125106"/>
                  <a:pt x="4487937" y="4136743"/>
                </a:cubicBezTo>
                <a:cubicBezTo>
                  <a:pt x="4528631" y="4171654"/>
                  <a:pt x="4551885" y="4218202"/>
                  <a:pt x="4563512" y="4270568"/>
                </a:cubicBezTo>
                <a:cubicBezTo>
                  <a:pt x="4580952" y="4311298"/>
                  <a:pt x="4592579" y="4346209"/>
                  <a:pt x="4639087" y="4357845"/>
                </a:cubicBezTo>
                <a:cubicBezTo>
                  <a:pt x="4644901" y="4357845"/>
                  <a:pt x="4644901" y="4363664"/>
                  <a:pt x="4644901" y="4363664"/>
                </a:cubicBezTo>
                <a:cubicBezTo>
                  <a:pt x="4679782" y="4381119"/>
                  <a:pt x="4708849" y="4398575"/>
                  <a:pt x="4737917" y="4421849"/>
                </a:cubicBezTo>
                <a:cubicBezTo>
                  <a:pt x="4790238" y="4456760"/>
                  <a:pt x="4848373" y="4491671"/>
                  <a:pt x="4900695" y="4532400"/>
                </a:cubicBezTo>
                <a:cubicBezTo>
                  <a:pt x="4935575" y="4561493"/>
                  <a:pt x="4970457" y="4590585"/>
                  <a:pt x="5005337" y="4619677"/>
                </a:cubicBezTo>
                <a:cubicBezTo>
                  <a:pt x="5046032" y="4654588"/>
                  <a:pt x="5092540" y="4689499"/>
                  <a:pt x="5127421" y="4724410"/>
                </a:cubicBezTo>
                <a:cubicBezTo>
                  <a:pt x="5162302" y="4765140"/>
                  <a:pt x="5202996" y="4800051"/>
                  <a:pt x="5237877" y="4840780"/>
                </a:cubicBezTo>
                <a:cubicBezTo>
                  <a:pt x="5290198" y="4887328"/>
                  <a:pt x="5336706" y="4945513"/>
                  <a:pt x="5383215" y="5003698"/>
                </a:cubicBezTo>
                <a:cubicBezTo>
                  <a:pt x="5412282" y="5044427"/>
                  <a:pt x="5447163" y="5090975"/>
                  <a:pt x="5482044" y="5131705"/>
                </a:cubicBezTo>
                <a:cubicBezTo>
                  <a:pt x="5499485" y="5160797"/>
                  <a:pt x="5522738" y="5184071"/>
                  <a:pt x="5540179" y="5218982"/>
                </a:cubicBezTo>
                <a:cubicBezTo>
                  <a:pt x="5545992" y="5236437"/>
                  <a:pt x="5551806" y="5248074"/>
                  <a:pt x="5563433" y="5265530"/>
                </a:cubicBezTo>
                <a:cubicBezTo>
                  <a:pt x="5598314" y="5329533"/>
                  <a:pt x="5633195" y="5387718"/>
                  <a:pt x="5673889" y="5445903"/>
                </a:cubicBezTo>
                <a:cubicBezTo>
                  <a:pt x="5679702" y="5463359"/>
                  <a:pt x="5697143" y="5480814"/>
                  <a:pt x="5702956" y="5498270"/>
                </a:cubicBezTo>
                <a:cubicBezTo>
                  <a:pt x="5708770" y="5521544"/>
                  <a:pt x="5726211" y="5544818"/>
                  <a:pt x="5737837" y="5568091"/>
                </a:cubicBezTo>
                <a:cubicBezTo>
                  <a:pt x="5749464" y="5597184"/>
                  <a:pt x="5761091" y="5632095"/>
                  <a:pt x="5778532" y="5661187"/>
                </a:cubicBezTo>
                <a:cubicBezTo>
                  <a:pt x="5801786" y="5690280"/>
                  <a:pt x="5825040" y="5713554"/>
                  <a:pt x="5848294" y="5736828"/>
                </a:cubicBezTo>
                <a:cubicBezTo>
                  <a:pt x="5848294" y="5742646"/>
                  <a:pt x="5854108" y="5742646"/>
                  <a:pt x="5859921" y="5748465"/>
                </a:cubicBezTo>
                <a:cubicBezTo>
                  <a:pt x="5877361" y="5760102"/>
                  <a:pt x="5894802" y="5765920"/>
                  <a:pt x="5906429" y="5783376"/>
                </a:cubicBezTo>
                <a:cubicBezTo>
                  <a:pt x="5918056" y="5789194"/>
                  <a:pt x="5923870" y="5800831"/>
                  <a:pt x="5918056" y="5812468"/>
                </a:cubicBezTo>
                <a:cubicBezTo>
                  <a:pt x="5900615" y="5847379"/>
                  <a:pt x="5877361" y="5876472"/>
                  <a:pt x="5848294" y="5888109"/>
                </a:cubicBezTo>
                <a:cubicBezTo>
                  <a:pt x="5743651" y="5940475"/>
                  <a:pt x="5633195" y="5963749"/>
                  <a:pt x="5516925" y="5987023"/>
                </a:cubicBezTo>
                <a:cubicBezTo>
                  <a:pt x="5458790" y="5998660"/>
                  <a:pt x="5394841" y="6004478"/>
                  <a:pt x="5330893" y="6016115"/>
                </a:cubicBezTo>
                <a:cubicBezTo>
                  <a:pt x="5272758" y="6021934"/>
                  <a:pt x="5214624" y="6033571"/>
                  <a:pt x="5150675" y="6039389"/>
                </a:cubicBezTo>
                <a:cubicBezTo>
                  <a:pt x="5109980" y="6045208"/>
                  <a:pt x="5069286" y="6045208"/>
                  <a:pt x="5022778" y="6051026"/>
                </a:cubicBezTo>
                <a:cubicBezTo>
                  <a:pt x="4987897" y="6056845"/>
                  <a:pt x="4953016" y="6056845"/>
                  <a:pt x="4912322" y="6062663"/>
                </a:cubicBezTo>
                <a:cubicBezTo>
                  <a:pt x="4877441" y="6062663"/>
                  <a:pt x="4842560" y="6062663"/>
                  <a:pt x="4807679" y="6068482"/>
                </a:cubicBezTo>
                <a:cubicBezTo>
                  <a:pt x="4755357" y="6074300"/>
                  <a:pt x="4697222" y="6080119"/>
                  <a:pt x="4639087" y="6085937"/>
                </a:cubicBezTo>
                <a:cubicBezTo>
                  <a:pt x="4557699" y="6085937"/>
                  <a:pt x="4470496" y="6085937"/>
                  <a:pt x="4383293" y="6097574"/>
                </a:cubicBezTo>
                <a:cubicBezTo>
                  <a:pt x="4342599" y="6097574"/>
                  <a:pt x="4301905" y="6097574"/>
                  <a:pt x="4255397" y="6103393"/>
                </a:cubicBezTo>
                <a:cubicBezTo>
                  <a:pt x="4179822" y="6103393"/>
                  <a:pt x="4104246" y="6103393"/>
                  <a:pt x="4028671" y="6103393"/>
                </a:cubicBezTo>
                <a:cubicBezTo>
                  <a:pt x="3889147" y="6109211"/>
                  <a:pt x="3749623" y="6109211"/>
                  <a:pt x="3610099" y="6103393"/>
                </a:cubicBezTo>
                <a:cubicBezTo>
                  <a:pt x="3505456" y="6097574"/>
                  <a:pt x="3400813" y="6103393"/>
                  <a:pt x="3296171" y="6097574"/>
                </a:cubicBezTo>
                <a:cubicBezTo>
                  <a:pt x="3243849" y="6091756"/>
                  <a:pt x="3185714" y="6091756"/>
                  <a:pt x="3133393" y="6091756"/>
                </a:cubicBezTo>
                <a:cubicBezTo>
                  <a:pt x="3133393" y="6091756"/>
                  <a:pt x="3127579" y="6091756"/>
                  <a:pt x="3127579" y="6091756"/>
                </a:cubicBezTo>
                <a:cubicBezTo>
                  <a:pt x="3086885" y="6085937"/>
                  <a:pt x="3046190" y="6080119"/>
                  <a:pt x="2999683" y="6080119"/>
                </a:cubicBezTo>
                <a:cubicBezTo>
                  <a:pt x="2947361" y="6074300"/>
                  <a:pt x="2895040" y="6074300"/>
                  <a:pt x="2842718" y="6068482"/>
                </a:cubicBezTo>
                <a:cubicBezTo>
                  <a:pt x="2825278" y="6068482"/>
                  <a:pt x="2802024" y="6062663"/>
                  <a:pt x="2778770" y="6062663"/>
                </a:cubicBezTo>
                <a:cubicBezTo>
                  <a:pt x="2732262" y="6056845"/>
                  <a:pt x="2679940" y="6056845"/>
                  <a:pt x="2633432" y="6051026"/>
                </a:cubicBezTo>
                <a:cubicBezTo>
                  <a:pt x="2586924" y="6045208"/>
                  <a:pt x="2534603" y="6039389"/>
                  <a:pt x="2488095" y="6027752"/>
                </a:cubicBezTo>
                <a:cubicBezTo>
                  <a:pt x="2429960" y="6021934"/>
                  <a:pt x="2371825" y="6010297"/>
                  <a:pt x="2313690" y="5998660"/>
                </a:cubicBezTo>
                <a:cubicBezTo>
                  <a:pt x="2267182" y="5987023"/>
                  <a:pt x="2220674" y="5975386"/>
                  <a:pt x="2174166" y="5963749"/>
                </a:cubicBezTo>
                <a:cubicBezTo>
                  <a:pt x="2127659" y="5952112"/>
                  <a:pt x="2086964" y="5934657"/>
                  <a:pt x="2046270" y="5905564"/>
                </a:cubicBezTo>
                <a:cubicBezTo>
                  <a:pt x="2028829" y="5888109"/>
                  <a:pt x="2011389" y="5870653"/>
                  <a:pt x="2005575" y="5847379"/>
                </a:cubicBezTo>
                <a:cubicBezTo>
                  <a:pt x="1999762" y="5818287"/>
                  <a:pt x="2011389" y="5783376"/>
                  <a:pt x="2040456" y="5765920"/>
                </a:cubicBezTo>
                <a:cubicBezTo>
                  <a:pt x="2069524" y="5748465"/>
                  <a:pt x="2098591" y="5731009"/>
                  <a:pt x="2127659" y="5713554"/>
                </a:cubicBezTo>
                <a:cubicBezTo>
                  <a:pt x="2139286" y="5707735"/>
                  <a:pt x="2150913" y="5701917"/>
                  <a:pt x="2156726" y="5684461"/>
                </a:cubicBezTo>
                <a:cubicBezTo>
                  <a:pt x="2168353" y="5655369"/>
                  <a:pt x="2179980" y="5626276"/>
                  <a:pt x="2197420" y="5597184"/>
                </a:cubicBezTo>
                <a:cubicBezTo>
                  <a:pt x="2214861" y="5556454"/>
                  <a:pt x="2238115" y="5515725"/>
                  <a:pt x="2261369" y="5474996"/>
                </a:cubicBezTo>
                <a:cubicBezTo>
                  <a:pt x="2307877" y="5399355"/>
                  <a:pt x="2354385" y="5317896"/>
                  <a:pt x="2400893" y="5242256"/>
                </a:cubicBezTo>
                <a:cubicBezTo>
                  <a:pt x="2435774" y="5184071"/>
                  <a:pt x="2476468" y="5131705"/>
                  <a:pt x="2517162" y="5079338"/>
                </a:cubicBezTo>
                <a:cubicBezTo>
                  <a:pt x="2546230" y="5038609"/>
                  <a:pt x="2575297" y="4997879"/>
                  <a:pt x="2610178" y="4962968"/>
                </a:cubicBezTo>
                <a:cubicBezTo>
                  <a:pt x="2639246" y="4928057"/>
                  <a:pt x="2674127" y="4887328"/>
                  <a:pt x="2703194" y="4852417"/>
                </a:cubicBezTo>
                <a:cubicBezTo>
                  <a:pt x="2749702" y="4805869"/>
                  <a:pt x="2796210" y="4753503"/>
                  <a:pt x="2842718" y="4712773"/>
                </a:cubicBezTo>
                <a:cubicBezTo>
                  <a:pt x="2906667" y="4654588"/>
                  <a:pt x="2964802" y="4602222"/>
                  <a:pt x="3028750" y="4555674"/>
                </a:cubicBezTo>
                <a:cubicBezTo>
                  <a:pt x="3069444" y="4520763"/>
                  <a:pt x="3115952" y="4485852"/>
                  <a:pt x="3156647" y="4456760"/>
                </a:cubicBezTo>
                <a:cubicBezTo>
                  <a:pt x="3208968" y="4421849"/>
                  <a:pt x="3267103" y="4386938"/>
                  <a:pt x="3325238" y="4357845"/>
                </a:cubicBezTo>
                <a:cubicBezTo>
                  <a:pt x="3354306" y="4340390"/>
                  <a:pt x="3365933" y="4317116"/>
                  <a:pt x="3377560" y="4288023"/>
                </a:cubicBezTo>
                <a:cubicBezTo>
                  <a:pt x="3389187" y="4235657"/>
                  <a:pt x="3412440" y="4183291"/>
                  <a:pt x="3453135" y="4148380"/>
                </a:cubicBezTo>
                <a:cubicBezTo>
                  <a:pt x="3464762" y="4136743"/>
                  <a:pt x="3470575" y="4130924"/>
                  <a:pt x="3470575" y="4113469"/>
                </a:cubicBezTo>
                <a:cubicBezTo>
                  <a:pt x="3476389" y="4084376"/>
                  <a:pt x="3482202" y="4055284"/>
                  <a:pt x="3488016" y="4020373"/>
                </a:cubicBezTo>
                <a:cubicBezTo>
                  <a:pt x="3505456" y="3927277"/>
                  <a:pt x="3528710" y="3840000"/>
                  <a:pt x="3546151" y="3746904"/>
                </a:cubicBezTo>
                <a:cubicBezTo>
                  <a:pt x="3557778" y="3688719"/>
                  <a:pt x="3569405" y="3630534"/>
                  <a:pt x="3581032" y="3578168"/>
                </a:cubicBezTo>
                <a:cubicBezTo>
                  <a:pt x="3586845" y="3531620"/>
                  <a:pt x="3604286" y="3490890"/>
                  <a:pt x="3610099" y="3450161"/>
                </a:cubicBezTo>
                <a:cubicBezTo>
                  <a:pt x="3621726" y="3397794"/>
                  <a:pt x="3650794" y="3374520"/>
                  <a:pt x="3697302" y="3357065"/>
                </a:cubicBezTo>
                <a:cubicBezTo>
                  <a:pt x="3737996" y="3345428"/>
                  <a:pt x="3778691" y="3333791"/>
                  <a:pt x="3819385" y="3333791"/>
                </a:cubicBezTo>
                <a:cubicBezTo>
                  <a:pt x="3848452" y="3333791"/>
                  <a:pt x="3871706" y="3327973"/>
                  <a:pt x="3900774" y="3327973"/>
                </a:cubicBezTo>
                <a:cubicBezTo>
                  <a:pt x="3900774" y="3293062"/>
                  <a:pt x="3900774" y="3263969"/>
                  <a:pt x="3900774" y="3234877"/>
                </a:cubicBezTo>
                <a:cubicBezTo>
                  <a:pt x="3900774" y="3211603"/>
                  <a:pt x="3900774" y="3188329"/>
                  <a:pt x="3929841" y="3182510"/>
                </a:cubicBezTo>
                <a:cubicBezTo>
                  <a:pt x="3929841" y="3042866"/>
                  <a:pt x="3924028" y="2909041"/>
                  <a:pt x="3929841" y="2769397"/>
                </a:cubicBezTo>
                <a:cubicBezTo>
                  <a:pt x="3929841" y="2635572"/>
                  <a:pt x="3924028" y="2501747"/>
                  <a:pt x="3924028" y="2362103"/>
                </a:cubicBezTo>
                <a:cubicBezTo>
                  <a:pt x="3929841" y="2228278"/>
                  <a:pt x="3929841" y="2088634"/>
                  <a:pt x="3929841" y="1954809"/>
                </a:cubicBezTo>
                <a:cubicBezTo>
                  <a:pt x="3929841" y="1820983"/>
                  <a:pt x="3929841" y="1681339"/>
                  <a:pt x="3929841" y="1547514"/>
                </a:cubicBezTo>
                <a:cubicBezTo>
                  <a:pt x="3894960" y="1541696"/>
                  <a:pt x="755674" y="1541696"/>
                  <a:pt x="732420" y="1547514"/>
                </a:cubicBezTo>
                <a:cubicBezTo>
                  <a:pt x="732420" y="3840000"/>
                  <a:pt x="732420" y="6126667"/>
                  <a:pt x="732420" y="8419152"/>
                </a:cubicBezTo>
                <a:cubicBezTo>
                  <a:pt x="4813492" y="8419152"/>
                  <a:pt x="8882937" y="8419152"/>
                  <a:pt x="12958195" y="8419152"/>
                </a:cubicBezTo>
                <a:cubicBezTo>
                  <a:pt x="12958195" y="8413334"/>
                  <a:pt x="12958195" y="8407515"/>
                  <a:pt x="12958195" y="8401697"/>
                </a:cubicBezTo>
                <a:cubicBezTo>
                  <a:pt x="12958195" y="6120848"/>
                  <a:pt x="12958195" y="3834181"/>
                  <a:pt x="12958195" y="1547514"/>
                </a:cubicBezTo>
                <a:cubicBezTo>
                  <a:pt x="12958195" y="1547514"/>
                  <a:pt x="12958195" y="1547514"/>
                  <a:pt x="12952382" y="1541696"/>
                </a:cubicBezTo>
                <a:cubicBezTo>
                  <a:pt x="12936031" y="1540059"/>
                  <a:pt x="12222999" y="1539343"/>
                  <a:pt x="11205943" y="1539289"/>
                </a:cubicBezTo>
                <a:cubicBezTo>
                  <a:pt x="11124720" y="1539285"/>
                  <a:pt x="11041558" y="1539285"/>
                  <a:pt x="10956657" y="1539289"/>
                </a:cubicBezTo>
                <a:close/>
                <a:moveTo>
                  <a:pt x="0" y="0"/>
                </a:moveTo>
                <a:cubicBezTo>
                  <a:pt x="11627" y="0"/>
                  <a:pt x="29066" y="0"/>
                  <a:pt x="40692" y="0"/>
                </a:cubicBezTo>
                <a:cubicBezTo>
                  <a:pt x="4394713" y="0"/>
                  <a:pt x="8748735" y="0"/>
                  <a:pt x="13102756" y="0"/>
                </a:cubicBezTo>
                <a:cubicBezTo>
                  <a:pt x="13108569" y="0"/>
                  <a:pt x="13120195" y="0"/>
                  <a:pt x="13131822" y="0"/>
                </a:cubicBezTo>
                <a:cubicBezTo>
                  <a:pt x="13137635" y="0"/>
                  <a:pt x="13143448" y="5819"/>
                  <a:pt x="13149261" y="5819"/>
                </a:cubicBezTo>
                <a:cubicBezTo>
                  <a:pt x="13149261" y="17456"/>
                  <a:pt x="13149261" y="29093"/>
                  <a:pt x="13149261" y="34911"/>
                </a:cubicBezTo>
                <a:cubicBezTo>
                  <a:pt x="13149261" y="2938356"/>
                  <a:pt x="13149261" y="5841802"/>
                  <a:pt x="13149261" y="8745246"/>
                </a:cubicBezTo>
                <a:cubicBezTo>
                  <a:pt x="13149261" y="8756883"/>
                  <a:pt x="13149261" y="8762702"/>
                  <a:pt x="13149261" y="8774339"/>
                </a:cubicBezTo>
                <a:cubicBezTo>
                  <a:pt x="8766174" y="8774339"/>
                  <a:pt x="4383087" y="8774339"/>
                  <a:pt x="0" y="8774339"/>
                </a:cubicBezTo>
                <a:cubicBezTo>
                  <a:pt x="0" y="5853439"/>
                  <a:pt x="0" y="2926719"/>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76931417"/>
      </p:ext>
    </p:extLst>
  </p:cSld>
  <p:clrMapOvr>
    <a:masterClrMapping/>
  </p:clrMapOvr>
  <p:transition spd="slow">
    <p:push dir="u"/>
  </p:transition>
</p:sldLayout>
</file>

<file path=ppt/slideLayouts/slideLayout1093.xml><?xml version="1.0" encoding="utf-8"?>
<p:sldLayout xmlns:a="http://schemas.openxmlformats.org/drawingml/2006/main" xmlns:r="http://schemas.openxmlformats.org/officeDocument/2006/relationships" xmlns:p="http://schemas.openxmlformats.org/presentationml/2006/main" preserve="1" userDrawn="1">
  <p:cSld name="1_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A11693C-7927-4DDB-B092-99E9D0E3D6FA}"/>
              </a:ext>
            </a:extLst>
          </p:cNvPr>
          <p:cNvSpPr>
            <a:spLocks noGrp="1"/>
          </p:cNvSpPr>
          <p:nvPr>
            <p:ph type="pic" sz="quarter" idx="15"/>
          </p:nvPr>
        </p:nvSpPr>
        <p:spPr>
          <a:xfrm>
            <a:off x="-567472" y="-669925"/>
            <a:ext cx="13326943" cy="8480425"/>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7F8C6900-E389-4663-8CE1-729B24EA23CC}"/>
              </a:ext>
            </a:extLst>
          </p:cNvPr>
          <p:cNvSpPr>
            <a:spLocks noGrp="1"/>
          </p:cNvSpPr>
          <p:nvPr>
            <p:ph type="pic" sz="quarter" idx="16"/>
          </p:nvPr>
        </p:nvSpPr>
        <p:spPr>
          <a:xfrm>
            <a:off x="-567472" y="-669925"/>
            <a:ext cx="13326943" cy="8480425"/>
          </a:xfrm>
          <a:custGeom>
            <a:avLst/>
            <a:gdLst>
              <a:gd name="connsiteX0" fmla="*/ 605221 w 13326943"/>
              <a:gd name="connsiteY0" fmla="*/ 741863 h 8480425"/>
              <a:gd name="connsiteX1" fmla="*/ 592872 w 13326943"/>
              <a:gd name="connsiteY1" fmla="*/ 743141 h 8480425"/>
              <a:gd name="connsiteX2" fmla="*/ 569024 w 13326943"/>
              <a:gd name="connsiteY2" fmla="*/ 743141 h 8480425"/>
              <a:gd name="connsiteX3" fmla="*/ 569024 w 13326943"/>
              <a:gd name="connsiteY3" fmla="*/ 760187 h 8480425"/>
              <a:gd name="connsiteX4" fmla="*/ 569024 w 13326943"/>
              <a:gd name="connsiteY4" fmla="*/ 6020500 h 8480425"/>
              <a:gd name="connsiteX5" fmla="*/ 572431 w 13326943"/>
              <a:gd name="connsiteY5" fmla="*/ 6030727 h 8480425"/>
              <a:gd name="connsiteX6" fmla="*/ 7655100 w 13326943"/>
              <a:gd name="connsiteY6" fmla="*/ 6034136 h 8480425"/>
              <a:gd name="connsiteX7" fmla="*/ 7668727 w 13326943"/>
              <a:gd name="connsiteY7" fmla="*/ 6030727 h 8480425"/>
              <a:gd name="connsiteX8" fmla="*/ 7648286 w 13326943"/>
              <a:gd name="connsiteY8" fmla="*/ 5993226 h 8480425"/>
              <a:gd name="connsiteX9" fmla="*/ 7631252 w 13326943"/>
              <a:gd name="connsiteY9" fmla="*/ 5948907 h 8480425"/>
              <a:gd name="connsiteX10" fmla="*/ 7590371 w 13326943"/>
              <a:gd name="connsiteY10" fmla="*/ 5853451 h 8480425"/>
              <a:gd name="connsiteX11" fmla="*/ 7552897 w 13326943"/>
              <a:gd name="connsiteY11" fmla="*/ 5757995 h 8480425"/>
              <a:gd name="connsiteX12" fmla="*/ 7498388 w 13326943"/>
              <a:gd name="connsiteY12" fmla="*/ 5635266 h 8480425"/>
              <a:gd name="connsiteX13" fmla="*/ 7447287 w 13326943"/>
              <a:gd name="connsiteY13" fmla="*/ 5498900 h 8480425"/>
              <a:gd name="connsiteX14" fmla="*/ 7385965 w 13326943"/>
              <a:gd name="connsiteY14" fmla="*/ 5355716 h 8480425"/>
              <a:gd name="connsiteX15" fmla="*/ 7293982 w 13326943"/>
              <a:gd name="connsiteY15" fmla="*/ 5120485 h 8480425"/>
              <a:gd name="connsiteX16" fmla="*/ 7154305 w 13326943"/>
              <a:gd name="connsiteY16" fmla="*/ 4748888 h 8480425"/>
              <a:gd name="connsiteX17" fmla="*/ 7082763 w 13326943"/>
              <a:gd name="connsiteY17" fmla="*/ 4554567 h 8480425"/>
              <a:gd name="connsiteX18" fmla="*/ 7038475 w 13326943"/>
              <a:gd name="connsiteY18" fmla="*/ 4452292 h 8480425"/>
              <a:gd name="connsiteX19" fmla="*/ 7011221 w 13326943"/>
              <a:gd name="connsiteY19" fmla="*/ 4407973 h 8480425"/>
              <a:gd name="connsiteX20" fmla="*/ 7007814 w 13326943"/>
              <a:gd name="connsiteY20" fmla="*/ 4363654 h 8480425"/>
              <a:gd name="connsiteX21" fmla="*/ 7058915 w 13326943"/>
              <a:gd name="connsiteY21" fmla="*/ 4384109 h 8480425"/>
              <a:gd name="connsiteX22" fmla="*/ 7086169 w 13326943"/>
              <a:gd name="connsiteY22" fmla="*/ 4411382 h 8480425"/>
              <a:gd name="connsiteX23" fmla="*/ 7236067 w 13326943"/>
              <a:gd name="connsiteY23" fmla="*/ 4506839 h 8480425"/>
              <a:gd name="connsiteX24" fmla="*/ 7259915 w 13326943"/>
              <a:gd name="connsiteY24" fmla="*/ 4520475 h 8480425"/>
              <a:gd name="connsiteX25" fmla="*/ 7293982 w 13326943"/>
              <a:gd name="connsiteY25" fmla="*/ 4537521 h 8480425"/>
              <a:gd name="connsiteX26" fmla="*/ 7321236 w 13326943"/>
              <a:gd name="connsiteY26" fmla="*/ 4557976 h 8480425"/>
              <a:gd name="connsiteX27" fmla="*/ 7368931 w 13326943"/>
              <a:gd name="connsiteY27" fmla="*/ 4585249 h 8480425"/>
              <a:gd name="connsiteX28" fmla="*/ 7501795 w 13326943"/>
              <a:gd name="connsiteY28" fmla="*/ 4653432 h 8480425"/>
              <a:gd name="connsiteX29" fmla="*/ 7627845 w 13326943"/>
              <a:gd name="connsiteY29" fmla="*/ 4707978 h 8480425"/>
              <a:gd name="connsiteX30" fmla="*/ 7668727 w 13326943"/>
              <a:gd name="connsiteY30" fmla="*/ 4728433 h 8480425"/>
              <a:gd name="connsiteX31" fmla="*/ 7903794 w 13326943"/>
              <a:gd name="connsiteY31" fmla="*/ 4834117 h 8480425"/>
              <a:gd name="connsiteX32" fmla="*/ 7944675 w 13326943"/>
              <a:gd name="connsiteY32" fmla="*/ 4847753 h 8480425"/>
              <a:gd name="connsiteX33" fmla="*/ 7958302 w 13326943"/>
              <a:gd name="connsiteY33" fmla="*/ 4854571 h 8480425"/>
              <a:gd name="connsiteX34" fmla="*/ 8036657 w 13326943"/>
              <a:gd name="connsiteY34" fmla="*/ 4902299 h 8480425"/>
              <a:gd name="connsiteX35" fmla="*/ 8121827 w 13326943"/>
              <a:gd name="connsiteY35" fmla="*/ 4926164 h 8480425"/>
              <a:gd name="connsiteX36" fmla="*/ 8210403 w 13326943"/>
              <a:gd name="connsiteY36" fmla="*/ 4967073 h 8480425"/>
              <a:gd name="connsiteX37" fmla="*/ 8220623 w 13326943"/>
              <a:gd name="connsiteY37" fmla="*/ 4980710 h 8480425"/>
              <a:gd name="connsiteX38" fmla="*/ 8241063 w 13326943"/>
              <a:gd name="connsiteY38" fmla="*/ 5001165 h 8480425"/>
              <a:gd name="connsiteX39" fmla="*/ 8544266 w 13326943"/>
              <a:gd name="connsiteY39" fmla="*/ 5157986 h 8480425"/>
              <a:gd name="connsiteX40" fmla="*/ 8728231 w 13326943"/>
              <a:gd name="connsiteY40" fmla="*/ 5250033 h 8480425"/>
              <a:gd name="connsiteX41" fmla="*/ 8898570 w 13326943"/>
              <a:gd name="connsiteY41" fmla="*/ 5342079 h 8480425"/>
              <a:gd name="connsiteX42" fmla="*/ 9024620 w 13326943"/>
              <a:gd name="connsiteY42" fmla="*/ 5406853 h 8480425"/>
              <a:gd name="connsiteX43" fmla="*/ 9085941 w 13326943"/>
              <a:gd name="connsiteY43" fmla="*/ 5434126 h 8480425"/>
              <a:gd name="connsiteX44" fmla="*/ 9130229 w 13326943"/>
              <a:gd name="connsiteY44" fmla="*/ 5451172 h 8480425"/>
              <a:gd name="connsiteX45" fmla="*/ 9154077 w 13326943"/>
              <a:gd name="connsiteY45" fmla="*/ 5447763 h 8480425"/>
              <a:gd name="connsiteX46" fmla="*/ 9273314 w 13326943"/>
              <a:gd name="connsiteY46" fmla="*/ 5321625 h 8480425"/>
              <a:gd name="connsiteX47" fmla="*/ 9419805 w 13326943"/>
              <a:gd name="connsiteY47" fmla="*/ 5164804 h 8480425"/>
              <a:gd name="connsiteX48" fmla="*/ 9583329 w 13326943"/>
              <a:gd name="connsiteY48" fmla="*/ 4980710 h 8480425"/>
              <a:gd name="connsiteX49" fmla="*/ 9590143 w 13326943"/>
              <a:gd name="connsiteY49" fmla="*/ 4973892 h 8480425"/>
              <a:gd name="connsiteX50" fmla="*/ 9637838 w 13326943"/>
              <a:gd name="connsiteY50" fmla="*/ 4987528 h 8480425"/>
              <a:gd name="connsiteX51" fmla="*/ 9644651 w 13326943"/>
              <a:gd name="connsiteY51" fmla="*/ 5007983 h 8480425"/>
              <a:gd name="connsiteX52" fmla="*/ 9692346 w 13326943"/>
              <a:gd name="connsiteY52" fmla="*/ 5100030 h 8480425"/>
              <a:gd name="connsiteX53" fmla="*/ 9702566 w 13326943"/>
              <a:gd name="connsiteY53" fmla="*/ 5110258 h 8480425"/>
              <a:gd name="connsiteX54" fmla="*/ 9760481 w 13326943"/>
              <a:gd name="connsiteY54" fmla="*/ 5161395 h 8480425"/>
              <a:gd name="connsiteX55" fmla="*/ 9852464 w 13326943"/>
              <a:gd name="connsiteY55" fmla="*/ 5256851 h 8480425"/>
              <a:gd name="connsiteX56" fmla="*/ 9978514 w 13326943"/>
              <a:gd name="connsiteY56" fmla="*/ 5393217 h 8480425"/>
              <a:gd name="connsiteX57" fmla="*/ 10002362 w 13326943"/>
              <a:gd name="connsiteY57" fmla="*/ 5417081 h 8480425"/>
              <a:gd name="connsiteX58" fmla="*/ 10029616 w 13326943"/>
              <a:gd name="connsiteY58" fmla="*/ 5423899 h 8480425"/>
              <a:gd name="connsiteX59" fmla="*/ 10077311 w 13326943"/>
              <a:gd name="connsiteY59" fmla="*/ 5406853 h 8480425"/>
              <a:gd name="connsiteX60" fmla="*/ 10220395 w 13326943"/>
              <a:gd name="connsiteY60" fmla="*/ 5348898 h 8480425"/>
              <a:gd name="connsiteX61" fmla="*/ 10438428 w 13326943"/>
              <a:gd name="connsiteY61" fmla="*/ 5267078 h 8480425"/>
              <a:gd name="connsiteX62" fmla="*/ 10642834 w 13326943"/>
              <a:gd name="connsiteY62" fmla="*/ 5188668 h 8480425"/>
              <a:gd name="connsiteX63" fmla="*/ 10731410 w 13326943"/>
              <a:gd name="connsiteY63" fmla="*/ 5151167 h 8480425"/>
              <a:gd name="connsiteX64" fmla="*/ 10837020 w 13326943"/>
              <a:gd name="connsiteY64" fmla="*/ 5110258 h 8480425"/>
              <a:gd name="connsiteX65" fmla="*/ 11143629 w 13326943"/>
              <a:gd name="connsiteY65" fmla="*/ 4994347 h 8480425"/>
              <a:gd name="connsiteX66" fmla="*/ 11198137 w 13326943"/>
              <a:gd name="connsiteY66" fmla="*/ 4963664 h 8480425"/>
              <a:gd name="connsiteX67" fmla="*/ 11211764 w 13326943"/>
              <a:gd name="connsiteY67" fmla="*/ 4956846 h 8480425"/>
              <a:gd name="connsiteX68" fmla="*/ 11307154 w 13326943"/>
              <a:gd name="connsiteY68" fmla="*/ 4912527 h 8480425"/>
              <a:gd name="connsiteX69" fmla="*/ 11402543 w 13326943"/>
              <a:gd name="connsiteY69" fmla="*/ 4875026 h 8480425"/>
              <a:gd name="connsiteX70" fmla="*/ 11545627 w 13326943"/>
              <a:gd name="connsiteY70" fmla="*/ 4820480 h 8480425"/>
              <a:gd name="connsiteX71" fmla="*/ 11589915 w 13326943"/>
              <a:gd name="connsiteY71" fmla="*/ 4806843 h 8480425"/>
              <a:gd name="connsiteX72" fmla="*/ 11729593 w 13326943"/>
              <a:gd name="connsiteY72" fmla="*/ 4755706 h 8480425"/>
              <a:gd name="connsiteX73" fmla="*/ 11838609 w 13326943"/>
              <a:gd name="connsiteY73" fmla="*/ 4714796 h 8480425"/>
              <a:gd name="connsiteX74" fmla="*/ 11957846 w 13326943"/>
              <a:gd name="connsiteY74" fmla="*/ 4667068 h 8480425"/>
              <a:gd name="connsiteX75" fmla="*/ 12015761 w 13326943"/>
              <a:gd name="connsiteY75" fmla="*/ 4643204 h 8480425"/>
              <a:gd name="connsiteX76" fmla="*/ 12192913 w 13326943"/>
              <a:gd name="connsiteY76" fmla="*/ 4568203 h 8480425"/>
              <a:gd name="connsiteX77" fmla="*/ 12288302 w 13326943"/>
              <a:gd name="connsiteY77" fmla="*/ 4544339 h 8480425"/>
              <a:gd name="connsiteX78" fmla="*/ 12346217 w 13326943"/>
              <a:gd name="connsiteY78" fmla="*/ 4530703 h 8480425"/>
              <a:gd name="connsiteX79" fmla="*/ 12359844 w 13326943"/>
              <a:gd name="connsiteY79" fmla="*/ 4530703 h 8480425"/>
              <a:gd name="connsiteX80" fmla="*/ 12356438 w 13326943"/>
              <a:gd name="connsiteY80" fmla="*/ 4585249 h 8480425"/>
              <a:gd name="connsiteX81" fmla="*/ 12353031 w 13326943"/>
              <a:gd name="connsiteY81" fmla="*/ 4609113 h 8480425"/>
              <a:gd name="connsiteX82" fmla="*/ 12335997 w 13326943"/>
              <a:gd name="connsiteY82" fmla="*/ 4697751 h 8480425"/>
              <a:gd name="connsiteX83" fmla="*/ 12264455 w 13326943"/>
              <a:gd name="connsiteY83" fmla="*/ 4875026 h 8480425"/>
              <a:gd name="connsiteX84" fmla="*/ 12172472 w 13326943"/>
              <a:gd name="connsiteY84" fmla="*/ 5082984 h 8480425"/>
              <a:gd name="connsiteX85" fmla="*/ 12060049 w 13326943"/>
              <a:gd name="connsiteY85" fmla="*/ 5321625 h 8480425"/>
              <a:gd name="connsiteX86" fmla="*/ 11995320 w 13326943"/>
              <a:gd name="connsiteY86" fmla="*/ 5447763 h 8480425"/>
              <a:gd name="connsiteX87" fmla="*/ 11927185 w 13326943"/>
              <a:gd name="connsiteY87" fmla="*/ 5584129 h 8480425"/>
              <a:gd name="connsiteX88" fmla="*/ 11859050 w 13326943"/>
              <a:gd name="connsiteY88" fmla="*/ 5727313 h 8480425"/>
              <a:gd name="connsiteX89" fmla="*/ 11807948 w 13326943"/>
              <a:gd name="connsiteY89" fmla="*/ 5826178 h 8480425"/>
              <a:gd name="connsiteX90" fmla="*/ 11709152 w 13326943"/>
              <a:gd name="connsiteY90" fmla="*/ 6013681 h 8480425"/>
              <a:gd name="connsiteX91" fmla="*/ 11705745 w 13326943"/>
              <a:gd name="connsiteY91" fmla="*/ 6034136 h 8480425"/>
              <a:gd name="connsiteX92" fmla="*/ 12734589 w 13326943"/>
              <a:gd name="connsiteY92" fmla="*/ 6034136 h 8480425"/>
              <a:gd name="connsiteX93" fmla="*/ 12755029 w 13326943"/>
              <a:gd name="connsiteY93" fmla="*/ 6030727 h 8480425"/>
              <a:gd name="connsiteX94" fmla="*/ 12758436 w 13326943"/>
              <a:gd name="connsiteY94" fmla="*/ 5979590 h 8480425"/>
              <a:gd name="connsiteX95" fmla="*/ 12758436 w 13326943"/>
              <a:gd name="connsiteY95" fmla="*/ 794278 h 8480425"/>
              <a:gd name="connsiteX96" fmla="*/ 12758436 w 13326943"/>
              <a:gd name="connsiteY96" fmla="*/ 763596 h 8480425"/>
              <a:gd name="connsiteX97" fmla="*/ 12755029 w 13326943"/>
              <a:gd name="connsiteY97" fmla="*/ 743141 h 8480425"/>
              <a:gd name="connsiteX98" fmla="*/ 12703928 w 13326943"/>
              <a:gd name="connsiteY98" fmla="*/ 743141 h 8480425"/>
              <a:gd name="connsiteX99" fmla="*/ 620126 w 13326943"/>
              <a:gd name="connsiteY99" fmla="*/ 743141 h 8480425"/>
              <a:gd name="connsiteX100" fmla="*/ 605221 w 13326943"/>
              <a:gd name="connsiteY100" fmla="*/ 741863 h 8480425"/>
              <a:gd name="connsiteX101" fmla="*/ 0 w 13326943"/>
              <a:gd name="connsiteY101" fmla="*/ 0 h 8480425"/>
              <a:gd name="connsiteX102" fmla="*/ 13326943 w 13326943"/>
              <a:gd name="connsiteY102" fmla="*/ 0 h 8480425"/>
              <a:gd name="connsiteX103" fmla="*/ 13326943 w 13326943"/>
              <a:gd name="connsiteY103" fmla="*/ 8480425 h 8480425"/>
              <a:gd name="connsiteX104" fmla="*/ 0 w 13326943"/>
              <a:gd name="connsiteY104" fmla="*/ 8480425 h 8480425"/>
              <a:gd name="connsiteX105" fmla="*/ 0 w 13326943"/>
              <a:gd name="connsiteY105" fmla="*/ 0 h 848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326943" h="8480425">
                <a:moveTo>
                  <a:pt x="605221" y="741863"/>
                </a:moveTo>
                <a:cubicBezTo>
                  <a:pt x="600537" y="741437"/>
                  <a:pt x="596278" y="741437"/>
                  <a:pt x="592872" y="743141"/>
                </a:cubicBezTo>
                <a:cubicBezTo>
                  <a:pt x="586058" y="743141"/>
                  <a:pt x="579244" y="743141"/>
                  <a:pt x="569024" y="743141"/>
                </a:cubicBezTo>
                <a:cubicBezTo>
                  <a:pt x="569024" y="749960"/>
                  <a:pt x="569024" y="756778"/>
                  <a:pt x="569024" y="760187"/>
                </a:cubicBezTo>
                <a:cubicBezTo>
                  <a:pt x="569024" y="2512488"/>
                  <a:pt x="569024" y="4264789"/>
                  <a:pt x="569024" y="6020500"/>
                </a:cubicBezTo>
                <a:cubicBezTo>
                  <a:pt x="569024" y="6023909"/>
                  <a:pt x="569024" y="6027318"/>
                  <a:pt x="572431" y="6030727"/>
                </a:cubicBezTo>
                <a:cubicBezTo>
                  <a:pt x="603092" y="6034136"/>
                  <a:pt x="7559710" y="6037545"/>
                  <a:pt x="7655100" y="6034136"/>
                </a:cubicBezTo>
                <a:cubicBezTo>
                  <a:pt x="7658506" y="6034136"/>
                  <a:pt x="7665320" y="6034136"/>
                  <a:pt x="7668727" y="6030727"/>
                </a:cubicBezTo>
                <a:cubicBezTo>
                  <a:pt x="7661913" y="6017090"/>
                  <a:pt x="7655100" y="6003454"/>
                  <a:pt x="7648286" y="5993226"/>
                </a:cubicBezTo>
                <a:cubicBezTo>
                  <a:pt x="7641472" y="5976181"/>
                  <a:pt x="7634659" y="5962544"/>
                  <a:pt x="7631252" y="5948907"/>
                </a:cubicBezTo>
                <a:cubicBezTo>
                  <a:pt x="7621032" y="5914816"/>
                  <a:pt x="7603998" y="5884134"/>
                  <a:pt x="7590371" y="5853451"/>
                </a:cubicBezTo>
                <a:cubicBezTo>
                  <a:pt x="7580151" y="5819360"/>
                  <a:pt x="7566524" y="5788678"/>
                  <a:pt x="7552897" y="5757995"/>
                </a:cubicBezTo>
                <a:cubicBezTo>
                  <a:pt x="7535863" y="5717086"/>
                  <a:pt x="7515422" y="5676176"/>
                  <a:pt x="7498388" y="5635266"/>
                </a:cubicBezTo>
                <a:cubicBezTo>
                  <a:pt x="7481354" y="5590947"/>
                  <a:pt x="7464321" y="5546628"/>
                  <a:pt x="7447287" y="5498900"/>
                </a:cubicBezTo>
                <a:cubicBezTo>
                  <a:pt x="7426846" y="5451172"/>
                  <a:pt x="7406406" y="5403444"/>
                  <a:pt x="7385965" y="5355716"/>
                </a:cubicBezTo>
                <a:cubicBezTo>
                  <a:pt x="7355304" y="5277306"/>
                  <a:pt x="7328050" y="5198895"/>
                  <a:pt x="7293982" y="5120485"/>
                </a:cubicBezTo>
                <a:cubicBezTo>
                  <a:pt x="7246288" y="4997756"/>
                  <a:pt x="7198593" y="4875026"/>
                  <a:pt x="7154305" y="4748888"/>
                </a:cubicBezTo>
                <a:cubicBezTo>
                  <a:pt x="7130457" y="4687523"/>
                  <a:pt x="7110017" y="4619340"/>
                  <a:pt x="7082763" y="4554567"/>
                </a:cubicBezTo>
                <a:cubicBezTo>
                  <a:pt x="7072542" y="4520475"/>
                  <a:pt x="7052102" y="4486384"/>
                  <a:pt x="7038475" y="4452292"/>
                </a:cubicBezTo>
                <a:cubicBezTo>
                  <a:pt x="7031661" y="4435246"/>
                  <a:pt x="7024848" y="4418201"/>
                  <a:pt x="7011221" y="4407973"/>
                </a:cubicBezTo>
                <a:cubicBezTo>
                  <a:pt x="6997594" y="4394337"/>
                  <a:pt x="6997594" y="4377291"/>
                  <a:pt x="7007814" y="4363654"/>
                </a:cubicBezTo>
                <a:cubicBezTo>
                  <a:pt x="7028254" y="4360245"/>
                  <a:pt x="7045288" y="4370473"/>
                  <a:pt x="7058915" y="4384109"/>
                </a:cubicBezTo>
                <a:cubicBezTo>
                  <a:pt x="7069136" y="4394337"/>
                  <a:pt x="7075949" y="4404564"/>
                  <a:pt x="7086169" y="4411382"/>
                </a:cubicBezTo>
                <a:cubicBezTo>
                  <a:pt x="7137271" y="4442065"/>
                  <a:pt x="7184966" y="4476156"/>
                  <a:pt x="7236067" y="4506839"/>
                </a:cubicBezTo>
                <a:cubicBezTo>
                  <a:pt x="7242881" y="4513657"/>
                  <a:pt x="7253101" y="4517066"/>
                  <a:pt x="7259915" y="4520475"/>
                </a:cubicBezTo>
                <a:cubicBezTo>
                  <a:pt x="7273542" y="4520475"/>
                  <a:pt x="7283762" y="4527293"/>
                  <a:pt x="7293982" y="4537521"/>
                </a:cubicBezTo>
                <a:cubicBezTo>
                  <a:pt x="7300796" y="4544339"/>
                  <a:pt x="7311016" y="4551157"/>
                  <a:pt x="7321236" y="4557976"/>
                </a:cubicBezTo>
                <a:cubicBezTo>
                  <a:pt x="7334863" y="4568203"/>
                  <a:pt x="7355304" y="4575021"/>
                  <a:pt x="7368931" y="4585249"/>
                </a:cubicBezTo>
                <a:cubicBezTo>
                  <a:pt x="7409812" y="4612522"/>
                  <a:pt x="7457507" y="4632977"/>
                  <a:pt x="7501795" y="4653432"/>
                </a:cubicBezTo>
                <a:cubicBezTo>
                  <a:pt x="7542676" y="4670478"/>
                  <a:pt x="7583557" y="4694342"/>
                  <a:pt x="7627845" y="4707978"/>
                </a:cubicBezTo>
                <a:cubicBezTo>
                  <a:pt x="7641472" y="4714796"/>
                  <a:pt x="7655100" y="4721615"/>
                  <a:pt x="7668727" y="4728433"/>
                </a:cubicBezTo>
                <a:cubicBezTo>
                  <a:pt x="7747082" y="4762524"/>
                  <a:pt x="7825438" y="4800025"/>
                  <a:pt x="7903794" y="4834117"/>
                </a:cubicBezTo>
                <a:cubicBezTo>
                  <a:pt x="7917421" y="4840935"/>
                  <a:pt x="7927641" y="4847753"/>
                  <a:pt x="7944675" y="4847753"/>
                </a:cubicBezTo>
                <a:cubicBezTo>
                  <a:pt x="7948082" y="4847753"/>
                  <a:pt x="7954895" y="4851162"/>
                  <a:pt x="7958302" y="4854571"/>
                </a:cubicBezTo>
                <a:cubicBezTo>
                  <a:pt x="7982149" y="4875026"/>
                  <a:pt x="8009403" y="4892072"/>
                  <a:pt x="8036657" y="4902299"/>
                </a:cubicBezTo>
                <a:cubicBezTo>
                  <a:pt x="8063912" y="4915936"/>
                  <a:pt x="8094572" y="4922754"/>
                  <a:pt x="8121827" y="4926164"/>
                </a:cubicBezTo>
                <a:cubicBezTo>
                  <a:pt x="8155894" y="4932982"/>
                  <a:pt x="8183148" y="4950028"/>
                  <a:pt x="8210403" y="4967073"/>
                </a:cubicBezTo>
                <a:cubicBezTo>
                  <a:pt x="8213809" y="4970483"/>
                  <a:pt x="8220623" y="4973892"/>
                  <a:pt x="8220623" y="4980710"/>
                </a:cubicBezTo>
                <a:cubicBezTo>
                  <a:pt x="8224030" y="4990937"/>
                  <a:pt x="8230843" y="4994347"/>
                  <a:pt x="8241063" y="5001165"/>
                </a:cubicBezTo>
                <a:cubicBezTo>
                  <a:pt x="8343266" y="5052302"/>
                  <a:pt x="8442063" y="5103439"/>
                  <a:pt x="8544266" y="5157986"/>
                </a:cubicBezTo>
                <a:cubicBezTo>
                  <a:pt x="8605588" y="5188668"/>
                  <a:pt x="8666909" y="5219350"/>
                  <a:pt x="8728231" y="5250033"/>
                </a:cubicBezTo>
                <a:cubicBezTo>
                  <a:pt x="8786146" y="5280715"/>
                  <a:pt x="8840654" y="5311397"/>
                  <a:pt x="8898570" y="5342079"/>
                </a:cubicBezTo>
                <a:cubicBezTo>
                  <a:pt x="8942857" y="5365943"/>
                  <a:pt x="8983738" y="5386398"/>
                  <a:pt x="9024620" y="5406853"/>
                </a:cubicBezTo>
                <a:cubicBezTo>
                  <a:pt x="9045060" y="5417081"/>
                  <a:pt x="9065501" y="5427308"/>
                  <a:pt x="9085941" y="5434126"/>
                </a:cubicBezTo>
                <a:cubicBezTo>
                  <a:pt x="9099569" y="5440945"/>
                  <a:pt x="9113196" y="5447763"/>
                  <a:pt x="9130229" y="5451172"/>
                </a:cubicBezTo>
                <a:cubicBezTo>
                  <a:pt x="9137043" y="5454581"/>
                  <a:pt x="9147263" y="5454581"/>
                  <a:pt x="9154077" y="5447763"/>
                </a:cubicBezTo>
                <a:cubicBezTo>
                  <a:pt x="9194958" y="5403444"/>
                  <a:pt x="9232432" y="5362534"/>
                  <a:pt x="9273314" y="5321625"/>
                </a:cubicBezTo>
                <a:cubicBezTo>
                  <a:pt x="9321008" y="5270487"/>
                  <a:pt x="9372110" y="5215941"/>
                  <a:pt x="9419805" y="5164804"/>
                </a:cubicBezTo>
                <a:cubicBezTo>
                  <a:pt x="9477720" y="5103439"/>
                  <a:pt x="9532228" y="5045484"/>
                  <a:pt x="9583329" y="4980710"/>
                </a:cubicBezTo>
                <a:cubicBezTo>
                  <a:pt x="9583329" y="4977301"/>
                  <a:pt x="9586736" y="4977301"/>
                  <a:pt x="9590143" y="4973892"/>
                </a:cubicBezTo>
                <a:cubicBezTo>
                  <a:pt x="9607177" y="4980710"/>
                  <a:pt x="9624211" y="4984119"/>
                  <a:pt x="9637838" y="4987528"/>
                </a:cubicBezTo>
                <a:cubicBezTo>
                  <a:pt x="9641244" y="4994347"/>
                  <a:pt x="9641244" y="5001165"/>
                  <a:pt x="9644651" y="5007983"/>
                </a:cubicBezTo>
                <a:cubicBezTo>
                  <a:pt x="9661685" y="5038665"/>
                  <a:pt x="9675312" y="5069348"/>
                  <a:pt x="9692346" y="5100030"/>
                </a:cubicBezTo>
                <a:cubicBezTo>
                  <a:pt x="9692346" y="5103439"/>
                  <a:pt x="9695753" y="5110258"/>
                  <a:pt x="9702566" y="5110258"/>
                </a:cubicBezTo>
                <a:cubicBezTo>
                  <a:pt x="9726414" y="5120485"/>
                  <a:pt x="9740041" y="5140940"/>
                  <a:pt x="9760481" y="5161395"/>
                </a:cubicBezTo>
                <a:cubicBezTo>
                  <a:pt x="9791142" y="5192077"/>
                  <a:pt x="9821803" y="5222759"/>
                  <a:pt x="9852464" y="5256851"/>
                </a:cubicBezTo>
                <a:cubicBezTo>
                  <a:pt x="9896752" y="5301170"/>
                  <a:pt x="9937633" y="5345489"/>
                  <a:pt x="9978514" y="5393217"/>
                </a:cubicBezTo>
                <a:cubicBezTo>
                  <a:pt x="9985328" y="5400035"/>
                  <a:pt x="9995548" y="5410262"/>
                  <a:pt x="10002362" y="5417081"/>
                </a:cubicBezTo>
                <a:cubicBezTo>
                  <a:pt x="10012582" y="5423899"/>
                  <a:pt x="10019396" y="5427308"/>
                  <a:pt x="10029616" y="5423899"/>
                </a:cubicBezTo>
                <a:cubicBezTo>
                  <a:pt x="10046650" y="5417081"/>
                  <a:pt x="10060277" y="5410262"/>
                  <a:pt x="10077311" y="5406853"/>
                </a:cubicBezTo>
                <a:cubicBezTo>
                  <a:pt x="10125005" y="5386398"/>
                  <a:pt x="10172700" y="5365943"/>
                  <a:pt x="10220395" y="5348898"/>
                </a:cubicBezTo>
                <a:cubicBezTo>
                  <a:pt x="10291937" y="5325034"/>
                  <a:pt x="10366886" y="5294351"/>
                  <a:pt x="10438428" y="5267078"/>
                </a:cubicBezTo>
                <a:cubicBezTo>
                  <a:pt x="10506563" y="5239805"/>
                  <a:pt x="10574699" y="5215941"/>
                  <a:pt x="10642834" y="5188668"/>
                </a:cubicBezTo>
                <a:cubicBezTo>
                  <a:pt x="10673495" y="5175031"/>
                  <a:pt x="10704156" y="5164804"/>
                  <a:pt x="10731410" y="5151167"/>
                </a:cubicBezTo>
                <a:cubicBezTo>
                  <a:pt x="10768884" y="5137531"/>
                  <a:pt x="10802952" y="5123894"/>
                  <a:pt x="10837020" y="5110258"/>
                </a:cubicBezTo>
                <a:cubicBezTo>
                  <a:pt x="10939223" y="5072757"/>
                  <a:pt x="11041426" y="5031847"/>
                  <a:pt x="11143629" y="4994347"/>
                </a:cubicBezTo>
                <a:cubicBezTo>
                  <a:pt x="11160663" y="4987528"/>
                  <a:pt x="11184510" y="4980710"/>
                  <a:pt x="11198137" y="4963664"/>
                </a:cubicBezTo>
                <a:cubicBezTo>
                  <a:pt x="11201544" y="4960255"/>
                  <a:pt x="11204950" y="4956846"/>
                  <a:pt x="11211764" y="4956846"/>
                </a:cubicBezTo>
                <a:cubicBezTo>
                  <a:pt x="11242425" y="4939800"/>
                  <a:pt x="11273086" y="4926164"/>
                  <a:pt x="11307154" y="4912527"/>
                </a:cubicBezTo>
                <a:cubicBezTo>
                  <a:pt x="11337814" y="4898890"/>
                  <a:pt x="11371882" y="4885254"/>
                  <a:pt x="11402543" y="4875026"/>
                </a:cubicBezTo>
                <a:cubicBezTo>
                  <a:pt x="11450238" y="4857981"/>
                  <a:pt x="11497932" y="4837526"/>
                  <a:pt x="11545627" y="4820480"/>
                </a:cubicBezTo>
                <a:cubicBezTo>
                  <a:pt x="11559254" y="4817071"/>
                  <a:pt x="11576288" y="4810253"/>
                  <a:pt x="11589915" y="4806843"/>
                </a:cubicBezTo>
                <a:cubicBezTo>
                  <a:pt x="11637610" y="4789798"/>
                  <a:pt x="11685305" y="4772752"/>
                  <a:pt x="11729593" y="4755706"/>
                </a:cubicBezTo>
                <a:cubicBezTo>
                  <a:pt x="11767067" y="4742070"/>
                  <a:pt x="11801135" y="4725024"/>
                  <a:pt x="11838609" y="4714796"/>
                </a:cubicBezTo>
                <a:cubicBezTo>
                  <a:pt x="11879490" y="4701160"/>
                  <a:pt x="11916965" y="4677296"/>
                  <a:pt x="11957846" y="4667068"/>
                </a:cubicBezTo>
                <a:cubicBezTo>
                  <a:pt x="11978287" y="4660250"/>
                  <a:pt x="11995320" y="4650023"/>
                  <a:pt x="12015761" y="4643204"/>
                </a:cubicBezTo>
                <a:cubicBezTo>
                  <a:pt x="12077083" y="4626159"/>
                  <a:pt x="12134998" y="4592067"/>
                  <a:pt x="12192913" y="4568203"/>
                </a:cubicBezTo>
                <a:cubicBezTo>
                  <a:pt x="12223574" y="4554567"/>
                  <a:pt x="12254235" y="4540930"/>
                  <a:pt x="12288302" y="4544339"/>
                </a:cubicBezTo>
                <a:cubicBezTo>
                  <a:pt x="12308743" y="4544339"/>
                  <a:pt x="12329184" y="4544339"/>
                  <a:pt x="12346217" y="4530703"/>
                </a:cubicBezTo>
                <a:cubicBezTo>
                  <a:pt x="12349624" y="4527293"/>
                  <a:pt x="12353031" y="4530703"/>
                  <a:pt x="12359844" y="4530703"/>
                </a:cubicBezTo>
                <a:cubicBezTo>
                  <a:pt x="12363251" y="4547748"/>
                  <a:pt x="12366658" y="4568203"/>
                  <a:pt x="12356438" y="4585249"/>
                </a:cubicBezTo>
                <a:cubicBezTo>
                  <a:pt x="12353031" y="4592067"/>
                  <a:pt x="12353031" y="4598885"/>
                  <a:pt x="12353031" y="4609113"/>
                </a:cubicBezTo>
                <a:cubicBezTo>
                  <a:pt x="12349624" y="4639795"/>
                  <a:pt x="12342811" y="4667068"/>
                  <a:pt x="12335997" y="4697751"/>
                </a:cubicBezTo>
                <a:cubicBezTo>
                  <a:pt x="12315557" y="4759115"/>
                  <a:pt x="12291709" y="4817071"/>
                  <a:pt x="12264455" y="4875026"/>
                </a:cubicBezTo>
                <a:cubicBezTo>
                  <a:pt x="12233794" y="4946619"/>
                  <a:pt x="12206540" y="5014801"/>
                  <a:pt x="12172472" y="5082984"/>
                </a:cubicBezTo>
                <a:cubicBezTo>
                  <a:pt x="12134998" y="5161395"/>
                  <a:pt x="12097523" y="5239805"/>
                  <a:pt x="12060049" y="5321625"/>
                </a:cubicBezTo>
                <a:cubicBezTo>
                  <a:pt x="12039608" y="5362534"/>
                  <a:pt x="12015761" y="5406853"/>
                  <a:pt x="11995320" y="5447763"/>
                </a:cubicBezTo>
                <a:cubicBezTo>
                  <a:pt x="11974880" y="5492082"/>
                  <a:pt x="11951032" y="5539810"/>
                  <a:pt x="11927185" y="5584129"/>
                </a:cubicBezTo>
                <a:cubicBezTo>
                  <a:pt x="11903338" y="5631857"/>
                  <a:pt x="11882897" y="5679585"/>
                  <a:pt x="11859050" y="5727313"/>
                </a:cubicBezTo>
                <a:cubicBezTo>
                  <a:pt x="11842016" y="5761404"/>
                  <a:pt x="11824982" y="5792087"/>
                  <a:pt x="11807948" y="5826178"/>
                </a:cubicBezTo>
                <a:cubicBezTo>
                  <a:pt x="11777287" y="5887543"/>
                  <a:pt x="11743220" y="5952317"/>
                  <a:pt x="11709152" y="6013681"/>
                </a:cubicBezTo>
                <a:cubicBezTo>
                  <a:pt x="11709152" y="6020500"/>
                  <a:pt x="11709152" y="6027318"/>
                  <a:pt x="11705745" y="6034136"/>
                </a:cubicBezTo>
                <a:cubicBezTo>
                  <a:pt x="12049829" y="6034136"/>
                  <a:pt x="12390505" y="6034136"/>
                  <a:pt x="12734589" y="6034136"/>
                </a:cubicBezTo>
                <a:cubicBezTo>
                  <a:pt x="12741402" y="6034136"/>
                  <a:pt x="12748216" y="6034136"/>
                  <a:pt x="12755029" y="6030727"/>
                </a:cubicBezTo>
                <a:cubicBezTo>
                  <a:pt x="12761843" y="6013681"/>
                  <a:pt x="12758436" y="5996635"/>
                  <a:pt x="12758436" y="5979590"/>
                </a:cubicBezTo>
                <a:cubicBezTo>
                  <a:pt x="12758436" y="4251153"/>
                  <a:pt x="12758436" y="2522716"/>
                  <a:pt x="12758436" y="794278"/>
                </a:cubicBezTo>
                <a:cubicBezTo>
                  <a:pt x="12758436" y="784051"/>
                  <a:pt x="12758436" y="773824"/>
                  <a:pt x="12758436" y="763596"/>
                </a:cubicBezTo>
                <a:cubicBezTo>
                  <a:pt x="12758436" y="756778"/>
                  <a:pt x="12755029" y="749960"/>
                  <a:pt x="12755029" y="743141"/>
                </a:cubicBezTo>
                <a:cubicBezTo>
                  <a:pt x="12737996" y="743141"/>
                  <a:pt x="12720962" y="743141"/>
                  <a:pt x="12703928" y="743141"/>
                </a:cubicBezTo>
                <a:cubicBezTo>
                  <a:pt x="8677130" y="743141"/>
                  <a:pt x="4650331" y="743141"/>
                  <a:pt x="620126" y="743141"/>
                </a:cubicBezTo>
                <a:cubicBezTo>
                  <a:pt x="615016" y="743141"/>
                  <a:pt x="609905" y="742289"/>
                  <a:pt x="605221" y="741863"/>
                </a:cubicBezTo>
                <a:close/>
                <a:moveTo>
                  <a:pt x="0" y="0"/>
                </a:moveTo>
                <a:cubicBezTo>
                  <a:pt x="4442315" y="0"/>
                  <a:pt x="8884629" y="0"/>
                  <a:pt x="13326943" y="0"/>
                </a:cubicBezTo>
                <a:cubicBezTo>
                  <a:pt x="13326943" y="2825673"/>
                  <a:pt x="13326943" y="5654753"/>
                  <a:pt x="13326943" y="8480425"/>
                </a:cubicBezTo>
                <a:cubicBezTo>
                  <a:pt x="8884629" y="8480425"/>
                  <a:pt x="4442315" y="8480425"/>
                  <a:pt x="0" y="8480425"/>
                </a:cubicBezTo>
                <a:cubicBezTo>
                  <a:pt x="0" y="5654753"/>
                  <a:pt x="0" y="282567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15155075"/>
      </p:ext>
    </p:extLst>
  </p:cSld>
  <p:clrMapOvr>
    <a:masterClrMapping/>
  </p:clrMapOvr>
  <p:transition spd="slow">
    <p:push dir="u"/>
  </p:transition>
</p:sldLayout>
</file>

<file path=ppt/slideLayouts/slideLayout1094.xml><?xml version="1.0" encoding="utf-8"?>
<p:sldLayout xmlns:a="http://schemas.openxmlformats.org/drawingml/2006/main" xmlns:r="http://schemas.openxmlformats.org/officeDocument/2006/relationships" xmlns:p="http://schemas.openxmlformats.org/presentationml/2006/main" preserve="1" userDrawn="1">
  <p:cSld name="Custom 19_Push from bottom">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192A8D-70D1-43F8-B723-E7850441B0F7}"/>
              </a:ext>
            </a:extLst>
          </p:cNvPr>
          <p:cNvSpPr>
            <a:spLocks noGrp="1"/>
          </p:cNvSpPr>
          <p:nvPr>
            <p:ph type="pic" sz="quarter" idx="13"/>
          </p:nvPr>
        </p:nvSpPr>
        <p:spPr>
          <a:xfrm>
            <a:off x="-1" y="-4192589"/>
            <a:ext cx="12192000" cy="15243176"/>
          </a:xfrm>
          <a:custGeom>
            <a:avLst/>
            <a:gdLst>
              <a:gd name="connsiteX0" fmla="*/ 0 w 12192000"/>
              <a:gd name="connsiteY0" fmla="*/ 0 h 15243176"/>
              <a:gd name="connsiteX1" fmla="*/ 12192000 w 12192000"/>
              <a:gd name="connsiteY1" fmla="*/ 0 h 15243176"/>
              <a:gd name="connsiteX2" fmla="*/ 12192000 w 12192000"/>
              <a:gd name="connsiteY2" fmla="*/ 15243176 h 15243176"/>
              <a:gd name="connsiteX3" fmla="*/ 0 w 12192000"/>
              <a:gd name="connsiteY3" fmla="*/ 15243176 h 15243176"/>
            </a:gdLst>
            <a:ahLst/>
            <a:cxnLst>
              <a:cxn ang="0">
                <a:pos x="connsiteX0" y="connsiteY0"/>
              </a:cxn>
              <a:cxn ang="0">
                <a:pos x="connsiteX1" y="connsiteY1"/>
              </a:cxn>
              <a:cxn ang="0">
                <a:pos x="connsiteX2" y="connsiteY2"/>
              </a:cxn>
              <a:cxn ang="0">
                <a:pos x="connsiteX3" y="connsiteY3"/>
              </a:cxn>
            </a:cxnLst>
            <a:rect l="l" t="t" r="r" b="b"/>
            <a:pathLst>
              <a:path w="12192000" h="15243176">
                <a:moveTo>
                  <a:pt x="0" y="0"/>
                </a:moveTo>
                <a:lnTo>
                  <a:pt x="12192000" y="0"/>
                </a:lnTo>
                <a:lnTo>
                  <a:pt x="12192000" y="15243176"/>
                </a:lnTo>
                <a:lnTo>
                  <a:pt x="0" y="1524317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DAD6941C-23AB-452A-B8F1-B0EFC88D90D3}"/>
              </a:ext>
            </a:extLst>
          </p:cNvPr>
          <p:cNvSpPr>
            <a:spLocks noGrp="1"/>
          </p:cNvSpPr>
          <p:nvPr>
            <p:ph type="pic" sz="quarter" idx="14"/>
          </p:nvPr>
        </p:nvSpPr>
        <p:spPr>
          <a:xfrm>
            <a:off x="0" y="-4192589"/>
            <a:ext cx="12192000" cy="15243176"/>
          </a:xfrm>
          <a:custGeom>
            <a:avLst/>
            <a:gdLst>
              <a:gd name="connsiteX0" fmla="*/ 4663371 w 12192000"/>
              <a:gd name="connsiteY0" fmla="*/ 6440488 h 15243176"/>
              <a:gd name="connsiteX1" fmla="*/ 4694403 w 12192000"/>
              <a:gd name="connsiteY1" fmla="*/ 6467498 h 15243176"/>
              <a:gd name="connsiteX2" fmla="*/ 4734055 w 12192000"/>
              <a:gd name="connsiteY2" fmla="*/ 6511172 h 15243176"/>
              <a:gd name="connsiteX3" fmla="*/ 4787498 w 12192000"/>
              <a:gd name="connsiteY3" fmla="*/ 6571512 h 15243176"/>
              <a:gd name="connsiteX4" fmla="*/ 4797842 w 12192000"/>
              <a:gd name="connsiteY4" fmla="*/ 6580131 h 15243176"/>
              <a:gd name="connsiteX5" fmla="*/ 4866226 w 12192000"/>
              <a:gd name="connsiteY5" fmla="*/ 6664607 h 15243176"/>
              <a:gd name="connsiteX6" fmla="*/ 4883467 w 12192000"/>
              <a:gd name="connsiteY6" fmla="*/ 6685869 h 15243176"/>
              <a:gd name="connsiteX7" fmla="*/ 4970240 w 12192000"/>
              <a:gd name="connsiteY7" fmla="*/ 6760576 h 15243176"/>
              <a:gd name="connsiteX8" fmla="*/ 5013340 w 12192000"/>
              <a:gd name="connsiteY8" fmla="*/ 6786435 h 15243176"/>
              <a:gd name="connsiteX9" fmla="*/ 5087472 w 12192000"/>
              <a:gd name="connsiteY9" fmla="*/ 6874934 h 15243176"/>
              <a:gd name="connsiteX10" fmla="*/ 5107009 w 12192000"/>
              <a:gd name="connsiteY10" fmla="*/ 6880106 h 15243176"/>
              <a:gd name="connsiteX11" fmla="*/ 5112756 w 12192000"/>
              <a:gd name="connsiteY11" fmla="*/ 6867463 h 15243176"/>
              <a:gd name="connsiteX12" fmla="*/ 5167349 w 12192000"/>
              <a:gd name="connsiteY12" fmla="*/ 6860567 h 15243176"/>
              <a:gd name="connsiteX13" fmla="*/ 5189186 w 12192000"/>
              <a:gd name="connsiteY13" fmla="*/ 6875508 h 15243176"/>
              <a:gd name="connsiteX14" fmla="*/ 5247226 w 12192000"/>
              <a:gd name="connsiteY14" fmla="*/ 6908264 h 15243176"/>
              <a:gd name="connsiteX15" fmla="*/ 5323656 w 12192000"/>
              <a:gd name="connsiteY15" fmla="*/ 6965730 h 15243176"/>
              <a:gd name="connsiteX16" fmla="*/ 5349516 w 12192000"/>
              <a:gd name="connsiteY16" fmla="*/ 6984119 h 15243176"/>
              <a:gd name="connsiteX17" fmla="*/ 5452955 w 12192000"/>
              <a:gd name="connsiteY17" fmla="*/ 7051930 h 15243176"/>
              <a:gd name="connsiteX18" fmla="*/ 5510996 w 12192000"/>
              <a:gd name="connsiteY18" fmla="*/ 7049056 h 15243176"/>
              <a:gd name="connsiteX19" fmla="*/ 5539730 w 12192000"/>
              <a:gd name="connsiteY19" fmla="*/ 7036414 h 15243176"/>
              <a:gd name="connsiteX20" fmla="*/ 5588575 w 12192000"/>
              <a:gd name="connsiteY20" fmla="*/ 7026070 h 15243176"/>
              <a:gd name="connsiteX21" fmla="*/ 5691439 w 12192000"/>
              <a:gd name="connsiteY21" fmla="*/ 7056527 h 15243176"/>
              <a:gd name="connsiteX22" fmla="*/ 5710404 w 12192000"/>
              <a:gd name="connsiteY22" fmla="*/ 7077215 h 15243176"/>
              <a:gd name="connsiteX23" fmla="*/ 5751204 w 12192000"/>
              <a:gd name="connsiteY23" fmla="*/ 7064572 h 15243176"/>
              <a:gd name="connsiteX24" fmla="*/ 5789706 w 12192000"/>
              <a:gd name="connsiteY24" fmla="*/ 7060550 h 15243176"/>
              <a:gd name="connsiteX25" fmla="*/ 5824760 w 12192000"/>
              <a:gd name="connsiteY25" fmla="*/ 7068020 h 15243176"/>
              <a:gd name="connsiteX26" fmla="*/ 5891421 w 12192000"/>
              <a:gd name="connsiteY26" fmla="*/ 7076065 h 15243176"/>
              <a:gd name="connsiteX27" fmla="*/ 5927625 w 12192000"/>
              <a:gd name="connsiteY27" fmla="*/ 7081237 h 15243176"/>
              <a:gd name="connsiteX28" fmla="*/ 6044855 w 12192000"/>
              <a:gd name="connsiteY28" fmla="*/ 7100776 h 15243176"/>
              <a:gd name="connsiteX29" fmla="*/ 6098874 w 12192000"/>
              <a:gd name="connsiteY29" fmla="*/ 7108821 h 15243176"/>
              <a:gd name="connsiteX30" fmla="*/ 6148294 w 12192000"/>
              <a:gd name="connsiteY30" fmla="*/ 7127785 h 15243176"/>
              <a:gd name="connsiteX31" fmla="*/ 6166109 w 12192000"/>
              <a:gd name="connsiteY31" fmla="*/ 7141577 h 15243176"/>
              <a:gd name="connsiteX32" fmla="*/ 6200588 w 12192000"/>
              <a:gd name="connsiteY32" fmla="*/ 7115143 h 15243176"/>
              <a:gd name="connsiteX33" fmla="*/ 6225299 w 12192000"/>
              <a:gd name="connsiteY33" fmla="*/ 7137555 h 15243176"/>
              <a:gd name="connsiteX34" fmla="*/ 6235643 w 12192000"/>
              <a:gd name="connsiteY34" fmla="*/ 7152496 h 15243176"/>
              <a:gd name="connsiteX35" fmla="*/ 6279892 w 12192000"/>
              <a:gd name="connsiteY35" fmla="*/ 7143301 h 15243176"/>
              <a:gd name="connsiteX36" fmla="*/ 6316095 w 12192000"/>
              <a:gd name="connsiteY36" fmla="*/ 7144451 h 15243176"/>
              <a:gd name="connsiteX37" fmla="*/ 6442521 w 12192000"/>
              <a:gd name="connsiteY37" fmla="*/ 7145600 h 15243176"/>
              <a:gd name="connsiteX38" fmla="*/ 6451715 w 12192000"/>
              <a:gd name="connsiteY38" fmla="*/ 7144451 h 15243176"/>
              <a:gd name="connsiteX39" fmla="*/ 6522973 w 12192000"/>
              <a:gd name="connsiteY39" fmla="*/ 7116292 h 15243176"/>
              <a:gd name="connsiteX40" fmla="*/ 6553430 w 12192000"/>
              <a:gd name="connsiteY40" fmla="*/ 7111695 h 15243176"/>
              <a:gd name="connsiteX41" fmla="*/ 6579290 w 12192000"/>
              <a:gd name="connsiteY41" fmla="*/ 7111120 h 15243176"/>
              <a:gd name="connsiteX42" fmla="*/ 6695371 w 12192000"/>
              <a:gd name="connsiteY42" fmla="*/ 7057676 h 15243176"/>
              <a:gd name="connsiteX43" fmla="*/ 6748240 w 12192000"/>
              <a:gd name="connsiteY43" fmla="*/ 7049056 h 15243176"/>
              <a:gd name="connsiteX44" fmla="*/ 6795937 w 12192000"/>
              <a:gd name="connsiteY44" fmla="*/ 7051930 h 15243176"/>
              <a:gd name="connsiteX45" fmla="*/ 6879263 w 12192000"/>
              <a:gd name="connsiteY45" fmla="*/ 7009405 h 15243176"/>
              <a:gd name="connsiteX46" fmla="*/ 6930407 w 12192000"/>
              <a:gd name="connsiteY46" fmla="*/ 6950214 h 15243176"/>
              <a:gd name="connsiteX47" fmla="*/ 6956842 w 12192000"/>
              <a:gd name="connsiteY47" fmla="*/ 6957685 h 15243176"/>
              <a:gd name="connsiteX48" fmla="*/ 7006837 w 12192000"/>
              <a:gd name="connsiteY48" fmla="*/ 6912287 h 15243176"/>
              <a:gd name="connsiteX49" fmla="*/ 7062579 w 12192000"/>
              <a:gd name="connsiteY49" fmla="*/ 6865164 h 15243176"/>
              <a:gd name="connsiteX50" fmla="*/ 7099358 w 12192000"/>
              <a:gd name="connsiteY50" fmla="*/ 6826087 h 15243176"/>
              <a:gd name="connsiteX51" fmla="*/ 7163145 w 12192000"/>
              <a:gd name="connsiteY51" fmla="*/ 6816893 h 15243176"/>
              <a:gd name="connsiteX52" fmla="*/ 7199349 w 12192000"/>
              <a:gd name="connsiteY52" fmla="*/ 6833558 h 15243176"/>
              <a:gd name="connsiteX53" fmla="*/ 7241299 w 12192000"/>
              <a:gd name="connsiteY53" fmla="*/ 6847924 h 15243176"/>
              <a:gd name="connsiteX54" fmla="*/ 7285548 w 12192000"/>
              <a:gd name="connsiteY54" fmla="*/ 6851947 h 15243176"/>
              <a:gd name="connsiteX55" fmla="*/ 7324625 w 12192000"/>
              <a:gd name="connsiteY55" fmla="*/ 6842752 h 15243176"/>
              <a:gd name="connsiteX56" fmla="*/ 7399331 w 12192000"/>
              <a:gd name="connsiteY56" fmla="*/ 6898495 h 15243176"/>
              <a:gd name="connsiteX57" fmla="*/ 7434960 w 12192000"/>
              <a:gd name="connsiteY57" fmla="*/ 6937572 h 15243176"/>
              <a:gd name="connsiteX58" fmla="*/ 7487254 w 12192000"/>
              <a:gd name="connsiteY58" fmla="*/ 6965730 h 15243176"/>
              <a:gd name="connsiteX59" fmla="*/ 7534950 w 12192000"/>
              <a:gd name="connsiteY59" fmla="*/ 7007106 h 15243176"/>
              <a:gd name="connsiteX60" fmla="*/ 7544145 w 12192000"/>
              <a:gd name="connsiteY60" fmla="*/ 7009979 h 15243176"/>
              <a:gd name="connsiteX61" fmla="*/ 7556213 w 12192000"/>
              <a:gd name="connsiteY61" fmla="*/ 7003658 h 15243176"/>
              <a:gd name="connsiteX62" fmla="*/ 7610806 w 12192000"/>
              <a:gd name="connsiteY62" fmla="*/ 6986993 h 15243176"/>
              <a:gd name="connsiteX63" fmla="*/ 7661950 w 12192000"/>
              <a:gd name="connsiteY63" fmla="*/ 7015151 h 15243176"/>
              <a:gd name="connsiteX64" fmla="*/ 7702177 w 12192000"/>
              <a:gd name="connsiteY64" fmla="*/ 7064572 h 15243176"/>
              <a:gd name="connsiteX65" fmla="*/ 7768837 w 12192000"/>
              <a:gd name="connsiteY65" fmla="*/ 7139853 h 15243176"/>
              <a:gd name="connsiteX66" fmla="*/ 7782629 w 12192000"/>
              <a:gd name="connsiteY66" fmla="*/ 7150772 h 15243176"/>
              <a:gd name="connsiteX67" fmla="*/ 7906181 w 12192000"/>
              <a:gd name="connsiteY67" fmla="*/ 7203066 h 15243176"/>
              <a:gd name="connsiteX68" fmla="*/ 7922846 w 12192000"/>
              <a:gd name="connsiteY68" fmla="*/ 7251913 h 15243176"/>
              <a:gd name="connsiteX69" fmla="*/ 7893539 w 12192000"/>
              <a:gd name="connsiteY69" fmla="*/ 7257084 h 15243176"/>
              <a:gd name="connsiteX70" fmla="*/ 7991231 w 12192000"/>
              <a:gd name="connsiteY70" fmla="*/ 7326044 h 15243176"/>
              <a:gd name="connsiteX71" fmla="*/ 8073407 w 12192000"/>
              <a:gd name="connsiteY71" fmla="*/ 7384085 h 15243176"/>
              <a:gd name="connsiteX72" fmla="*/ 8138919 w 12192000"/>
              <a:gd name="connsiteY72" fmla="*/ 7442701 h 15243176"/>
              <a:gd name="connsiteX73" fmla="*/ 8152136 w 12192000"/>
              <a:gd name="connsiteY73" fmla="*/ 7454769 h 15243176"/>
              <a:gd name="connsiteX74" fmla="*/ 8194661 w 12192000"/>
              <a:gd name="connsiteY74" fmla="*/ 7493846 h 15243176"/>
              <a:gd name="connsiteX75" fmla="*/ 8236611 w 12192000"/>
              <a:gd name="connsiteY75" fmla="*/ 7512235 h 15243176"/>
              <a:gd name="connsiteX76" fmla="*/ 8319937 w 12192000"/>
              <a:gd name="connsiteY76" fmla="*/ 7555909 h 15243176"/>
              <a:gd name="connsiteX77" fmla="*/ 8356715 w 12192000"/>
              <a:gd name="connsiteY77" fmla="*/ 7554760 h 15243176"/>
              <a:gd name="connsiteX78" fmla="*/ 8433145 w 12192000"/>
              <a:gd name="connsiteY78" fmla="*/ 7590964 h 15243176"/>
              <a:gd name="connsiteX79" fmla="*/ 8474520 w 12192000"/>
              <a:gd name="connsiteY79" fmla="*/ 7632914 h 15243176"/>
              <a:gd name="connsiteX80" fmla="*/ 8520493 w 12192000"/>
              <a:gd name="connsiteY80" fmla="*/ 7651303 h 15243176"/>
              <a:gd name="connsiteX81" fmla="*/ 8598072 w 12192000"/>
              <a:gd name="connsiteY81" fmla="*/ 7644982 h 15243176"/>
              <a:gd name="connsiteX82" fmla="*/ 8752656 w 12192000"/>
              <a:gd name="connsiteY82" fmla="*/ 7639235 h 15243176"/>
              <a:gd name="connsiteX83" fmla="*/ 8766448 w 12192000"/>
              <a:gd name="connsiteY83" fmla="*/ 7639235 h 15243176"/>
              <a:gd name="connsiteX84" fmla="*/ 8803226 w 12192000"/>
              <a:gd name="connsiteY84" fmla="*/ 7619122 h 15243176"/>
              <a:gd name="connsiteX85" fmla="*/ 8824489 w 12192000"/>
              <a:gd name="connsiteY85" fmla="*/ 7596710 h 15243176"/>
              <a:gd name="connsiteX86" fmla="*/ 8899769 w 12192000"/>
              <a:gd name="connsiteY86" fmla="*/ 7566828 h 15243176"/>
              <a:gd name="connsiteX87" fmla="*/ 8927353 w 12192000"/>
              <a:gd name="connsiteY87" fmla="*/ 7583493 h 15243176"/>
              <a:gd name="connsiteX88" fmla="*/ 8971602 w 12192000"/>
              <a:gd name="connsiteY88" fmla="*/ 7607054 h 15243176"/>
              <a:gd name="connsiteX89" fmla="*/ 9003208 w 12192000"/>
              <a:gd name="connsiteY89" fmla="*/ 7612226 h 15243176"/>
              <a:gd name="connsiteX90" fmla="*/ 9046882 w 12192000"/>
              <a:gd name="connsiteY90" fmla="*/ 7603606 h 15243176"/>
              <a:gd name="connsiteX91" fmla="*/ 9112394 w 12192000"/>
              <a:gd name="connsiteY91" fmla="*/ 7561081 h 15243176"/>
              <a:gd name="connsiteX92" fmla="*/ 9276172 w 12192000"/>
              <a:gd name="connsiteY92" fmla="*/ 7443850 h 15243176"/>
              <a:gd name="connsiteX93" fmla="*/ 9324443 w 12192000"/>
              <a:gd name="connsiteY93" fmla="*/ 7401900 h 15243176"/>
              <a:gd name="connsiteX94" fmla="*/ 9435928 w 12192000"/>
              <a:gd name="connsiteY94" fmla="*/ 7307655 h 15243176"/>
              <a:gd name="connsiteX95" fmla="*/ 9483050 w 12192000"/>
              <a:gd name="connsiteY95" fmla="*/ 7304207 h 15243176"/>
              <a:gd name="connsiteX96" fmla="*/ 9516380 w 12192000"/>
              <a:gd name="connsiteY96" fmla="*/ 7316849 h 15243176"/>
              <a:gd name="connsiteX97" fmla="*/ 9572697 w 12192000"/>
              <a:gd name="connsiteY97" fmla="*/ 7333515 h 15243176"/>
              <a:gd name="connsiteX98" fmla="*/ 9637633 w 12192000"/>
              <a:gd name="connsiteY98" fmla="*/ 7367420 h 15243176"/>
              <a:gd name="connsiteX99" fmla="*/ 9730154 w 12192000"/>
              <a:gd name="connsiteY99" fmla="*/ 7432357 h 15243176"/>
              <a:gd name="connsiteX100" fmla="*/ 9761760 w 12192000"/>
              <a:gd name="connsiteY100" fmla="*/ 7458217 h 15243176"/>
              <a:gd name="connsiteX101" fmla="*/ 9878416 w 12192000"/>
              <a:gd name="connsiteY101" fmla="*/ 7509936 h 15243176"/>
              <a:gd name="connsiteX102" fmla="*/ 9925538 w 12192000"/>
              <a:gd name="connsiteY102" fmla="*/ 7534647 h 15243176"/>
              <a:gd name="connsiteX103" fmla="*/ 9939905 w 12192000"/>
              <a:gd name="connsiteY103" fmla="*/ 7544991 h 15243176"/>
              <a:gd name="connsiteX104" fmla="*/ 9987602 w 12192000"/>
              <a:gd name="connsiteY104" fmla="*/ 7531773 h 15243176"/>
              <a:gd name="connsiteX105" fmla="*/ 10073801 w 12192000"/>
              <a:gd name="connsiteY105" fmla="*/ 7488099 h 15243176"/>
              <a:gd name="connsiteX106" fmla="*/ 10164597 w 12192000"/>
              <a:gd name="connsiteY106" fmla="*/ 7428334 h 15243176"/>
              <a:gd name="connsiteX107" fmla="*/ 10251946 w 12192000"/>
              <a:gd name="connsiteY107" fmla="*/ 7388108 h 15243176"/>
              <a:gd name="connsiteX108" fmla="*/ 10304814 w 12192000"/>
              <a:gd name="connsiteY108" fmla="*/ 7365121 h 15243176"/>
              <a:gd name="connsiteX109" fmla="*/ 10324353 w 12192000"/>
              <a:gd name="connsiteY109" fmla="*/ 7354203 h 15243176"/>
              <a:gd name="connsiteX110" fmla="*/ 10348489 w 12192000"/>
              <a:gd name="connsiteY110" fmla="*/ 7333515 h 15243176"/>
              <a:gd name="connsiteX111" fmla="*/ 10392738 w 12192000"/>
              <a:gd name="connsiteY111" fmla="*/ 7277772 h 15243176"/>
              <a:gd name="connsiteX112" fmla="*/ 10399059 w 12192000"/>
              <a:gd name="connsiteY112" fmla="*/ 7266279 h 15243176"/>
              <a:gd name="connsiteX113" fmla="*/ 10524910 w 12192000"/>
              <a:gd name="connsiteY113" fmla="*/ 7273175 h 15243176"/>
              <a:gd name="connsiteX114" fmla="*/ 10603638 w 12192000"/>
              <a:gd name="connsiteY114" fmla="*/ 7233523 h 15243176"/>
              <a:gd name="connsiteX115" fmla="*/ 10626050 w 12192000"/>
              <a:gd name="connsiteY115" fmla="*/ 7228926 h 15243176"/>
              <a:gd name="connsiteX116" fmla="*/ 10658231 w 12192000"/>
              <a:gd name="connsiteY116" fmla="*/ 7228926 h 15243176"/>
              <a:gd name="connsiteX117" fmla="*/ 10722018 w 12192000"/>
              <a:gd name="connsiteY117" fmla="*/ 7157668 h 15243176"/>
              <a:gd name="connsiteX118" fmla="*/ 10742706 w 12192000"/>
              <a:gd name="connsiteY118" fmla="*/ 7118016 h 15243176"/>
              <a:gd name="connsiteX119" fmla="*/ 10750176 w 12192000"/>
              <a:gd name="connsiteY119" fmla="*/ 7103075 h 15243176"/>
              <a:gd name="connsiteX120" fmla="*/ 10810516 w 12192000"/>
              <a:gd name="connsiteY120" fmla="*/ 7095604 h 15243176"/>
              <a:gd name="connsiteX121" fmla="*/ 10886371 w 12192000"/>
              <a:gd name="connsiteY121" fmla="*/ 7089283 h 15243176"/>
              <a:gd name="connsiteX122" fmla="*/ 10989810 w 12192000"/>
              <a:gd name="connsiteY122" fmla="*/ 7108247 h 15243176"/>
              <a:gd name="connsiteX123" fmla="*/ 11057620 w 12192000"/>
              <a:gd name="connsiteY123" fmla="*/ 7087559 h 15243176"/>
              <a:gd name="connsiteX124" fmla="*/ 11125430 w 12192000"/>
              <a:gd name="connsiteY124" fmla="*/ 7043310 h 15243176"/>
              <a:gd name="connsiteX125" fmla="*/ 11143244 w 12192000"/>
              <a:gd name="connsiteY125" fmla="*/ 7030667 h 15243176"/>
              <a:gd name="connsiteX126" fmla="*/ 11180023 w 12192000"/>
              <a:gd name="connsiteY126" fmla="*/ 7005957 h 15243176"/>
              <a:gd name="connsiteX127" fmla="*/ 11243810 w 12192000"/>
              <a:gd name="connsiteY127" fmla="*/ 6977223 h 15243176"/>
              <a:gd name="connsiteX128" fmla="*/ 11319090 w 12192000"/>
              <a:gd name="connsiteY128" fmla="*/ 6995613 h 15243176"/>
              <a:gd name="connsiteX129" fmla="*/ 11398394 w 12192000"/>
              <a:gd name="connsiteY129" fmla="*/ 7012853 h 15243176"/>
              <a:gd name="connsiteX130" fmla="*/ 11461606 w 12192000"/>
              <a:gd name="connsiteY130" fmla="*/ 7015151 h 15243176"/>
              <a:gd name="connsiteX131" fmla="*/ 11555851 w 12192000"/>
              <a:gd name="connsiteY131" fmla="*/ 7031817 h 15243176"/>
              <a:gd name="connsiteX132" fmla="*/ 11602398 w 12192000"/>
              <a:gd name="connsiteY132" fmla="*/ 7092156 h 15243176"/>
              <a:gd name="connsiteX133" fmla="*/ 11637452 w 12192000"/>
              <a:gd name="connsiteY133" fmla="*/ 7114568 h 15243176"/>
              <a:gd name="connsiteX134" fmla="*/ 11740317 w 12192000"/>
              <a:gd name="connsiteY134" fmla="*/ 7132383 h 15243176"/>
              <a:gd name="connsiteX135" fmla="*/ 11766751 w 12192000"/>
              <a:gd name="connsiteY135" fmla="*/ 7133532 h 15243176"/>
              <a:gd name="connsiteX136" fmla="*/ 11833412 w 12192000"/>
              <a:gd name="connsiteY136" fmla="*/ 7139853 h 15243176"/>
              <a:gd name="connsiteX137" fmla="*/ 11855824 w 12192000"/>
              <a:gd name="connsiteY137" fmla="*/ 7144451 h 15243176"/>
              <a:gd name="connsiteX138" fmla="*/ 11959262 w 12192000"/>
              <a:gd name="connsiteY138" fmla="*/ 7179505 h 15243176"/>
              <a:gd name="connsiteX139" fmla="*/ 12192000 w 12192000"/>
              <a:gd name="connsiteY139" fmla="*/ 7235247 h 15243176"/>
              <a:gd name="connsiteX140" fmla="*/ 12192000 w 12192000"/>
              <a:gd name="connsiteY140" fmla="*/ 15243176 h 15243176"/>
              <a:gd name="connsiteX141" fmla="*/ 0 w 12192000"/>
              <a:gd name="connsiteY141" fmla="*/ 15243176 h 15243176"/>
              <a:gd name="connsiteX142" fmla="*/ 0 w 12192000"/>
              <a:gd name="connsiteY142" fmla="*/ 7722561 h 15243176"/>
              <a:gd name="connsiteX143" fmla="*/ 56892 w 12192000"/>
              <a:gd name="connsiteY143" fmla="*/ 7728308 h 15243176"/>
              <a:gd name="connsiteX144" fmla="*/ 78729 w 12192000"/>
              <a:gd name="connsiteY144" fmla="*/ 7734055 h 15243176"/>
              <a:gd name="connsiteX145" fmla="*/ 171824 w 12192000"/>
              <a:gd name="connsiteY145" fmla="*/ 7754742 h 15243176"/>
              <a:gd name="connsiteX146" fmla="*/ 218946 w 12192000"/>
              <a:gd name="connsiteY146" fmla="*/ 7770258 h 15243176"/>
              <a:gd name="connsiteX147" fmla="*/ 288480 w 12192000"/>
              <a:gd name="connsiteY147" fmla="*/ 7789797 h 15243176"/>
              <a:gd name="connsiteX148" fmla="*/ 341349 w 12192000"/>
              <a:gd name="connsiteY148" fmla="*/ 7800141 h 15243176"/>
              <a:gd name="connsiteX149" fmla="*/ 398240 w 12192000"/>
              <a:gd name="connsiteY149" fmla="*/ 7815082 h 15243176"/>
              <a:gd name="connsiteX150" fmla="*/ 420077 w 12192000"/>
              <a:gd name="connsiteY150" fmla="*/ 7827150 h 15243176"/>
              <a:gd name="connsiteX151" fmla="*/ 484439 w 12192000"/>
              <a:gd name="connsiteY151" fmla="*/ 7781752 h 15243176"/>
              <a:gd name="connsiteX152" fmla="*/ 593625 w 12192000"/>
              <a:gd name="connsiteY152" fmla="*/ 7734055 h 15243176"/>
              <a:gd name="connsiteX153" fmla="*/ 624082 w 12192000"/>
              <a:gd name="connsiteY153" fmla="*/ 7734055 h 15243176"/>
              <a:gd name="connsiteX154" fmla="*/ 659136 w 12192000"/>
              <a:gd name="connsiteY154" fmla="*/ 7740376 h 15243176"/>
              <a:gd name="connsiteX155" fmla="*/ 680973 w 12192000"/>
              <a:gd name="connsiteY155" fmla="*/ 7695552 h 15243176"/>
              <a:gd name="connsiteX156" fmla="*/ 714303 w 12192000"/>
              <a:gd name="connsiteY156" fmla="*/ 7694978 h 15243176"/>
              <a:gd name="connsiteX157" fmla="*/ 776367 w 12192000"/>
              <a:gd name="connsiteY157" fmla="*/ 7696127 h 15243176"/>
              <a:gd name="connsiteX158" fmla="*/ 813145 w 12192000"/>
              <a:gd name="connsiteY158" fmla="*/ 7709919 h 15243176"/>
              <a:gd name="connsiteX159" fmla="*/ 830385 w 12192000"/>
              <a:gd name="connsiteY159" fmla="*/ 7714516 h 15243176"/>
              <a:gd name="connsiteX160" fmla="*/ 1031516 w 12192000"/>
              <a:gd name="connsiteY160" fmla="*/ 7716815 h 15243176"/>
              <a:gd name="connsiteX161" fmla="*/ 1217131 w 12192000"/>
              <a:gd name="connsiteY161" fmla="*/ 7693828 h 15243176"/>
              <a:gd name="connsiteX162" fmla="*/ 1271150 w 12192000"/>
              <a:gd name="connsiteY162" fmla="*/ 7695552 h 15243176"/>
              <a:gd name="connsiteX163" fmla="*/ 1301607 w 12192000"/>
              <a:gd name="connsiteY163" fmla="*/ 7696702 h 15243176"/>
              <a:gd name="connsiteX164" fmla="*/ 1428032 w 12192000"/>
              <a:gd name="connsiteY164" fmla="*/ 7693254 h 15243176"/>
              <a:gd name="connsiteX165" fmla="*/ 1492394 w 12192000"/>
              <a:gd name="connsiteY165" fmla="*/ 7681186 h 15243176"/>
              <a:gd name="connsiteX166" fmla="*/ 1553308 w 12192000"/>
              <a:gd name="connsiteY166" fmla="*/ 7666819 h 15243176"/>
              <a:gd name="connsiteX167" fmla="*/ 1658471 w 12192000"/>
              <a:gd name="connsiteY167" fmla="*/ 7630615 h 15243176"/>
              <a:gd name="connsiteX168" fmla="*/ 1764783 w 12192000"/>
              <a:gd name="connsiteY168" fmla="*/ 7595561 h 15243176"/>
              <a:gd name="connsiteX169" fmla="*/ 1813629 w 12192000"/>
              <a:gd name="connsiteY169" fmla="*/ 7586941 h 15243176"/>
              <a:gd name="connsiteX170" fmla="*/ 1852706 w 12192000"/>
              <a:gd name="connsiteY170" fmla="*/ 7574298 h 15243176"/>
              <a:gd name="connsiteX171" fmla="*/ 1944652 w 12192000"/>
              <a:gd name="connsiteY171" fmla="*/ 7526601 h 15243176"/>
              <a:gd name="connsiteX172" fmla="*/ 2037172 w 12192000"/>
              <a:gd name="connsiteY172" fmla="*/ 7478330 h 15243176"/>
              <a:gd name="connsiteX173" fmla="*/ 2081996 w 12192000"/>
              <a:gd name="connsiteY173" fmla="*/ 7473158 h 15243176"/>
              <a:gd name="connsiteX174" fmla="*/ 2122797 w 12192000"/>
              <a:gd name="connsiteY174" fmla="*/ 7472583 h 15243176"/>
              <a:gd name="connsiteX175" fmla="*/ 2234856 w 12192000"/>
              <a:gd name="connsiteY175" fmla="*/ 7471434 h 15243176"/>
              <a:gd name="connsiteX176" fmla="*/ 2314158 w 12192000"/>
              <a:gd name="connsiteY176" fmla="*/ 7482927 h 15243176"/>
              <a:gd name="connsiteX177" fmla="*/ 2345190 w 12192000"/>
              <a:gd name="connsiteY177" fmla="*/ 7449022 h 15243176"/>
              <a:gd name="connsiteX178" fmla="*/ 2354385 w 12192000"/>
              <a:gd name="connsiteY178" fmla="*/ 7434655 h 15243176"/>
              <a:gd name="connsiteX179" fmla="*/ 2429091 w 12192000"/>
              <a:gd name="connsiteY179" fmla="*/ 7402474 h 15243176"/>
              <a:gd name="connsiteX180" fmla="*/ 2482534 w 12192000"/>
              <a:gd name="connsiteY180" fmla="*/ 7390406 h 15243176"/>
              <a:gd name="connsiteX181" fmla="*/ 2545172 w 12192000"/>
              <a:gd name="connsiteY181" fmla="*/ 7365696 h 15243176"/>
              <a:gd name="connsiteX182" fmla="*/ 2565860 w 12192000"/>
              <a:gd name="connsiteY182" fmla="*/ 7357651 h 15243176"/>
              <a:gd name="connsiteX183" fmla="*/ 2613557 w 12192000"/>
              <a:gd name="connsiteY183" fmla="*/ 7343284 h 15243176"/>
              <a:gd name="connsiteX184" fmla="*/ 2719869 w 12192000"/>
              <a:gd name="connsiteY184" fmla="*/ 7325469 h 15243176"/>
              <a:gd name="connsiteX185" fmla="*/ 2760670 w 12192000"/>
              <a:gd name="connsiteY185" fmla="*/ 7323745 h 15243176"/>
              <a:gd name="connsiteX186" fmla="*/ 2882498 w 12192000"/>
              <a:gd name="connsiteY186" fmla="*/ 7304207 h 15243176"/>
              <a:gd name="connsiteX187" fmla="*/ 2957204 w 12192000"/>
              <a:gd name="connsiteY187" fmla="*/ 7283519 h 15243176"/>
              <a:gd name="connsiteX188" fmla="*/ 3021566 w 12192000"/>
              <a:gd name="connsiteY188" fmla="*/ 7250763 h 15243176"/>
              <a:gd name="connsiteX189" fmla="*/ 3060068 w 12192000"/>
              <a:gd name="connsiteY189" fmla="*/ 7232374 h 15243176"/>
              <a:gd name="connsiteX190" fmla="*/ 3097996 w 12192000"/>
              <a:gd name="connsiteY190" fmla="*/ 7203641 h 15243176"/>
              <a:gd name="connsiteX191" fmla="*/ 3111787 w 12192000"/>
              <a:gd name="connsiteY191" fmla="*/ 7202491 h 15243176"/>
              <a:gd name="connsiteX192" fmla="*/ 3145693 w 12192000"/>
              <a:gd name="connsiteY192" fmla="*/ 7192148 h 15243176"/>
              <a:gd name="connsiteX193" fmla="*/ 3211204 w 12192000"/>
              <a:gd name="connsiteY193" fmla="*/ 7173758 h 15243176"/>
              <a:gd name="connsiteX194" fmla="*/ 3315218 w 12192000"/>
              <a:gd name="connsiteY194" fmla="*/ 7123763 h 15243176"/>
              <a:gd name="connsiteX195" fmla="*/ 3332457 w 12192000"/>
              <a:gd name="connsiteY195" fmla="*/ 7109396 h 15243176"/>
              <a:gd name="connsiteX196" fmla="*/ 3397394 w 12192000"/>
              <a:gd name="connsiteY196" fmla="*/ 7060550 h 15243176"/>
              <a:gd name="connsiteX197" fmla="*/ 3418082 w 12192000"/>
              <a:gd name="connsiteY197" fmla="*/ 7043310 h 15243176"/>
              <a:gd name="connsiteX198" fmla="*/ 3441068 w 12192000"/>
              <a:gd name="connsiteY198" fmla="*/ 7021473 h 15243176"/>
              <a:gd name="connsiteX199" fmla="*/ 3472675 w 12192000"/>
              <a:gd name="connsiteY199" fmla="*/ 6995613 h 15243176"/>
              <a:gd name="connsiteX200" fmla="*/ 3592779 w 12192000"/>
              <a:gd name="connsiteY200" fmla="*/ 6912861 h 15243176"/>
              <a:gd name="connsiteX201" fmla="*/ 3658865 w 12192000"/>
              <a:gd name="connsiteY201" fmla="*/ 6873210 h 15243176"/>
              <a:gd name="connsiteX202" fmla="*/ 3778969 w 12192000"/>
              <a:gd name="connsiteY202" fmla="*/ 6846200 h 15243176"/>
              <a:gd name="connsiteX203" fmla="*/ 3842181 w 12192000"/>
              <a:gd name="connsiteY203" fmla="*/ 6788734 h 15243176"/>
              <a:gd name="connsiteX204" fmla="*/ 3950792 w 12192000"/>
              <a:gd name="connsiteY204" fmla="*/ 6685295 h 15243176"/>
              <a:gd name="connsiteX205" fmla="*/ 4064000 w 12192000"/>
              <a:gd name="connsiteY205" fmla="*/ 6618634 h 15243176"/>
              <a:gd name="connsiteX206" fmla="*/ 4160543 w 12192000"/>
              <a:gd name="connsiteY206" fmla="*/ 6568064 h 15243176"/>
              <a:gd name="connsiteX207" fmla="*/ 4195598 w 12192000"/>
              <a:gd name="connsiteY207" fmla="*/ 6546801 h 15243176"/>
              <a:gd name="connsiteX208" fmla="*/ 4304783 w 12192000"/>
              <a:gd name="connsiteY208" fmla="*/ 6488760 h 15243176"/>
              <a:gd name="connsiteX209" fmla="*/ 4378914 w 12192000"/>
              <a:gd name="connsiteY209" fmla="*/ 6468647 h 15243176"/>
              <a:gd name="connsiteX210" fmla="*/ 4455919 w 12192000"/>
              <a:gd name="connsiteY210" fmla="*/ 6458303 h 15243176"/>
              <a:gd name="connsiteX211" fmla="*/ 4497294 w 12192000"/>
              <a:gd name="connsiteY211" fmla="*/ 6457154 h 15243176"/>
              <a:gd name="connsiteX212" fmla="*/ 4578896 w 12192000"/>
              <a:gd name="connsiteY212" fmla="*/ 6462900 h 15243176"/>
              <a:gd name="connsiteX213" fmla="*/ 4631190 w 12192000"/>
              <a:gd name="connsiteY213" fmla="*/ 6451407 h 15243176"/>
              <a:gd name="connsiteX214" fmla="*/ 4663371 w 12192000"/>
              <a:gd name="connsiteY214" fmla="*/ 6440488 h 15243176"/>
              <a:gd name="connsiteX215" fmla="*/ 0 w 12192000"/>
              <a:gd name="connsiteY215" fmla="*/ 0 h 15243176"/>
              <a:gd name="connsiteX216" fmla="*/ 12192000 w 12192000"/>
              <a:gd name="connsiteY216" fmla="*/ 0 h 15243176"/>
              <a:gd name="connsiteX217" fmla="*/ 12192000 w 12192000"/>
              <a:gd name="connsiteY217" fmla="*/ 2592388 h 15243176"/>
              <a:gd name="connsiteX218" fmla="*/ 12141430 w 12192000"/>
              <a:gd name="connsiteY218" fmla="*/ 2591239 h 15243176"/>
              <a:gd name="connsiteX219" fmla="*/ 50570 w 12192000"/>
              <a:gd name="connsiteY219" fmla="*/ 2591239 h 15243176"/>
              <a:gd name="connsiteX220" fmla="*/ 0 w 12192000"/>
              <a:gd name="connsiteY220" fmla="*/ 2592388 h 15243176"/>
              <a:gd name="connsiteX221" fmla="*/ 0 w 12192000"/>
              <a:gd name="connsiteY221" fmla="*/ 0 h 1524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2192000" h="15243176">
                <a:moveTo>
                  <a:pt x="4663371" y="6440488"/>
                </a:moveTo>
                <a:cubicBezTo>
                  <a:pt x="4673716" y="6449683"/>
                  <a:pt x="4684634" y="6457728"/>
                  <a:pt x="4694403" y="6467498"/>
                </a:cubicBezTo>
                <a:cubicBezTo>
                  <a:pt x="4708195" y="6481289"/>
                  <a:pt x="4721412" y="6495656"/>
                  <a:pt x="4734055" y="6511172"/>
                </a:cubicBezTo>
                <a:cubicBezTo>
                  <a:pt x="4750720" y="6532434"/>
                  <a:pt x="4781177" y="6541054"/>
                  <a:pt x="4787498" y="6571512"/>
                </a:cubicBezTo>
                <a:cubicBezTo>
                  <a:pt x="4788073" y="6574960"/>
                  <a:pt x="4794969" y="6577258"/>
                  <a:pt x="4797842" y="6580131"/>
                </a:cubicBezTo>
                <a:cubicBezTo>
                  <a:pt x="4825426" y="6604842"/>
                  <a:pt x="4851860" y="6629552"/>
                  <a:pt x="4866226" y="6664607"/>
                </a:cubicBezTo>
                <a:cubicBezTo>
                  <a:pt x="4869674" y="6672652"/>
                  <a:pt x="4876571" y="6680123"/>
                  <a:pt x="4883467" y="6685869"/>
                </a:cubicBezTo>
                <a:cubicBezTo>
                  <a:pt x="4912200" y="6711155"/>
                  <a:pt x="4940358" y="6736440"/>
                  <a:pt x="4970240" y="6760576"/>
                </a:cubicBezTo>
                <a:cubicBezTo>
                  <a:pt x="4982883" y="6770920"/>
                  <a:pt x="4998398" y="6779540"/>
                  <a:pt x="5013340" y="6786435"/>
                </a:cubicBezTo>
                <a:cubicBezTo>
                  <a:pt x="5052418" y="6804250"/>
                  <a:pt x="5083449" y="6827811"/>
                  <a:pt x="5087472" y="6874934"/>
                </a:cubicBezTo>
                <a:cubicBezTo>
                  <a:pt x="5094941" y="6876658"/>
                  <a:pt x="5100688" y="6878382"/>
                  <a:pt x="5107009" y="6880106"/>
                </a:cubicBezTo>
                <a:cubicBezTo>
                  <a:pt x="5108733" y="6875508"/>
                  <a:pt x="5109883" y="6871486"/>
                  <a:pt x="5112756" y="6867463"/>
                </a:cubicBezTo>
                <a:cubicBezTo>
                  <a:pt x="5129421" y="6842178"/>
                  <a:pt x="5144362" y="6840454"/>
                  <a:pt x="5167349" y="6860567"/>
                </a:cubicBezTo>
                <a:cubicBezTo>
                  <a:pt x="5173670" y="6866888"/>
                  <a:pt x="5181715" y="6875508"/>
                  <a:pt x="5189186" y="6875508"/>
                </a:cubicBezTo>
                <a:cubicBezTo>
                  <a:pt x="5215620" y="6874934"/>
                  <a:pt x="5229413" y="6894472"/>
                  <a:pt x="5247226" y="6908264"/>
                </a:cubicBezTo>
                <a:cubicBezTo>
                  <a:pt x="5271937" y="6927803"/>
                  <a:pt x="5297798" y="6946766"/>
                  <a:pt x="5323656" y="6965730"/>
                </a:cubicBezTo>
                <a:cubicBezTo>
                  <a:pt x="5332277" y="6972051"/>
                  <a:pt x="5342045" y="6977223"/>
                  <a:pt x="5349516" y="6984119"/>
                </a:cubicBezTo>
                <a:cubicBezTo>
                  <a:pt x="5381122" y="7011129"/>
                  <a:pt x="5417326" y="7031242"/>
                  <a:pt x="5452955" y="7051930"/>
                </a:cubicBezTo>
                <a:cubicBezTo>
                  <a:pt x="5474217" y="7063423"/>
                  <a:pt x="5491457" y="7068020"/>
                  <a:pt x="5510996" y="7049056"/>
                </a:cubicBezTo>
                <a:cubicBezTo>
                  <a:pt x="5517892" y="7042161"/>
                  <a:pt x="5529385" y="7037563"/>
                  <a:pt x="5539730" y="7036414"/>
                </a:cubicBezTo>
                <a:cubicBezTo>
                  <a:pt x="5556394" y="7034690"/>
                  <a:pt x="5571911" y="7030667"/>
                  <a:pt x="5588575" y="7026070"/>
                </a:cubicBezTo>
                <a:cubicBezTo>
                  <a:pt x="5627652" y="7016301"/>
                  <a:pt x="5664430" y="7020898"/>
                  <a:pt x="5691439" y="7056527"/>
                </a:cubicBezTo>
                <a:cubicBezTo>
                  <a:pt x="5697760" y="7065147"/>
                  <a:pt x="5705231" y="7072043"/>
                  <a:pt x="5710404" y="7077215"/>
                </a:cubicBezTo>
                <a:cubicBezTo>
                  <a:pt x="5729367" y="7081812"/>
                  <a:pt x="5739711" y="7072617"/>
                  <a:pt x="5751204" y="7064572"/>
                </a:cubicBezTo>
                <a:cubicBezTo>
                  <a:pt x="5762697" y="7055952"/>
                  <a:pt x="5775340" y="7054228"/>
                  <a:pt x="5789706" y="7060550"/>
                </a:cubicBezTo>
                <a:cubicBezTo>
                  <a:pt x="5800625" y="7065147"/>
                  <a:pt x="5813843" y="7070319"/>
                  <a:pt x="5824760" y="7068020"/>
                </a:cubicBezTo>
                <a:cubicBezTo>
                  <a:pt x="5848897" y="7062848"/>
                  <a:pt x="5869584" y="7068595"/>
                  <a:pt x="5891421" y="7076065"/>
                </a:cubicBezTo>
                <a:cubicBezTo>
                  <a:pt x="5902914" y="7079513"/>
                  <a:pt x="5915557" y="7081237"/>
                  <a:pt x="5927625" y="7081237"/>
                </a:cubicBezTo>
                <a:cubicBezTo>
                  <a:pt x="5967851" y="7081237"/>
                  <a:pt x="6006928" y="7089283"/>
                  <a:pt x="6044855" y="7100776"/>
                </a:cubicBezTo>
                <a:cubicBezTo>
                  <a:pt x="6063245" y="7105948"/>
                  <a:pt x="6080484" y="7110545"/>
                  <a:pt x="6098874" y="7108821"/>
                </a:cubicBezTo>
                <a:cubicBezTo>
                  <a:pt x="6118412" y="7107672"/>
                  <a:pt x="6135077" y="7112844"/>
                  <a:pt x="6148294" y="7127785"/>
                </a:cubicBezTo>
                <a:cubicBezTo>
                  <a:pt x="6152892" y="7133532"/>
                  <a:pt x="6159213" y="7136980"/>
                  <a:pt x="6166109" y="7141577"/>
                </a:cubicBezTo>
                <a:cubicBezTo>
                  <a:pt x="6170706" y="7121464"/>
                  <a:pt x="6183349" y="7115143"/>
                  <a:pt x="6200588" y="7115143"/>
                </a:cubicBezTo>
                <a:cubicBezTo>
                  <a:pt x="6215530" y="7115717"/>
                  <a:pt x="6221851" y="7124337"/>
                  <a:pt x="6225299" y="7137555"/>
                </a:cubicBezTo>
                <a:cubicBezTo>
                  <a:pt x="6227023" y="7142727"/>
                  <a:pt x="6231620" y="7147324"/>
                  <a:pt x="6235643" y="7152496"/>
                </a:cubicBezTo>
                <a:cubicBezTo>
                  <a:pt x="6250009" y="7143876"/>
                  <a:pt x="6263226" y="7138129"/>
                  <a:pt x="6279892" y="7143301"/>
                </a:cubicBezTo>
                <a:cubicBezTo>
                  <a:pt x="6290810" y="7146749"/>
                  <a:pt x="6304027" y="7144451"/>
                  <a:pt x="6316095" y="7144451"/>
                </a:cubicBezTo>
                <a:cubicBezTo>
                  <a:pt x="6358045" y="7146175"/>
                  <a:pt x="6400570" y="7133532"/>
                  <a:pt x="6442521" y="7145600"/>
                </a:cubicBezTo>
                <a:cubicBezTo>
                  <a:pt x="6445394" y="7146175"/>
                  <a:pt x="6449417" y="7145600"/>
                  <a:pt x="6451715" y="7144451"/>
                </a:cubicBezTo>
                <a:cubicBezTo>
                  <a:pt x="6474127" y="7131808"/>
                  <a:pt x="6503435" y="7136980"/>
                  <a:pt x="6522973" y="7116292"/>
                </a:cubicBezTo>
                <a:cubicBezTo>
                  <a:pt x="6531018" y="7107672"/>
                  <a:pt x="6542512" y="7109396"/>
                  <a:pt x="6553430" y="7111695"/>
                </a:cubicBezTo>
                <a:cubicBezTo>
                  <a:pt x="6562050" y="7113419"/>
                  <a:pt x="6573543" y="7115143"/>
                  <a:pt x="6579290" y="7111120"/>
                </a:cubicBezTo>
                <a:cubicBezTo>
                  <a:pt x="6614919" y="7086410"/>
                  <a:pt x="6658018" y="7078364"/>
                  <a:pt x="6695371" y="7057676"/>
                </a:cubicBezTo>
                <a:cubicBezTo>
                  <a:pt x="6712036" y="7049056"/>
                  <a:pt x="6728702" y="7044459"/>
                  <a:pt x="6748240" y="7049056"/>
                </a:cubicBezTo>
                <a:cubicBezTo>
                  <a:pt x="6766055" y="7052504"/>
                  <a:pt x="6784444" y="7051355"/>
                  <a:pt x="6795937" y="7051930"/>
                </a:cubicBezTo>
                <a:cubicBezTo>
                  <a:pt x="6827543" y="7036414"/>
                  <a:pt x="6853403" y="7023197"/>
                  <a:pt x="6879263" y="7009405"/>
                </a:cubicBezTo>
                <a:cubicBezTo>
                  <a:pt x="6879263" y="6974925"/>
                  <a:pt x="6913742" y="6969753"/>
                  <a:pt x="6930407" y="6950214"/>
                </a:cubicBezTo>
                <a:cubicBezTo>
                  <a:pt x="6940751" y="6953088"/>
                  <a:pt x="6947647" y="6955386"/>
                  <a:pt x="6956842" y="6957685"/>
                </a:cubicBezTo>
                <a:cubicBezTo>
                  <a:pt x="6972932" y="6942744"/>
                  <a:pt x="6989598" y="6927228"/>
                  <a:pt x="7006837" y="6912287"/>
                </a:cubicBezTo>
                <a:cubicBezTo>
                  <a:pt x="7025226" y="6896196"/>
                  <a:pt x="7042466" y="6878382"/>
                  <a:pt x="7062579" y="6865164"/>
                </a:cubicBezTo>
                <a:cubicBezTo>
                  <a:pt x="7078095" y="6854246"/>
                  <a:pt x="7090738" y="6844476"/>
                  <a:pt x="7099358" y="6826087"/>
                </a:cubicBezTo>
                <a:cubicBezTo>
                  <a:pt x="7112575" y="6799653"/>
                  <a:pt x="7141883" y="6795630"/>
                  <a:pt x="7163145" y="6816893"/>
                </a:cubicBezTo>
                <a:cubicBezTo>
                  <a:pt x="7174064" y="6827237"/>
                  <a:pt x="7184407" y="6832983"/>
                  <a:pt x="7199349" y="6833558"/>
                </a:cubicBezTo>
                <a:cubicBezTo>
                  <a:pt x="7214865" y="6834133"/>
                  <a:pt x="7230380" y="6835282"/>
                  <a:pt x="7241299" y="6847924"/>
                </a:cubicBezTo>
                <a:cubicBezTo>
                  <a:pt x="7255091" y="6864590"/>
                  <a:pt x="7270032" y="6862866"/>
                  <a:pt x="7285548" y="6851947"/>
                </a:cubicBezTo>
                <a:cubicBezTo>
                  <a:pt x="7297616" y="6843902"/>
                  <a:pt x="7310833" y="6838155"/>
                  <a:pt x="7324625" y="6842752"/>
                </a:cubicBezTo>
                <a:cubicBezTo>
                  <a:pt x="7354507" y="6854246"/>
                  <a:pt x="7386113" y="6865739"/>
                  <a:pt x="7399331" y="6898495"/>
                </a:cubicBezTo>
                <a:cubicBezTo>
                  <a:pt x="7406801" y="6916884"/>
                  <a:pt x="7418869" y="6928377"/>
                  <a:pt x="7434960" y="6937572"/>
                </a:cubicBezTo>
                <a:cubicBezTo>
                  <a:pt x="7452774" y="6946766"/>
                  <a:pt x="7468865" y="6959409"/>
                  <a:pt x="7487254" y="6965730"/>
                </a:cubicBezTo>
                <a:cubicBezTo>
                  <a:pt x="7509091" y="6973775"/>
                  <a:pt x="7516561" y="6996762"/>
                  <a:pt x="7534950" y="7007106"/>
                </a:cubicBezTo>
                <a:cubicBezTo>
                  <a:pt x="7537824" y="7008830"/>
                  <a:pt x="7540697" y="7008830"/>
                  <a:pt x="7544145" y="7009979"/>
                </a:cubicBezTo>
                <a:cubicBezTo>
                  <a:pt x="7548168" y="7007681"/>
                  <a:pt x="7553340" y="7007106"/>
                  <a:pt x="7556213" y="7003658"/>
                </a:cubicBezTo>
                <a:cubicBezTo>
                  <a:pt x="7570579" y="6986418"/>
                  <a:pt x="7590118" y="6984694"/>
                  <a:pt x="7610806" y="6986993"/>
                </a:cubicBezTo>
                <a:cubicBezTo>
                  <a:pt x="7631493" y="6989291"/>
                  <a:pt x="7648159" y="6999635"/>
                  <a:pt x="7661950" y="7015151"/>
                </a:cubicBezTo>
                <a:cubicBezTo>
                  <a:pt x="7675742" y="7031242"/>
                  <a:pt x="7688385" y="7048482"/>
                  <a:pt x="7702177" y="7064572"/>
                </a:cubicBezTo>
                <a:cubicBezTo>
                  <a:pt x="7724014" y="7089858"/>
                  <a:pt x="7746426" y="7114568"/>
                  <a:pt x="7768837" y="7139853"/>
                </a:cubicBezTo>
                <a:cubicBezTo>
                  <a:pt x="7772860" y="7143876"/>
                  <a:pt x="7777457" y="7148473"/>
                  <a:pt x="7782629" y="7150772"/>
                </a:cubicBezTo>
                <a:cubicBezTo>
                  <a:pt x="7824005" y="7169736"/>
                  <a:pt x="7862507" y="7194446"/>
                  <a:pt x="7906181" y="7203066"/>
                </a:cubicBezTo>
                <a:cubicBezTo>
                  <a:pt x="7915376" y="7220306"/>
                  <a:pt x="7921697" y="7235247"/>
                  <a:pt x="7922846" y="7251913"/>
                </a:cubicBezTo>
                <a:cubicBezTo>
                  <a:pt x="7913077" y="7253637"/>
                  <a:pt x="7905607" y="7254786"/>
                  <a:pt x="7893539" y="7257084"/>
                </a:cubicBezTo>
                <a:cubicBezTo>
                  <a:pt x="7929742" y="7278922"/>
                  <a:pt x="7957326" y="7306506"/>
                  <a:pt x="7991231" y="7326044"/>
                </a:cubicBezTo>
                <a:cubicBezTo>
                  <a:pt x="8019964" y="7342709"/>
                  <a:pt x="8044674" y="7366845"/>
                  <a:pt x="8073407" y="7384085"/>
                </a:cubicBezTo>
                <a:cubicBezTo>
                  <a:pt x="8099842" y="7399601"/>
                  <a:pt x="8123978" y="7415117"/>
                  <a:pt x="8138919" y="7442701"/>
                </a:cubicBezTo>
                <a:cubicBezTo>
                  <a:pt x="8141217" y="7447873"/>
                  <a:pt x="8146964" y="7453619"/>
                  <a:pt x="8152136" y="7454769"/>
                </a:cubicBezTo>
                <a:cubicBezTo>
                  <a:pt x="8173398" y="7460515"/>
                  <a:pt x="8184892" y="7475456"/>
                  <a:pt x="8194661" y="7493846"/>
                </a:cubicBezTo>
                <a:cubicBezTo>
                  <a:pt x="8203281" y="7510511"/>
                  <a:pt x="8218222" y="7516832"/>
                  <a:pt x="8236611" y="7512235"/>
                </a:cubicBezTo>
                <a:cubicBezTo>
                  <a:pt x="8255000" y="7547864"/>
                  <a:pt x="8283159" y="7560507"/>
                  <a:pt x="8319937" y="7555909"/>
                </a:cubicBezTo>
                <a:cubicBezTo>
                  <a:pt x="8332005" y="7554185"/>
                  <a:pt x="8344647" y="7554760"/>
                  <a:pt x="8356715" y="7554760"/>
                </a:cubicBezTo>
                <a:cubicBezTo>
                  <a:pt x="8387172" y="7555909"/>
                  <a:pt x="8412457" y="7569126"/>
                  <a:pt x="8433145" y="7590964"/>
                </a:cubicBezTo>
                <a:cubicBezTo>
                  <a:pt x="8446937" y="7605330"/>
                  <a:pt x="8461303" y="7619122"/>
                  <a:pt x="8474520" y="7632914"/>
                </a:cubicBezTo>
                <a:cubicBezTo>
                  <a:pt x="8487163" y="7646131"/>
                  <a:pt x="8502679" y="7651878"/>
                  <a:pt x="8520493" y="7651303"/>
                </a:cubicBezTo>
                <a:cubicBezTo>
                  <a:pt x="8546353" y="7649579"/>
                  <a:pt x="8572213" y="7649004"/>
                  <a:pt x="8598072" y="7644982"/>
                </a:cubicBezTo>
                <a:cubicBezTo>
                  <a:pt x="8649217" y="7636937"/>
                  <a:pt x="8700362" y="7626018"/>
                  <a:pt x="8752656" y="7639235"/>
                </a:cubicBezTo>
                <a:cubicBezTo>
                  <a:pt x="8756679" y="7640385"/>
                  <a:pt x="8761851" y="7639235"/>
                  <a:pt x="8766448" y="7639235"/>
                </a:cubicBezTo>
                <a:cubicBezTo>
                  <a:pt x="8783113" y="7640385"/>
                  <a:pt x="8796330" y="7636362"/>
                  <a:pt x="8803226" y="7619122"/>
                </a:cubicBezTo>
                <a:cubicBezTo>
                  <a:pt x="8807249" y="7608778"/>
                  <a:pt x="8813570" y="7600733"/>
                  <a:pt x="8824489" y="7596710"/>
                </a:cubicBezTo>
                <a:cubicBezTo>
                  <a:pt x="8848624" y="7587516"/>
                  <a:pt x="8872760" y="7577746"/>
                  <a:pt x="8899769" y="7566828"/>
                </a:cubicBezTo>
                <a:cubicBezTo>
                  <a:pt x="8907814" y="7571425"/>
                  <a:pt x="8922756" y="7574873"/>
                  <a:pt x="8927353" y="7583493"/>
                </a:cubicBezTo>
                <a:cubicBezTo>
                  <a:pt x="8937697" y="7603032"/>
                  <a:pt x="8950914" y="7609353"/>
                  <a:pt x="8971602" y="7607054"/>
                </a:cubicBezTo>
                <a:cubicBezTo>
                  <a:pt x="8981946" y="7606480"/>
                  <a:pt x="8992864" y="7610502"/>
                  <a:pt x="9003208" y="7612226"/>
                </a:cubicBezTo>
                <a:cubicBezTo>
                  <a:pt x="9019299" y="7615674"/>
                  <a:pt x="9033090" y="7612801"/>
                  <a:pt x="9046882" y="7603606"/>
                </a:cubicBezTo>
                <a:cubicBezTo>
                  <a:pt x="9068145" y="7588665"/>
                  <a:pt x="9091131" y="7576597"/>
                  <a:pt x="9112394" y="7561081"/>
                </a:cubicBezTo>
                <a:cubicBezTo>
                  <a:pt x="9166412" y="7521429"/>
                  <a:pt x="9226751" y="7490398"/>
                  <a:pt x="9276172" y="7443850"/>
                </a:cubicBezTo>
                <a:cubicBezTo>
                  <a:pt x="9291688" y="7428909"/>
                  <a:pt x="9310652" y="7417990"/>
                  <a:pt x="9324443" y="7401900"/>
                </a:cubicBezTo>
                <a:cubicBezTo>
                  <a:pt x="9356050" y="7363397"/>
                  <a:pt x="9397425" y="7336963"/>
                  <a:pt x="9435928" y="7307655"/>
                </a:cubicBezTo>
                <a:cubicBezTo>
                  <a:pt x="9452018" y="7295587"/>
                  <a:pt x="9466959" y="7296736"/>
                  <a:pt x="9483050" y="7304207"/>
                </a:cubicBezTo>
                <a:cubicBezTo>
                  <a:pt x="9493968" y="7309379"/>
                  <a:pt x="9505462" y="7317424"/>
                  <a:pt x="9516380" y="7316849"/>
                </a:cubicBezTo>
                <a:cubicBezTo>
                  <a:pt x="9538217" y="7315700"/>
                  <a:pt x="9554882" y="7324895"/>
                  <a:pt x="9572697" y="7333515"/>
                </a:cubicBezTo>
                <a:cubicBezTo>
                  <a:pt x="9594534" y="7345008"/>
                  <a:pt x="9615796" y="7356501"/>
                  <a:pt x="9637633" y="7367420"/>
                </a:cubicBezTo>
                <a:cubicBezTo>
                  <a:pt x="9670964" y="7385234"/>
                  <a:pt x="9706018" y="7400176"/>
                  <a:pt x="9730154" y="7432357"/>
                </a:cubicBezTo>
                <a:cubicBezTo>
                  <a:pt x="9738199" y="7443275"/>
                  <a:pt x="9749692" y="7452470"/>
                  <a:pt x="9761760" y="7458217"/>
                </a:cubicBezTo>
                <a:cubicBezTo>
                  <a:pt x="9800262" y="7476606"/>
                  <a:pt x="9839339" y="7492696"/>
                  <a:pt x="9878416" y="7509936"/>
                </a:cubicBezTo>
                <a:cubicBezTo>
                  <a:pt x="9899679" y="7507638"/>
                  <a:pt x="9911747" y="7521429"/>
                  <a:pt x="9925538" y="7534647"/>
                </a:cubicBezTo>
                <a:cubicBezTo>
                  <a:pt x="9930710" y="7539819"/>
                  <a:pt x="9937032" y="7543267"/>
                  <a:pt x="9939905" y="7544991"/>
                </a:cubicBezTo>
                <a:cubicBezTo>
                  <a:pt x="9958294" y="7539819"/>
                  <a:pt x="9972661" y="7535221"/>
                  <a:pt x="9987602" y="7531773"/>
                </a:cubicBezTo>
                <a:cubicBezTo>
                  <a:pt x="10020357" y="7524877"/>
                  <a:pt x="10054837" y="7522004"/>
                  <a:pt x="10073801" y="7488099"/>
                </a:cubicBezTo>
                <a:cubicBezTo>
                  <a:pt x="10104258" y="7468560"/>
                  <a:pt x="10128968" y="7440977"/>
                  <a:pt x="10164597" y="7428334"/>
                </a:cubicBezTo>
                <a:cubicBezTo>
                  <a:pt x="10195054" y="7417990"/>
                  <a:pt x="10223787" y="7403049"/>
                  <a:pt x="10251946" y="7388108"/>
                </a:cubicBezTo>
                <a:cubicBezTo>
                  <a:pt x="10269186" y="7378338"/>
                  <a:pt x="10282403" y="7363972"/>
                  <a:pt x="10304814" y="7365121"/>
                </a:cubicBezTo>
                <a:cubicBezTo>
                  <a:pt x="10311136" y="7365121"/>
                  <a:pt x="10318032" y="7358800"/>
                  <a:pt x="10324353" y="7354203"/>
                </a:cubicBezTo>
                <a:cubicBezTo>
                  <a:pt x="10332973" y="7347881"/>
                  <a:pt x="10339294" y="7338112"/>
                  <a:pt x="10348489" y="7333515"/>
                </a:cubicBezTo>
                <a:cubicBezTo>
                  <a:pt x="10372624" y="7322021"/>
                  <a:pt x="10384692" y="7301334"/>
                  <a:pt x="10392738" y="7277772"/>
                </a:cubicBezTo>
                <a:cubicBezTo>
                  <a:pt x="10393887" y="7273175"/>
                  <a:pt x="10397335" y="7269727"/>
                  <a:pt x="10399059" y="7266279"/>
                </a:cubicBezTo>
                <a:cubicBezTo>
                  <a:pt x="10442733" y="7254786"/>
                  <a:pt x="10484109" y="7263980"/>
                  <a:pt x="10524910" y="7273175"/>
                </a:cubicBezTo>
                <a:cubicBezTo>
                  <a:pt x="10551919" y="7259383"/>
                  <a:pt x="10577778" y="7246166"/>
                  <a:pt x="10603638" y="7233523"/>
                </a:cubicBezTo>
                <a:cubicBezTo>
                  <a:pt x="10610534" y="7230650"/>
                  <a:pt x="10618579" y="7229501"/>
                  <a:pt x="10626050" y="7228926"/>
                </a:cubicBezTo>
                <a:cubicBezTo>
                  <a:pt x="10638118" y="7228351"/>
                  <a:pt x="10650186" y="7228926"/>
                  <a:pt x="10658231" y="7228926"/>
                </a:cubicBezTo>
                <a:cubicBezTo>
                  <a:pt x="10681217" y="7202491"/>
                  <a:pt x="10700756" y="7178930"/>
                  <a:pt x="10722018" y="7157668"/>
                </a:cubicBezTo>
                <a:cubicBezTo>
                  <a:pt x="10732937" y="7146175"/>
                  <a:pt x="10740982" y="7134681"/>
                  <a:pt x="10742706" y="7118016"/>
                </a:cubicBezTo>
                <a:cubicBezTo>
                  <a:pt x="10743281" y="7112844"/>
                  <a:pt x="10747878" y="7107672"/>
                  <a:pt x="10750176" y="7103075"/>
                </a:cubicBezTo>
                <a:cubicBezTo>
                  <a:pt x="10772014" y="7100776"/>
                  <a:pt x="10793276" y="7103075"/>
                  <a:pt x="10810516" y="7095604"/>
                </a:cubicBezTo>
                <a:cubicBezTo>
                  <a:pt x="10835801" y="7084111"/>
                  <a:pt x="10861661" y="7085835"/>
                  <a:pt x="10886371" y="7089283"/>
                </a:cubicBezTo>
                <a:cubicBezTo>
                  <a:pt x="10921425" y="7093880"/>
                  <a:pt x="10959928" y="7082962"/>
                  <a:pt x="10989810" y="7108247"/>
                </a:cubicBezTo>
                <a:cubicBezTo>
                  <a:pt x="11013946" y="7100776"/>
                  <a:pt x="11037507" y="7097328"/>
                  <a:pt x="11057620" y="7087559"/>
                </a:cubicBezTo>
                <a:cubicBezTo>
                  <a:pt x="11081181" y="7075491"/>
                  <a:pt x="11103018" y="7058251"/>
                  <a:pt x="11125430" y="7043310"/>
                </a:cubicBezTo>
                <a:cubicBezTo>
                  <a:pt x="11131176" y="7038713"/>
                  <a:pt x="11136923" y="7031242"/>
                  <a:pt x="11143244" y="7030667"/>
                </a:cubicBezTo>
                <a:cubicBezTo>
                  <a:pt x="11161059" y="7029518"/>
                  <a:pt x="11170828" y="7018599"/>
                  <a:pt x="11180023" y="7005957"/>
                </a:cubicBezTo>
                <a:cubicBezTo>
                  <a:pt x="11196113" y="6985269"/>
                  <a:pt x="11217376" y="6977223"/>
                  <a:pt x="11243810" y="6977223"/>
                </a:cubicBezTo>
                <a:cubicBezTo>
                  <a:pt x="11270819" y="6977223"/>
                  <a:pt x="11294955" y="6984119"/>
                  <a:pt x="11319090" y="6995613"/>
                </a:cubicBezTo>
                <a:cubicBezTo>
                  <a:pt x="11343801" y="7007106"/>
                  <a:pt x="11371385" y="7016875"/>
                  <a:pt x="11398394" y="7012853"/>
                </a:cubicBezTo>
                <a:cubicBezTo>
                  <a:pt x="11420231" y="7009405"/>
                  <a:pt x="11440919" y="7013427"/>
                  <a:pt x="11461606" y="7015151"/>
                </a:cubicBezTo>
                <a:cubicBezTo>
                  <a:pt x="11491489" y="7018599"/>
                  <a:pt x="11521371" y="7026070"/>
                  <a:pt x="11555851" y="7031817"/>
                </a:cubicBezTo>
                <a:cubicBezTo>
                  <a:pt x="11571941" y="7047332"/>
                  <a:pt x="11593204" y="7065147"/>
                  <a:pt x="11602398" y="7092156"/>
                </a:cubicBezTo>
                <a:cubicBezTo>
                  <a:pt x="11608719" y="7109396"/>
                  <a:pt x="11620213" y="7113993"/>
                  <a:pt x="11637452" y="7114568"/>
                </a:cubicBezTo>
                <a:cubicBezTo>
                  <a:pt x="11672507" y="7115143"/>
                  <a:pt x="11707561" y="7115143"/>
                  <a:pt x="11740317" y="7132383"/>
                </a:cubicBezTo>
                <a:cubicBezTo>
                  <a:pt x="11747213" y="7136405"/>
                  <a:pt x="11758706" y="7135831"/>
                  <a:pt x="11766751" y="7133532"/>
                </a:cubicBezTo>
                <a:cubicBezTo>
                  <a:pt x="11790312" y="7127211"/>
                  <a:pt x="11812149" y="7128360"/>
                  <a:pt x="11833412" y="7139853"/>
                </a:cubicBezTo>
                <a:cubicBezTo>
                  <a:pt x="11839733" y="7143301"/>
                  <a:pt x="11848353" y="7144451"/>
                  <a:pt x="11855824" y="7144451"/>
                </a:cubicBezTo>
                <a:cubicBezTo>
                  <a:pt x="11893751" y="7146175"/>
                  <a:pt x="11927081" y="7162265"/>
                  <a:pt x="11959262" y="7179505"/>
                </a:cubicBezTo>
                <a:cubicBezTo>
                  <a:pt x="12032244" y="7218582"/>
                  <a:pt x="12109249" y="7237546"/>
                  <a:pt x="12192000" y="7235247"/>
                </a:cubicBezTo>
                <a:cubicBezTo>
                  <a:pt x="12192000" y="9904557"/>
                  <a:pt x="12192000" y="12573292"/>
                  <a:pt x="12192000" y="15243176"/>
                </a:cubicBezTo>
                <a:cubicBezTo>
                  <a:pt x="8128000" y="15243176"/>
                  <a:pt x="4064000" y="15243176"/>
                  <a:pt x="0" y="15243176"/>
                </a:cubicBezTo>
                <a:cubicBezTo>
                  <a:pt x="0" y="12735922"/>
                  <a:pt x="0" y="10229241"/>
                  <a:pt x="0" y="7722561"/>
                </a:cubicBezTo>
                <a:cubicBezTo>
                  <a:pt x="19539" y="7718539"/>
                  <a:pt x="38502" y="7713941"/>
                  <a:pt x="56892" y="7728308"/>
                </a:cubicBezTo>
                <a:cubicBezTo>
                  <a:pt x="62064" y="7732905"/>
                  <a:pt x="71258" y="7734629"/>
                  <a:pt x="78729" y="7734055"/>
                </a:cubicBezTo>
                <a:cubicBezTo>
                  <a:pt x="112059" y="7730607"/>
                  <a:pt x="140792" y="7747272"/>
                  <a:pt x="171824" y="7754742"/>
                </a:cubicBezTo>
                <a:cubicBezTo>
                  <a:pt x="187914" y="7758190"/>
                  <a:pt x="205729" y="7761064"/>
                  <a:pt x="218946" y="7770258"/>
                </a:cubicBezTo>
                <a:cubicBezTo>
                  <a:pt x="240208" y="7785200"/>
                  <a:pt x="264344" y="7790372"/>
                  <a:pt x="288480" y="7789797"/>
                </a:cubicBezTo>
                <a:cubicBezTo>
                  <a:pt x="307444" y="7789222"/>
                  <a:pt x="324109" y="7794394"/>
                  <a:pt x="341349" y="7800141"/>
                </a:cubicBezTo>
                <a:cubicBezTo>
                  <a:pt x="359738" y="7805888"/>
                  <a:pt x="376978" y="7816231"/>
                  <a:pt x="398240" y="7815082"/>
                </a:cubicBezTo>
                <a:cubicBezTo>
                  <a:pt x="405711" y="7815082"/>
                  <a:pt x="413181" y="7823127"/>
                  <a:pt x="420077" y="7827150"/>
                </a:cubicBezTo>
                <a:cubicBezTo>
                  <a:pt x="440765" y="7809335"/>
                  <a:pt x="462027" y="7794969"/>
                  <a:pt x="484439" y="7781752"/>
                </a:cubicBezTo>
                <a:cubicBezTo>
                  <a:pt x="518919" y="7760489"/>
                  <a:pt x="559145" y="7754742"/>
                  <a:pt x="593625" y="7734055"/>
                </a:cubicBezTo>
                <a:cubicBezTo>
                  <a:pt x="603394" y="7728308"/>
                  <a:pt x="613738" y="7730032"/>
                  <a:pt x="624082" y="7734055"/>
                </a:cubicBezTo>
                <a:cubicBezTo>
                  <a:pt x="635000" y="7738652"/>
                  <a:pt x="645344" y="7747272"/>
                  <a:pt x="659136" y="7740376"/>
                </a:cubicBezTo>
                <a:cubicBezTo>
                  <a:pt x="666032" y="7726009"/>
                  <a:pt x="673503" y="7711068"/>
                  <a:pt x="680973" y="7695552"/>
                </a:cubicBezTo>
                <a:cubicBezTo>
                  <a:pt x="693616" y="7695552"/>
                  <a:pt x="705109" y="7698426"/>
                  <a:pt x="714303" y="7694978"/>
                </a:cubicBezTo>
                <a:cubicBezTo>
                  <a:pt x="735566" y="7686932"/>
                  <a:pt x="755104" y="7688656"/>
                  <a:pt x="776367" y="7696127"/>
                </a:cubicBezTo>
                <a:cubicBezTo>
                  <a:pt x="788435" y="7700724"/>
                  <a:pt x="803376" y="7696702"/>
                  <a:pt x="813145" y="7709919"/>
                </a:cubicBezTo>
                <a:cubicBezTo>
                  <a:pt x="816018" y="7713367"/>
                  <a:pt x="824638" y="7714516"/>
                  <a:pt x="830385" y="7714516"/>
                </a:cubicBezTo>
                <a:cubicBezTo>
                  <a:pt x="897620" y="7715665"/>
                  <a:pt x="964281" y="7719113"/>
                  <a:pt x="1031516" y="7716815"/>
                </a:cubicBezTo>
                <a:cubicBezTo>
                  <a:pt x="1094154" y="7715091"/>
                  <a:pt x="1156792" y="7712792"/>
                  <a:pt x="1217131" y="7693828"/>
                </a:cubicBezTo>
                <a:cubicBezTo>
                  <a:pt x="1236095" y="7688082"/>
                  <a:pt x="1253335" y="7688656"/>
                  <a:pt x="1271150" y="7695552"/>
                </a:cubicBezTo>
                <a:cubicBezTo>
                  <a:pt x="1280919" y="7700150"/>
                  <a:pt x="1290688" y="7699000"/>
                  <a:pt x="1301607" y="7696702"/>
                </a:cubicBezTo>
                <a:cubicBezTo>
                  <a:pt x="1343557" y="7689806"/>
                  <a:pt x="1384932" y="7682910"/>
                  <a:pt x="1428032" y="7693254"/>
                </a:cubicBezTo>
                <a:cubicBezTo>
                  <a:pt x="1449294" y="7697851"/>
                  <a:pt x="1471706" y="7699000"/>
                  <a:pt x="1492394" y="7681186"/>
                </a:cubicBezTo>
                <a:cubicBezTo>
                  <a:pt x="1507910" y="7667394"/>
                  <a:pt x="1531471" y="7665095"/>
                  <a:pt x="1553308" y="7666819"/>
                </a:cubicBezTo>
                <a:cubicBezTo>
                  <a:pt x="1592960" y="7669118"/>
                  <a:pt x="1628014" y="7657050"/>
                  <a:pt x="1658471" y="7630615"/>
                </a:cubicBezTo>
                <a:cubicBezTo>
                  <a:pt x="1688928" y="7604181"/>
                  <a:pt x="1724557" y="7592113"/>
                  <a:pt x="1764783" y="7595561"/>
                </a:cubicBezTo>
                <a:cubicBezTo>
                  <a:pt x="1782023" y="7596710"/>
                  <a:pt x="1798113" y="7593262"/>
                  <a:pt x="1813629" y="7586941"/>
                </a:cubicBezTo>
                <a:cubicBezTo>
                  <a:pt x="1826272" y="7582344"/>
                  <a:pt x="1840064" y="7578896"/>
                  <a:pt x="1852706" y="7574298"/>
                </a:cubicBezTo>
                <a:cubicBezTo>
                  <a:pt x="1886036" y="7563380"/>
                  <a:pt x="1917643" y="7547289"/>
                  <a:pt x="1944652" y="7526601"/>
                </a:cubicBezTo>
                <a:cubicBezTo>
                  <a:pt x="1973385" y="7503615"/>
                  <a:pt x="2004416" y="7490398"/>
                  <a:pt x="2037172" y="7478330"/>
                </a:cubicBezTo>
                <a:cubicBezTo>
                  <a:pt x="2052113" y="7473158"/>
                  <a:pt x="2065905" y="7470284"/>
                  <a:pt x="2081996" y="7473158"/>
                </a:cubicBezTo>
                <a:cubicBezTo>
                  <a:pt x="2095213" y="7476031"/>
                  <a:pt x="2111303" y="7477755"/>
                  <a:pt x="2122797" y="7472583"/>
                </a:cubicBezTo>
                <a:cubicBezTo>
                  <a:pt x="2160724" y="7455343"/>
                  <a:pt x="2196928" y="7445574"/>
                  <a:pt x="2234856" y="7471434"/>
                </a:cubicBezTo>
                <a:cubicBezTo>
                  <a:pt x="2263014" y="7465687"/>
                  <a:pt x="2288299" y="7481778"/>
                  <a:pt x="2314158" y="7482927"/>
                </a:cubicBezTo>
                <a:cubicBezTo>
                  <a:pt x="2329675" y="7474882"/>
                  <a:pt x="2339444" y="7463963"/>
                  <a:pt x="2345190" y="7449022"/>
                </a:cubicBezTo>
                <a:cubicBezTo>
                  <a:pt x="2346914" y="7443275"/>
                  <a:pt x="2350362" y="7436379"/>
                  <a:pt x="2354385" y="7434655"/>
                </a:cubicBezTo>
                <a:cubicBezTo>
                  <a:pt x="2380245" y="7425461"/>
                  <a:pt x="2398634" y="7402474"/>
                  <a:pt x="2429091" y="7402474"/>
                </a:cubicBezTo>
                <a:cubicBezTo>
                  <a:pt x="2446905" y="7402474"/>
                  <a:pt x="2465294" y="7396728"/>
                  <a:pt x="2482534" y="7390406"/>
                </a:cubicBezTo>
                <a:cubicBezTo>
                  <a:pt x="2503222" y="7383510"/>
                  <a:pt x="2527932" y="7384660"/>
                  <a:pt x="2545172" y="7365696"/>
                </a:cubicBezTo>
                <a:cubicBezTo>
                  <a:pt x="2549770" y="7361098"/>
                  <a:pt x="2558964" y="7359949"/>
                  <a:pt x="2565860" y="7357651"/>
                </a:cubicBezTo>
                <a:cubicBezTo>
                  <a:pt x="2581951" y="7353053"/>
                  <a:pt x="2599190" y="7350180"/>
                  <a:pt x="2613557" y="7343284"/>
                </a:cubicBezTo>
                <a:cubicBezTo>
                  <a:pt x="2647462" y="7326619"/>
                  <a:pt x="2681367" y="7316849"/>
                  <a:pt x="2719869" y="7325469"/>
                </a:cubicBezTo>
                <a:cubicBezTo>
                  <a:pt x="2732512" y="7328343"/>
                  <a:pt x="2747453" y="7325469"/>
                  <a:pt x="2760670" y="7323745"/>
                </a:cubicBezTo>
                <a:cubicBezTo>
                  <a:pt x="2801471" y="7317424"/>
                  <a:pt x="2842272" y="7311677"/>
                  <a:pt x="2882498" y="7304207"/>
                </a:cubicBezTo>
                <a:cubicBezTo>
                  <a:pt x="2908358" y="7299035"/>
                  <a:pt x="2933068" y="7293288"/>
                  <a:pt x="2957204" y="7283519"/>
                </a:cubicBezTo>
                <a:cubicBezTo>
                  <a:pt x="2979616" y="7274899"/>
                  <a:pt x="3002602" y="7265130"/>
                  <a:pt x="3021566" y="7250763"/>
                </a:cubicBezTo>
                <a:cubicBezTo>
                  <a:pt x="3034209" y="7241569"/>
                  <a:pt x="3043403" y="7229501"/>
                  <a:pt x="3060068" y="7232374"/>
                </a:cubicBezTo>
                <a:cubicBezTo>
                  <a:pt x="3083054" y="7235247"/>
                  <a:pt x="3081331" y="7207089"/>
                  <a:pt x="3097996" y="7203641"/>
                </a:cubicBezTo>
                <a:cubicBezTo>
                  <a:pt x="3102593" y="7203066"/>
                  <a:pt x="3107190" y="7203641"/>
                  <a:pt x="3111787" y="7202491"/>
                </a:cubicBezTo>
                <a:cubicBezTo>
                  <a:pt x="3123281" y="7199618"/>
                  <a:pt x="3135923" y="7198469"/>
                  <a:pt x="3145693" y="7192148"/>
                </a:cubicBezTo>
                <a:cubicBezTo>
                  <a:pt x="3166380" y="7179505"/>
                  <a:pt x="3188792" y="7176057"/>
                  <a:pt x="3211204" y="7173758"/>
                </a:cubicBezTo>
                <a:cubicBezTo>
                  <a:pt x="3252005" y="7169736"/>
                  <a:pt x="3288209" y="7157093"/>
                  <a:pt x="3315218" y="7123763"/>
                </a:cubicBezTo>
                <a:cubicBezTo>
                  <a:pt x="3320390" y="7118016"/>
                  <a:pt x="3326136" y="7110545"/>
                  <a:pt x="3332457" y="7109396"/>
                </a:cubicBezTo>
                <a:cubicBezTo>
                  <a:pt x="3361190" y="7101925"/>
                  <a:pt x="3380154" y="7082962"/>
                  <a:pt x="3397394" y="7060550"/>
                </a:cubicBezTo>
                <a:cubicBezTo>
                  <a:pt x="3402566" y="7053654"/>
                  <a:pt x="3411186" y="7049056"/>
                  <a:pt x="3418082" y="7043310"/>
                </a:cubicBezTo>
                <a:cubicBezTo>
                  <a:pt x="3426127" y="7036414"/>
                  <a:pt x="3435322" y="7030093"/>
                  <a:pt x="3441068" y="7021473"/>
                </a:cubicBezTo>
                <a:cubicBezTo>
                  <a:pt x="3449688" y="7009405"/>
                  <a:pt x="3461181" y="7003658"/>
                  <a:pt x="3472675" y="6995613"/>
                </a:cubicBezTo>
                <a:cubicBezTo>
                  <a:pt x="3513475" y="6969178"/>
                  <a:pt x="3559448" y="6950789"/>
                  <a:pt x="3592779" y="6912861"/>
                </a:cubicBezTo>
                <a:cubicBezTo>
                  <a:pt x="3609444" y="6893897"/>
                  <a:pt x="3631855" y="6878956"/>
                  <a:pt x="3658865" y="6873210"/>
                </a:cubicBezTo>
                <a:cubicBezTo>
                  <a:pt x="3700240" y="6864590"/>
                  <a:pt x="3741616" y="6854820"/>
                  <a:pt x="3778969" y="6846200"/>
                </a:cubicBezTo>
                <a:cubicBezTo>
                  <a:pt x="3801955" y="6825513"/>
                  <a:pt x="3824367" y="6809422"/>
                  <a:pt x="3842181" y="6788734"/>
                </a:cubicBezTo>
                <a:cubicBezTo>
                  <a:pt x="3875512" y="6750806"/>
                  <a:pt x="3905394" y="6710005"/>
                  <a:pt x="3950792" y="6685295"/>
                </a:cubicBezTo>
                <a:cubicBezTo>
                  <a:pt x="3981249" y="6650815"/>
                  <a:pt x="4022050" y="6633575"/>
                  <a:pt x="4064000" y="6618634"/>
                </a:cubicBezTo>
                <a:cubicBezTo>
                  <a:pt x="4098480" y="6605991"/>
                  <a:pt x="4133534" y="6595647"/>
                  <a:pt x="4160543" y="6568064"/>
                </a:cubicBezTo>
                <a:cubicBezTo>
                  <a:pt x="4169738" y="6558869"/>
                  <a:pt x="4183530" y="6553122"/>
                  <a:pt x="4195598" y="6546801"/>
                </a:cubicBezTo>
                <a:cubicBezTo>
                  <a:pt x="4231801" y="6527262"/>
                  <a:pt x="4269154" y="6509448"/>
                  <a:pt x="4304783" y="6488760"/>
                </a:cubicBezTo>
                <a:cubicBezTo>
                  <a:pt x="4328345" y="6475543"/>
                  <a:pt x="4353055" y="6471520"/>
                  <a:pt x="4378914" y="6468647"/>
                </a:cubicBezTo>
                <a:cubicBezTo>
                  <a:pt x="4404774" y="6465774"/>
                  <a:pt x="4430059" y="6461176"/>
                  <a:pt x="4455919" y="6458303"/>
                </a:cubicBezTo>
                <a:cubicBezTo>
                  <a:pt x="4469711" y="6456579"/>
                  <a:pt x="4483503" y="6456004"/>
                  <a:pt x="4497294" y="6457154"/>
                </a:cubicBezTo>
                <a:cubicBezTo>
                  <a:pt x="4524303" y="6458303"/>
                  <a:pt x="4551887" y="6461751"/>
                  <a:pt x="4578896" y="6462900"/>
                </a:cubicBezTo>
                <a:cubicBezTo>
                  <a:pt x="4597285" y="6464050"/>
                  <a:pt x="4615100" y="6462900"/>
                  <a:pt x="4631190" y="6451407"/>
                </a:cubicBezTo>
                <a:cubicBezTo>
                  <a:pt x="4639237" y="6445660"/>
                  <a:pt x="4651303" y="6444511"/>
                  <a:pt x="4663371" y="6440488"/>
                </a:cubicBezTo>
                <a:close/>
                <a:moveTo>
                  <a:pt x="0" y="0"/>
                </a:moveTo>
                <a:cubicBezTo>
                  <a:pt x="4064000" y="0"/>
                  <a:pt x="8128000" y="0"/>
                  <a:pt x="12192000" y="0"/>
                </a:cubicBezTo>
                <a:cubicBezTo>
                  <a:pt x="12192000" y="864130"/>
                  <a:pt x="12192000" y="1728259"/>
                  <a:pt x="12192000" y="2592388"/>
                </a:cubicBezTo>
                <a:cubicBezTo>
                  <a:pt x="12175335" y="2591814"/>
                  <a:pt x="12158095" y="2591239"/>
                  <a:pt x="12141430" y="2591239"/>
                </a:cubicBezTo>
                <a:cubicBezTo>
                  <a:pt x="8111335" y="2591239"/>
                  <a:pt x="4080665" y="2591239"/>
                  <a:pt x="50570" y="2591239"/>
                </a:cubicBezTo>
                <a:cubicBezTo>
                  <a:pt x="33905" y="2591239"/>
                  <a:pt x="16665" y="2591814"/>
                  <a:pt x="0" y="2592388"/>
                </a:cubicBezTo>
                <a:cubicBezTo>
                  <a:pt x="0" y="1728259"/>
                  <a:pt x="0" y="864130"/>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09319785"/>
      </p:ext>
    </p:extLst>
  </p:cSld>
  <p:clrMapOvr>
    <a:masterClrMapping/>
  </p:clrMapOvr>
  <p:transition spd="slow">
    <p:push dir="u"/>
  </p:transition>
</p:sldLayout>
</file>

<file path=ppt/slideLayouts/slideLayout1095.xml><?xml version="1.0" encoding="utf-8"?>
<p:sldLayout xmlns:a="http://schemas.openxmlformats.org/drawingml/2006/main" xmlns:r="http://schemas.openxmlformats.org/officeDocument/2006/relationships" xmlns:p="http://schemas.openxmlformats.org/presentationml/2006/main" preserve="1" userDrawn="1">
  <p:cSld name="10_Custom 19_Push from bottom">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FD9009E-E61A-4C0D-951C-AF78E279C0E5}"/>
              </a:ext>
            </a:extLst>
          </p:cNvPr>
          <p:cNvSpPr>
            <a:spLocks noGrp="1"/>
          </p:cNvSpPr>
          <p:nvPr>
            <p:ph type="pic" sz="quarter" idx="15"/>
          </p:nvPr>
        </p:nvSpPr>
        <p:spPr>
          <a:xfrm>
            <a:off x="-29497" y="-2677793"/>
            <a:ext cx="13244052" cy="19854192"/>
          </a:xfrm>
          <a:custGeom>
            <a:avLst/>
            <a:gdLst>
              <a:gd name="connsiteX0" fmla="*/ 0 w 13244052"/>
              <a:gd name="connsiteY0" fmla="*/ 0 h 19854192"/>
              <a:gd name="connsiteX1" fmla="*/ 13244052 w 13244052"/>
              <a:gd name="connsiteY1" fmla="*/ 0 h 19854192"/>
              <a:gd name="connsiteX2" fmla="*/ 13244052 w 13244052"/>
              <a:gd name="connsiteY2" fmla="*/ 19854192 h 19854192"/>
              <a:gd name="connsiteX3" fmla="*/ 0 w 13244052"/>
              <a:gd name="connsiteY3" fmla="*/ 19854192 h 19854192"/>
            </a:gdLst>
            <a:ahLst/>
            <a:cxnLst>
              <a:cxn ang="0">
                <a:pos x="connsiteX0" y="connsiteY0"/>
              </a:cxn>
              <a:cxn ang="0">
                <a:pos x="connsiteX1" y="connsiteY1"/>
              </a:cxn>
              <a:cxn ang="0">
                <a:pos x="connsiteX2" y="connsiteY2"/>
              </a:cxn>
              <a:cxn ang="0">
                <a:pos x="connsiteX3" y="connsiteY3"/>
              </a:cxn>
            </a:cxnLst>
            <a:rect l="l" t="t" r="r" b="b"/>
            <a:pathLst>
              <a:path w="13244052" h="19854192">
                <a:moveTo>
                  <a:pt x="0" y="0"/>
                </a:moveTo>
                <a:lnTo>
                  <a:pt x="13244052" y="0"/>
                </a:lnTo>
                <a:lnTo>
                  <a:pt x="13244052" y="19854192"/>
                </a:lnTo>
                <a:lnTo>
                  <a:pt x="0" y="1985419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15">
            <a:extLst>
              <a:ext uri="{FF2B5EF4-FFF2-40B4-BE49-F238E27FC236}">
                <a16:creationId xmlns:a16="http://schemas.microsoft.com/office/drawing/2014/main" id="{39262427-69D8-44A0-94DA-64F274868ECF}"/>
              </a:ext>
            </a:extLst>
          </p:cNvPr>
          <p:cNvSpPr>
            <a:spLocks noGrp="1"/>
          </p:cNvSpPr>
          <p:nvPr>
            <p:ph type="pic" sz="quarter" idx="14"/>
          </p:nvPr>
        </p:nvSpPr>
        <p:spPr>
          <a:xfrm>
            <a:off x="-32673" y="-2677793"/>
            <a:ext cx="13247503" cy="19854192"/>
          </a:xfrm>
          <a:custGeom>
            <a:avLst/>
            <a:gdLst>
              <a:gd name="connsiteX0" fmla="*/ 12260698 w 13247502"/>
              <a:gd name="connsiteY0" fmla="*/ 0 h 19854192"/>
              <a:gd name="connsiteX1" fmla="*/ 13247502 w 13247502"/>
              <a:gd name="connsiteY1" fmla="*/ 0 h 19854192"/>
              <a:gd name="connsiteX2" fmla="*/ 13247502 w 13247502"/>
              <a:gd name="connsiteY2" fmla="*/ 19854192 h 19854192"/>
              <a:gd name="connsiteX3" fmla="*/ 0 w 13247502"/>
              <a:gd name="connsiteY3" fmla="*/ 19854192 h 19854192"/>
              <a:gd name="connsiteX4" fmla="*/ 0 w 13247502"/>
              <a:gd name="connsiteY4" fmla="*/ 5699639 h 19854192"/>
              <a:gd name="connsiteX5" fmla="*/ 81107 w 13247502"/>
              <a:gd name="connsiteY5" fmla="*/ 5713145 h 19854192"/>
              <a:gd name="connsiteX6" fmla="*/ 121661 w 13247502"/>
              <a:gd name="connsiteY6" fmla="*/ 5713145 h 19854192"/>
              <a:gd name="connsiteX7" fmla="*/ 175732 w 13247502"/>
              <a:gd name="connsiteY7" fmla="*/ 5740158 h 19854192"/>
              <a:gd name="connsiteX8" fmla="*/ 243322 w 13247502"/>
              <a:gd name="connsiteY8" fmla="*/ 5740158 h 19854192"/>
              <a:gd name="connsiteX9" fmla="*/ 310911 w 13247502"/>
              <a:gd name="connsiteY9" fmla="*/ 5740158 h 19854192"/>
              <a:gd name="connsiteX10" fmla="*/ 378500 w 13247502"/>
              <a:gd name="connsiteY10" fmla="*/ 5753664 h 19854192"/>
              <a:gd name="connsiteX11" fmla="*/ 405536 w 13247502"/>
              <a:gd name="connsiteY11" fmla="*/ 5753664 h 19854192"/>
              <a:gd name="connsiteX12" fmla="*/ 459607 w 13247502"/>
              <a:gd name="connsiteY12" fmla="*/ 5753664 h 19854192"/>
              <a:gd name="connsiteX13" fmla="*/ 486643 w 13247502"/>
              <a:gd name="connsiteY13" fmla="*/ 5753664 h 19854192"/>
              <a:gd name="connsiteX14" fmla="*/ 581268 w 13247502"/>
              <a:gd name="connsiteY14" fmla="*/ 5767170 h 19854192"/>
              <a:gd name="connsiteX15" fmla="*/ 648857 w 13247502"/>
              <a:gd name="connsiteY15" fmla="*/ 5821195 h 19854192"/>
              <a:gd name="connsiteX16" fmla="*/ 716447 w 13247502"/>
              <a:gd name="connsiteY16" fmla="*/ 5902233 h 19854192"/>
              <a:gd name="connsiteX17" fmla="*/ 770518 w 13247502"/>
              <a:gd name="connsiteY17" fmla="*/ 5942752 h 19854192"/>
              <a:gd name="connsiteX18" fmla="*/ 797554 w 13247502"/>
              <a:gd name="connsiteY18" fmla="*/ 5956258 h 19854192"/>
              <a:gd name="connsiteX19" fmla="*/ 811072 w 13247502"/>
              <a:gd name="connsiteY19" fmla="*/ 6050802 h 19854192"/>
              <a:gd name="connsiteX20" fmla="*/ 892179 w 13247502"/>
              <a:gd name="connsiteY20" fmla="*/ 6091320 h 19854192"/>
              <a:gd name="connsiteX21" fmla="*/ 932732 w 13247502"/>
              <a:gd name="connsiteY21" fmla="*/ 6131839 h 19854192"/>
              <a:gd name="connsiteX22" fmla="*/ 1067911 w 13247502"/>
              <a:gd name="connsiteY22" fmla="*/ 6077814 h 19854192"/>
              <a:gd name="connsiteX23" fmla="*/ 1121982 w 13247502"/>
              <a:gd name="connsiteY23" fmla="*/ 6023789 h 19854192"/>
              <a:gd name="connsiteX24" fmla="*/ 1216607 w 13247502"/>
              <a:gd name="connsiteY24" fmla="*/ 5969764 h 19854192"/>
              <a:gd name="connsiteX25" fmla="*/ 1270679 w 13247502"/>
              <a:gd name="connsiteY25" fmla="*/ 5915739 h 19854192"/>
              <a:gd name="connsiteX26" fmla="*/ 1311232 w 13247502"/>
              <a:gd name="connsiteY26" fmla="*/ 5956258 h 19854192"/>
              <a:gd name="connsiteX27" fmla="*/ 1405857 w 13247502"/>
              <a:gd name="connsiteY27" fmla="*/ 5902233 h 19854192"/>
              <a:gd name="connsiteX28" fmla="*/ 1595108 w 13247502"/>
              <a:gd name="connsiteY28" fmla="*/ 5875220 h 19854192"/>
              <a:gd name="connsiteX29" fmla="*/ 1608625 w 13247502"/>
              <a:gd name="connsiteY29" fmla="*/ 5888727 h 19854192"/>
              <a:gd name="connsiteX30" fmla="*/ 1757322 w 13247502"/>
              <a:gd name="connsiteY30" fmla="*/ 5956258 h 19854192"/>
              <a:gd name="connsiteX31" fmla="*/ 1906018 w 13247502"/>
              <a:gd name="connsiteY31" fmla="*/ 5983270 h 19854192"/>
              <a:gd name="connsiteX32" fmla="*/ 1933054 w 13247502"/>
              <a:gd name="connsiteY32" fmla="*/ 5969764 h 19854192"/>
              <a:gd name="connsiteX33" fmla="*/ 2000643 w 13247502"/>
              <a:gd name="connsiteY33" fmla="*/ 5929245 h 19854192"/>
              <a:gd name="connsiteX34" fmla="*/ 2149340 w 13247502"/>
              <a:gd name="connsiteY34" fmla="*/ 5915739 h 19854192"/>
              <a:gd name="connsiteX35" fmla="*/ 2203411 w 13247502"/>
              <a:gd name="connsiteY35" fmla="*/ 5915739 h 19854192"/>
              <a:gd name="connsiteX36" fmla="*/ 2216929 w 13247502"/>
              <a:gd name="connsiteY36" fmla="*/ 5956258 h 19854192"/>
              <a:gd name="connsiteX37" fmla="*/ 2243965 w 13247502"/>
              <a:gd name="connsiteY37" fmla="*/ 5996777 h 19854192"/>
              <a:gd name="connsiteX38" fmla="*/ 2284518 w 13247502"/>
              <a:gd name="connsiteY38" fmla="*/ 6023789 h 19854192"/>
              <a:gd name="connsiteX39" fmla="*/ 2284518 w 13247502"/>
              <a:gd name="connsiteY39" fmla="*/ 6064308 h 19854192"/>
              <a:gd name="connsiteX40" fmla="*/ 2392661 w 13247502"/>
              <a:gd name="connsiteY40" fmla="*/ 6118333 h 19854192"/>
              <a:gd name="connsiteX41" fmla="*/ 2514322 w 13247502"/>
              <a:gd name="connsiteY41" fmla="*/ 6212877 h 19854192"/>
              <a:gd name="connsiteX42" fmla="*/ 2608947 w 13247502"/>
              <a:gd name="connsiteY42" fmla="*/ 6239889 h 19854192"/>
              <a:gd name="connsiteX43" fmla="*/ 2635983 w 13247502"/>
              <a:gd name="connsiteY43" fmla="*/ 6253395 h 19854192"/>
              <a:gd name="connsiteX44" fmla="*/ 2690054 w 13247502"/>
              <a:gd name="connsiteY44" fmla="*/ 6212877 h 19854192"/>
              <a:gd name="connsiteX45" fmla="*/ 2757643 w 13247502"/>
              <a:gd name="connsiteY45" fmla="*/ 6145345 h 19854192"/>
              <a:gd name="connsiteX46" fmla="*/ 2771161 w 13247502"/>
              <a:gd name="connsiteY46" fmla="*/ 6118333 h 19854192"/>
              <a:gd name="connsiteX47" fmla="*/ 2852268 w 13247502"/>
              <a:gd name="connsiteY47" fmla="*/ 6010283 h 19854192"/>
              <a:gd name="connsiteX48" fmla="*/ 2960411 w 13247502"/>
              <a:gd name="connsiteY48" fmla="*/ 5915739 h 19854192"/>
              <a:gd name="connsiteX49" fmla="*/ 2973929 w 13247502"/>
              <a:gd name="connsiteY49" fmla="*/ 5888727 h 19854192"/>
              <a:gd name="connsiteX50" fmla="*/ 3149661 w 13247502"/>
              <a:gd name="connsiteY50" fmla="*/ 5753664 h 19854192"/>
              <a:gd name="connsiteX51" fmla="*/ 3379465 w 13247502"/>
              <a:gd name="connsiteY51" fmla="*/ 5686133 h 19854192"/>
              <a:gd name="connsiteX52" fmla="*/ 3406501 w 13247502"/>
              <a:gd name="connsiteY52" fmla="*/ 5686133 h 19854192"/>
              <a:gd name="connsiteX53" fmla="*/ 3433536 w 13247502"/>
              <a:gd name="connsiteY53" fmla="*/ 5632108 h 19854192"/>
              <a:gd name="connsiteX54" fmla="*/ 3514644 w 13247502"/>
              <a:gd name="connsiteY54" fmla="*/ 5632108 h 19854192"/>
              <a:gd name="connsiteX55" fmla="*/ 3528161 w 13247502"/>
              <a:gd name="connsiteY55" fmla="*/ 5591589 h 19854192"/>
              <a:gd name="connsiteX56" fmla="*/ 3568715 w 13247502"/>
              <a:gd name="connsiteY56" fmla="*/ 5578083 h 19854192"/>
              <a:gd name="connsiteX57" fmla="*/ 3582233 w 13247502"/>
              <a:gd name="connsiteY57" fmla="*/ 5591589 h 19854192"/>
              <a:gd name="connsiteX58" fmla="*/ 3663340 w 13247502"/>
              <a:gd name="connsiteY58" fmla="*/ 5605095 h 19854192"/>
              <a:gd name="connsiteX59" fmla="*/ 3730929 w 13247502"/>
              <a:gd name="connsiteY59" fmla="*/ 5564577 h 19854192"/>
              <a:gd name="connsiteX60" fmla="*/ 3798519 w 13247502"/>
              <a:gd name="connsiteY60" fmla="*/ 5524058 h 19854192"/>
              <a:gd name="connsiteX61" fmla="*/ 3879626 w 13247502"/>
              <a:gd name="connsiteY61" fmla="*/ 5510551 h 19854192"/>
              <a:gd name="connsiteX62" fmla="*/ 4014804 w 13247502"/>
              <a:gd name="connsiteY62" fmla="*/ 5591589 h 19854192"/>
              <a:gd name="connsiteX63" fmla="*/ 4041840 w 13247502"/>
              <a:gd name="connsiteY63" fmla="*/ 5605095 h 19854192"/>
              <a:gd name="connsiteX64" fmla="*/ 4136465 w 13247502"/>
              <a:gd name="connsiteY64" fmla="*/ 5578083 h 19854192"/>
              <a:gd name="connsiteX65" fmla="*/ 4231090 w 13247502"/>
              <a:gd name="connsiteY65" fmla="*/ 5537564 h 19854192"/>
              <a:gd name="connsiteX66" fmla="*/ 4366269 w 13247502"/>
              <a:gd name="connsiteY66" fmla="*/ 5551070 h 19854192"/>
              <a:gd name="connsiteX67" fmla="*/ 4393304 w 13247502"/>
              <a:gd name="connsiteY67" fmla="*/ 5483539 h 19854192"/>
              <a:gd name="connsiteX68" fmla="*/ 4447376 w 13247502"/>
              <a:gd name="connsiteY68" fmla="*/ 5456526 h 19854192"/>
              <a:gd name="connsiteX69" fmla="*/ 4460894 w 13247502"/>
              <a:gd name="connsiteY69" fmla="*/ 5456526 h 19854192"/>
              <a:gd name="connsiteX70" fmla="*/ 4582555 w 13247502"/>
              <a:gd name="connsiteY70" fmla="*/ 5294451 h 19854192"/>
              <a:gd name="connsiteX71" fmla="*/ 4636626 w 13247502"/>
              <a:gd name="connsiteY71" fmla="*/ 5213414 h 19854192"/>
              <a:gd name="connsiteX72" fmla="*/ 4744769 w 13247502"/>
              <a:gd name="connsiteY72" fmla="*/ 5118870 h 19854192"/>
              <a:gd name="connsiteX73" fmla="*/ 4906984 w 13247502"/>
              <a:gd name="connsiteY73" fmla="*/ 4916276 h 19854192"/>
              <a:gd name="connsiteX74" fmla="*/ 4974572 w 13247502"/>
              <a:gd name="connsiteY74" fmla="*/ 4889264 h 19854192"/>
              <a:gd name="connsiteX75" fmla="*/ 5069197 w 13247502"/>
              <a:gd name="connsiteY75" fmla="*/ 4889264 h 19854192"/>
              <a:gd name="connsiteX76" fmla="*/ 5177340 w 13247502"/>
              <a:gd name="connsiteY76" fmla="*/ 4943289 h 19854192"/>
              <a:gd name="connsiteX77" fmla="*/ 5285483 w 13247502"/>
              <a:gd name="connsiteY77" fmla="*/ 4997314 h 19854192"/>
              <a:gd name="connsiteX78" fmla="*/ 5312519 w 13247502"/>
              <a:gd name="connsiteY78" fmla="*/ 5024326 h 19854192"/>
              <a:gd name="connsiteX79" fmla="*/ 5420662 w 13247502"/>
              <a:gd name="connsiteY79" fmla="*/ 4997314 h 19854192"/>
              <a:gd name="connsiteX80" fmla="*/ 5434180 w 13247502"/>
              <a:gd name="connsiteY80" fmla="*/ 4970301 h 19854192"/>
              <a:gd name="connsiteX81" fmla="*/ 5474733 w 13247502"/>
              <a:gd name="connsiteY81" fmla="*/ 4970301 h 19854192"/>
              <a:gd name="connsiteX82" fmla="*/ 5609912 w 13247502"/>
              <a:gd name="connsiteY82" fmla="*/ 5024326 h 19854192"/>
              <a:gd name="connsiteX83" fmla="*/ 5691019 w 13247502"/>
              <a:gd name="connsiteY83" fmla="*/ 5078351 h 19854192"/>
              <a:gd name="connsiteX84" fmla="*/ 5731573 w 13247502"/>
              <a:gd name="connsiteY84" fmla="*/ 5118870 h 19854192"/>
              <a:gd name="connsiteX85" fmla="*/ 5758608 w 13247502"/>
              <a:gd name="connsiteY85" fmla="*/ 5132376 h 19854192"/>
              <a:gd name="connsiteX86" fmla="*/ 5907305 w 13247502"/>
              <a:gd name="connsiteY86" fmla="*/ 5213414 h 19854192"/>
              <a:gd name="connsiteX87" fmla="*/ 5947858 w 13247502"/>
              <a:gd name="connsiteY87" fmla="*/ 5240426 h 19854192"/>
              <a:gd name="connsiteX88" fmla="*/ 6015448 w 13247502"/>
              <a:gd name="connsiteY88" fmla="*/ 5267439 h 19854192"/>
              <a:gd name="connsiteX89" fmla="*/ 6083037 w 13247502"/>
              <a:gd name="connsiteY89" fmla="*/ 5280945 h 19854192"/>
              <a:gd name="connsiteX90" fmla="*/ 6272287 w 13247502"/>
              <a:gd name="connsiteY90" fmla="*/ 5334970 h 19854192"/>
              <a:gd name="connsiteX91" fmla="*/ 6353394 w 13247502"/>
              <a:gd name="connsiteY91" fmla="*/ 5416008 h 19854192"/>
              <a:gd name="connsiteX92" fmla="*/ 6366912 w 13247502"/>
              <a:gd name="connsiteY92" fmla="*/ 5416008 h 19854192"/>
              <a:gd name="connsiteX93" fmla="*/ 6407466 w 13247502"/>
              <a:gd name="connsiteY93" fmla="*/ 5402501 h 19854192"/>
              <a:gd name="connsiteX94" fmla="*/ 6488573 w 13247502"/>
              <a:gd name="connsiteY94" fmla="*/ 5456526 h 19854192"/>
              <a:gd name="connsiteX95" fmla="*/ 6529126 w 13247502"/>
              <a:gd name="connsiteY95" fmla="*/ 5470033 h 19854192"/>
              <a:gd name="connsiteX96" fmla="*/ 6610233 w 13247502"/>
              <a:gd name="connsiteY96" fmla="*/ 5470033 h 19854192"/>
              <a:gd name="connsiteX97" fmla="*/ 6637269 w 13247502"/>
              <a:gd name="connsiteY97" fmla="*/ 5456526 h 19854192"/>
              <a:gd name="connsiteX98" fmla="*/ 6731894 w 13247502"/>
              <a:gd name="connsiteY98" fmla="*/ 5483539 h 19854192"/>
              <a:gd name="connsiteX99" fmla="*/ 6813001 w 13247502"/>
              <a:gd name="connsiteY99" fmla="*/ 5497045 h 19854192"/>
              <a:gd name="connsiteX100" fmla="*/ 6894108 w 13247502"/>
              <a:gd name="connsiteY100" fmla="*/ 5483539 h 19854192"/>
              <a:gd name="connsiteX101" fmla="*/ 6907626 w 13247502"/>
              <a:gd name="connsiteY101" fmla="*/ 5470033 h 19854192"/>
              <a:gd name="connsiteX102" fmla="*/ 6961698 w 13247502"/>
              <a:gd name="connsiteY102" fmla="*/ 5443020 h 19854192"/>
              <a:gd name="connsiteX103" fmla="*/ 7015769 w 13247502"/>
              <a:gd name="connsiteY103" fmla="*/ 5388995 h 19854192"/>
              <a:gd name="connsiteX104" fmla="*/ 7232055 w 13247502"/>
              <a:gd name="connsiteY104" fmla="*/ 5334970 h 19854192"/>
              <a:gd name="connsiteX105" fmla="*/ 7245573 w 13247502"/>
              <a:gd name="connsiteY105" fmla="*/ 5348476 h 19854192"/>
              <a:gd name="connsiteX106" fmla="*/ 7326680 w 13247502"/>
              <a:gd name="connsiteY106" fmla="*/ 5388995 h 19854192"/>
              <a:gd name="connsiteX107" fmla="*/ 7407787 w 13247502"/>
              <a:gd name="connsiteY107" fmla="*/ 5443020 h 19854192"/>
              <a:gd name="connsiteX108" fmla="*/ 7488894 w 13247502"/>
              <a:gd name="connsiteY108" fmla="*/ 5510551 h 19854192"/>
              <a:gd name="connsiteX109" fmla="*/ 7570001 w 13247502"/>
              <a:gd name="connsiteY109" fmla="*/ 5605095 h 19854192"/>
              <a:gd name="connsiteX110" fmla="*/ 7691662 w 13247502"/>
              <a:gd name="connsiteY110" fmla="*/ 5632108 h 19854192"/>
              <a:gd name="connsiteX111" fmla="*/ 7718698 w 13247502"/>
              <a:gd name="connsiteY111" fmla="*/ 5645614 h 19854192"/>
              <a:gd name="connsiteX112" fmla="*/ 7759251 w 13247502"/>
              <a:gd name="connsiteY112" fmla="*/ 5645614 h 19854192"/>
              <a:gd name="connsiteX113" fmla="*/ 7934984 w 13247502"/>
              <a:gd name="connsiteY113" fmla="*/ 5713145 h 19854192"/>
              <a:gd name="connsiteX114" fmla="*/ 8083680 w 13247502"/>
              <a:gd name="connsiteY114" fmla="*/ 5767170 h 19854192"/>
              <a:gd name="connsiteX115" fmla="*/ 8178305 w 13247502"/>
              <a:gd name="connsiteY115" fmla="*/ 5780677 h 19854192"/>
              <a:gd name="connsiteX116" fmla="*/ 8354037 w 13247502"/>
              <a:gd name="connsiteY116" fmla="*/ 5861714 h 19854192"/>
              <a:gd name="connsiteX117" fmla="*/ 8448662 w 13247502"/>
              <a:gd name="connsiteY117" fmla="*/ 5888727 h 19854192"/>
              <a:gd name="connsiteX118" fmla="*/ 8475698 w 13247502"/>
              <a:gd name="connsiteY118" fmla="*/ 5888727 h 19854192"/>
              <a:gd name="connsiteX119" fmla="*/ 8543287 w 13247502"/>
              <a:gd name="connsiteY119" fmla="*/ 5969764 h 19854192"/>
              <a:gd name="connsiteX120" fmla="*/ 8583841 w 13247502"/>
              <a:gd name="connsiteY120" fmla="*/ 5996777 h 19854192"/>
              <a:gd name="connsiteX121" fmla="*/ 8664948 w 13247502"/>
              <a:gd name="connsiteY121" fmla="*/ 5983270 h 19854192"/>
              <a:gd name="connsiteX122" fmla="*/ 8773091 w 13247502"/>
              <a:gd name="connsiteY122" fmla="*/ 5915739 h 19854192"/>
              <a:gd name="connsiteX123" fmla="*/ 8827162 w 13247502"/>
              <a:gd name="connsiteY123" fmla="*/ 5902233 h 19854192"/>
              <a:gd name="connsiteX124" fmla="*/ 8921787 w 13247502"/>
              <a:gd name="connsiteY124" fmla="*/ 5875220 h 19854192"/>
              <a:gd name="connsiteX125" fmla="*/ 8989376 w 13247502"/>
              <a:gd name="connsiteY125" fmla="*/ 5834702 h 19854192"/>
              <a:gd name="connsiteX126" fmla="*/ 9056966 w 13247502"/>
              <a:gd name="connsiteY126" fmla="*/ 5834702 h 19854192"/>
              <a:gd name="connsiteX127" fmla="*/ 9070484 w 13247502"/>
              <a:gd name="connsiteY127" fmla="*/ 5834702 h 19854192"/>
              <a:gd name="connsiteX128" fmla="*/ 9165109 w 13247502"/>
              <a:gd name="connsiteY128" fmla="*/ 5861714 h 19854192"/>
              <a:gd name="connsiteX129" fmla="*/ 9165109 w 13247502"/>
              <a:gd name="connsiteY129" fmla="*/ 5875220 h 19854192"/>
              <a:gd name="connsiteX130" fmla="*/ 9219180 w 13247502"/>
              <a:gd name="connsiteY130" fmla="*/ 5915739 h 19854192"/>
              <a:gd name="connsiteX131" fmla="*/ 9286769 w 13247502"/>
              <a:gd name="connsiteY131" fmla="*/ 5929245 h 19854192"/>
              <a:gd name="connsiteX132" fmla="*/ 9340841 w 13247502"/>
              <a:gd name="connsiteY132" fmla="*/ 5942752 h 19854192"/>
              <a:gd name="connsiteX133" fmla="*/ 9476019 w 13247502"/>
              <a:gd name="connsiteY133" fmla="*/ 5929245 h 19854192"/>
              <a:gd name="connsiteX134" fmla="*/ 9624716 w 13247502"/>
              <a:gd name="connsiteY134" fmla="*/ 5915739 h 19854192"/>
              <a:gd name="connsiteX135" fmla="*/ 9692305 w 13247502"/>
              <a:gd name="connsiteY135" fmla="*/ 5915739 h 19854192"/>
              <a:gd name="connsiteX136" fmla="*/ 9854519 w 13247502"/>
              <a:gd name="connsiteY136" fmla="*/ 5956258 h 19854192"/>
              <a:gd name="connsiteX137" fmla="*/ 9908591 w 13247502"/>
              <a:gd name="connsiteY137" fmla="*/ 5969764 h 19854192"/>
              <a:gd name="connsiteX138" fmla="*/ 10057287 w 13247502"/>
              <a:gd name="connsiteY138" fmla="*/ 6010283 h 19854192"/>
              <a:gd name="connsiteX139" fmla="*/ 10124877 w 13247502"/>
              <a:gd name="connsiteY139" fmla="*/ 6064308 h 19854192"/>
              <a:gd name="connsiteX140" fmla="*/ 10192466 w 13247502"/>
              <a:gd name="connsiteY140" fmla="*/ 6131839 h 19854192"/>
              <a:gd name="connsiteX141" fmla="*/ 10287091 w 13247502"/>
              <a:gd name="connsiteY141" fmla="*/ 6037295 h 19854192"/>
              <a:gd name="connsiteX142" fmla="*/ 10327644 w 13247502"/>
              <a:gd name="connsiteY142" fmla="*/ 5996777 h 19854192"/>
              <a:gd name="connsiteX143" fmla="*/ 10422269 w 13247502"/>
              <a:gd name="connsiteY143" fmla="*/ 5821195 h 19854192"/>
              <a:gd name="connsiteX144" fmla="*/ 10476341 w 13247502"/>
              <a:gd name="connsiteY144" fmla="*/ 5807689 h 19854192"/>
              <a:gd name="connsiteX145" fmla="*/ 10516894 w 13247502"/>
              <a:gd name="connsiteY145" fmla="*/ 5794183 h 19854192"/>
              <a:gd name="connsiteX146" fmla="*/ 10706144 w 13247502"/>
              <a:gd name="connsiteY146" fmla="*/ 5956258 h 19854192"/>
              <a:gd name="connsiteX147" fmla="*/ 10679109 w 13247502"/>
              <a:gd name="connsiteY147" fmla="*/ 5996777 h 19854192"/>
              <a:gd name="connsiteX148" fmla="*/ 10719662 w 13247502"/>
              <a:gd name="connsiteY148" fmla="*/ 6050802 h 19854192"/>
              <a:gd name="connsiteX149" fmla="*/ 10787252 w 13247502"/>
              <a:gd name="connsiteY149" fmla="*/ 6064308 h 19854192"/>
              <a:gd name="connsiteX150" fmla="*/ 10881877 w 13247502"/>
              <a:gd name="connsiteY150" fmla="*/ 6104827 h 19854192"/>
              <a:gd name="connsiteX151" fmla="*/ 10922430 w 13247502"/>
              <a:gd name="connsiteY151" fmla="*/ 6118333 h 19854192"/>
              <a:gd name="connsiteX152" fmla="*/ 10962984 w 13247502"/>
              <a:gd name="connsiteY152" fmla="*/ 6104827 h 19854192"/>
              <a:gd name="connsiteX153" fmla="*/ 11017055 w 13247502"/>
              <a:gd name="connsiteY153" fmla="*/ 6118333 h 19854192"/>
              <a:gd name="connsiteX154" fmla="*/ 11098162 w 13247502"/>
              <a:gd name="connsiteY154" fmla="*/ 6212877 h 19854192"/>
              <a:gd name="connsiteX155" fmla="*/ 11233341 w 13247502"/>
              <a:gd name="connsiteY155" fmla="*/ 6307420 h 19854192"/>
              <a:gd name="connsiteX156" fmla="*/ 11273895 w 13247502"/>
              <a:gd name="connsiteY156" fmla="*/ 6320927 h 19854192"/>
              <a:gd name="connsiteX157" fmla="*/ 11355002 w 13247502"/>
              <a:gd name="connsiteY157" fmla="*/ 6415470 h 19854192"/>
              <a:gd name="connsiteX158" fmla="*/ 11422591 w 13247502"/>
              <a:gd name="connsiteY158" fmla="*/ 6442483 h 19854192"/>
              <a:gd name="connsiteX159" fmla="*/ 11449627 w 13247502"/>
              <a:gd name="connsiteY159" fmla="*/ 6455989 h 19854192"/>
              <a:gd name="connsiteX160" fmla="*/ 11476662 w 13247502"/>
              <a:gd name="connsiteY160" fmla="*/ 6510014 h 19854192"/>
              <a:gd name="connsiteX161" fmla="*/ 11517216 w 13247502"/>
              <a:gd name="connsiteY161" fmla="*/ 6523520 h 19854192"/>
              <a:gd name="connsiteX162" fmla="*/ 11638877 w 13247502"/>
              <a:gd name="connsiteY162" fmla="*/ 6564039 h 19854192"/>
              <a:gd name="connsiteX163" fmla="*/ 11760537 w 13247502"/>
              <a:gd name="connsiteY163" fmla="*/ 6577545 h 19854192"/>
              <a:gd name="connsiteX164" fmla="*/ 11787573 w 13247502"/>
              <a:gd name="connsiteY164" fmla="*/ 6591052 h 19854192"/>
              <a:gd name="connsiteX165" fmla="*/ 11814609 w 13247502"/>
              <a:gd name="connsiteY165" fmla="*/ 6645077 h 19854192"/>
              <a:gd name="connsiteX166" fmla="*/ 11882198 w 13247502"/>
              <a:gd name="connsiteY166" fmla="*/ 6618064 h 19854192"/>
              <a:gd name="connsiteX167" fmla="*/ 11976823 w 13247502"/>
              <a:gd name="connsiteY167" fmla="*/ 6699102 h 19854192"/>
              <a:gd name="connsiteX168" fmla="*/ 12003859 w 13247502"/>
              <a:gd name="connsiteY168" fmla="*/ 6712608 h 19854192"/>
              <a:gd name="connsiteX169" fmla="*/ 12206627 w 13247502"/>
              <a:gd name="connsiteY169" fmla="*/ 6807152 h 19854192"/>
              <a:gd name="connsiteX170" fmla="*/ 12260698 w 13247502"/>
              <a:gd name="connsiteY170" fmla="*/ 6807152 h 19854192"/>
              <a:gd name="connsiteX171" fmla="*/ 12260698 w 13247502"/>
              <a:gd name="connsiteY171" fmla="*/ 6712608 h 19854192"/>
              <a:gd name="connsiteX172" fmla="*/ 12260698 w 13247502"/>
              <a:gd name="connsiteY172" fmla="*/ 81038 h 19854192"/>
              <a:gd name="connsiteX173" fmla="*/ 12260698 w 13247502"/>
              <a:gd name="connsiteY173" fmla="*/ 0 h 198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3247502" h="19854192">
                <a:moveTo>
                  <a:pt x="12260698" y="0"/>
                </a:moveTo>
                <a:cubicBezTo>
                  <a:pt x="12585127" y="0"/>
                  <a:pt x="12923073" y="0"/>
                  <a:pt x="13247502" y="0"/>
                </a:cubicBezTo>
                <a:cubicBezTo>
                  <a:pt x="13247502" y="6618064"/>
                  <a:pt x="13247502" y="13236128"/>
                  <a:pt x="13247502" y="19854192"/>
                </a:cubicBezTo>
                <a:cubicBezTo>
                  <a:pt x="8827162" y="19854192"/>
                  <a:pt x="4420340" y="19854192"/>
                  <a:pt x="0" y="19854192"/>
                </a:cubicBezTo>
                <a:cubicBezTo>
                  <a:pt x="0" y="15140510"/>
                  <a:pt x="0" y="10426827"/>
                  <a:pt x="0" y="5699639"/>
                </a:cubicBezTo>
                <a:cubicBezTo>
                  <a:pt x="27036" y="5699639"/>
                  <a:pt x="54072" y="5740158"/>
                  <a:pt x="81107" y="5713145"/>
                </a:cubicBezTo>
                <a:cubicBezTo>
                  <a:pt x="94625" y="5699639"/>
                  <a:pt x="108143" y="5713145"/>
                  <a:pt x="121661" y="5713145"/>
                </a:cubicBezTo>
                <a:cubicBezTo>
                  <a:pt x="135179" y="5713145"/>
                  <a:pt x="162214" y="5726652"/>
                  <a:pt x="175732" y="5740158"/>
                </a:cubicBezTo>
                <a:cubicBezTo>
                  <a:pt x="202768" y="5740158"/>
                  <a:pt x="216286" y="5740158"/>
                  <a:pt x="243322" y="5740158"/>
                </a:cubicBezTo>
                <a:cubicBezTo>
                  <a:pt x="256839" y="5713145"/>
                  <a:pt x="283875" y="5726652"/>
                  <a:pt x="310911" y="5740158"/>
                </a:cubicBezTo>
                <a:cubicBezTo>
                  <a:pt x="337947" y="5740158"/>
                  <a:pt x="351464" y="5753664"/>
                  <a:pt x="378500" y="5753664"/>
                </a:cubicBezTo>
                <a:cubicBezTo>
                  <a:pt x="392018" y="5753664"/>
                  <a:pt x="392018" y="5753664"/>
                  <a:pt x="405536" y="5753664"/>
                </a:cubicBezTo>
                <a:cubicBezTo>
                  <a:pt x="419054" y="5753664"/>
                  <a:pt x="446089" y="5767170"/>
                  <a:pt x="459607" y="5753664"/>
                </a:cubicBezTo>
                <a:cubicBezTo>
                  <a:pt x="473125" y="5740158"/>
                  <a:pt x="473125" y="5740158"/>
                  <a:pt x="486643" y="5753664"/>
                </a:cubicBezTo>
                <a:cubicBezTo>
                  <a:pt x="513679" y="5753664"/>
                  <a:pt x="554232" y="5767170"/>
                  <a:pt x="581268" y="5767170"/>
                </a:cubicBezTo>
                <a:cubicBezTo>
                  <a:pt x="608304" y="5780677"/>
                  <a:pt x="635339" y="5794183"/>
                  <a:pt x="648857" y="5821195"/>
                </a:cubicBezTo>
                <a:cubicBezTo>
                  <a:pt x="675893" y="5848208"/>
                  <a:pt x="702929" y="5861714"/>
                  <a:pt x="716447" y="5902233"/>
                </a:cubicBezTo>
                <a:cubicBezTo>
                  <a:pt x="729964" y="5929245"/>
                  <a:pt x="757000" y="5942752"/>
                  <a:pt x="770518" y="5942752"/>
                </a:cubicBezTo>
                <a:cubicBezTo>
                  <a:pt x="784036" y="5942752"/>
                  <a:pt x="797554" y="5956258"/>
                  <a:pt x="797554" y="5956258"/>
                </a:cubicBezTo>
                <a:cubicBezTo>
                  <a:pt x="784036" y="5996777"/>
                  <a:pt x="784036" y="5996777"/>
                  <a:pt x="811072" y="6050802"/>
                </a:cubicBezTo>
                <a:cubicBezTo>
                  <a:pt x="838107" y="6050802"/>
                  <a:pt x="878661" y="6064308"/>
                  <a:pt x="892179" y="6091320"/>
                </a:cubicBezTo>
                <a:cubicBezTo>
                  <a:pt x="892179" y="6104827"/>
                  <a:pt x="919215" y="6118333"/>
                  <a:pt x="932732" y="6131839"/>
                </a:cubicBezTo>
                <a:cubicBezTo>
                  <a:pt x="973286" y="6118333"/>
                  <a:pt x="1027357" y="6118333"/>
                  <a:pt x="1067911" y="6077814"/>
                </a:cubicBezTo>
                <a:cubicBezTo>
                  <a:pt x="1081429" y="6064308"/>
                  <a:pt x="1108465" y="6050802"/>
                  <a:pt x="1121982" y="6023789"/>
                </a:cubicBezTo>
                <a:cubicBezTo>
                  <a:pt x="1149018" y="5996777"/>
                  <a:pt x="1176054" y="5983270"/>
                  <a:pt x="1216607" y="5969764"/>
                </a:cubicBezTo>
                <a:cubicBezTo>
                  <a:pt x="1230125" y="5956258"/>
                  <a:pt x="1216607" y="5915739"/>
                  <a:pt x="1270679" y="5915739"/>
                </a:cubicBezTo>
                <a:cubicBezTo>
                  <a:pt x="1284197" y="5929245"/>
                  <a:pt x="1297715" y="5942752"/>
                  <a:pt x="1311232" y="5956258"/>
                </a:cubicBezTo>
                <a:cubicBezTo>
                  <a:pt x="1351786" y="5942752"/>
                  <a:pt x="1378822" y="5929245"/>
                  <a:pt x="1405857" y="5902233"/>
                </a:cubicBezTo>
                <a:cubicBezTo>
                  <a:pt x="1459929" y="5861714"/>
                  <a:pt x="1527518" y="5875220"/>
                  <a:pt x="1595108" y="5875220"/>
                </a:cubicBezTo>
                <a:cubicBezTo>
                  <a:pt x="1595108" y="5875220"/>
                  <a:pt x="1608625" y="5875220"/>
                  <a:pt x="1608625" y="5888727"/>
                </a:cubicBezTo>
                <a:cubicBezTo>
                  <a:pt x="1649179" y="5915739"/>
                  <a:pt x="1703250" y="5942752"/>
                  <a:pt x="1757322" y="5956258"/>
                </a:cubicBezTo>
                <a:cubicBezTo>
                  <a:pt x="1797875" y="5969764"/>
                  <a:pt x="1851947" y="5983270"/>
                  <a:pt x="1906018" y="5983270"/>
                </a:cubicBezTo>
                <a:cubicBezTo>
                  <a:pt x="1919536" y="5983270"/>
                  <a:pt x="1919536" y="5969764"/>
                  <a:pt x="1933054" y="5969764"/>
                </a:cubicBezTo>
                <a:cubicBezTo>
                  <a:pt x="1946572" y="5942752"/>
                  <a:pt x="1960090" y="5942752"/>
                  <a:pt x="2000643" y="5929245"/>
                </a:cubicBezTo>
                <a:cubicBezTo>
                  <a:pt x="2041197" y="5929245"/>
                  <a:pt x="2095268" y="5915739"/>
                  <a:pt x="2149340" y="5915739"/>
                </a:cubicBezTo>
                <a:cubicBezTo>
                  <a:pt x="2162857" y="5902233"/>
                  <a:pt x="2176375" y="5902233"/>
                  <a:pt x="2203411" y="5915739"/>
                </a:cubicBezTo>
                <a:cubicBezTo>
                  <a:pt x="2216929" y="5929245"/>
                  <a:pt x="2216929" y="5942752"/>
                  <a:pt x="2216929" y="5956258"/>
                </a:cubicBezTo>
                <a:cubicBezTo>
                  <a:pt x="2216929" y="5983270"/>
                  <a:pt x="2230447" y="5983270"/>
                  <a:pt x="2243965" y="5996777"/>
                </a:cubicBezTo>
                <a:cubicBezTo>
                  <a:pt x="2257483" y="6010283"/>
                  <a:pt x="2271000" y="6010283"/>
                  <a:pt x="2284518" y="6023789"/>
                </a:cubicBezTo>
                <a:cubicBezTo>
                  <a:pt x="2284518" y="6037295"/>
                  <a:pt x="2284518" y="6037295"/>
                  <a:pt x="2284518" y="6064308"/>
                </a:cubicBezTo>
                <a:cubicBezTo>
                  <a:pt x="2338590" y="6050802"/>
                  <a:pt x="2352108" y="6104827"/>
                  <a:pt x="2392661" y="6118333"/>
                </a:cubicBezTo>
                <a:cubicBezTo>
                  <a:pt x="2433215" y="6145345"/>
                  <a:pt x="2487286" y="6158852"/>
                  <a:pt x="2514322" y="6212877"/>
                </a:cubicBezTo>
                <a:cubicBezTo>
                  <a:pt x="2541358" y="6226383"/>
                  <a:pt x="2568393" y="6253395"/>
                  <a:pt x="2608947" y="6239889"/>
                </a:cubicBezTo>
                <a:cubicBezTo>
                  <a:pt x="2608947" y="6239889"/>
                  <a:pt x="2635983" y="6253395"/>
                  <a:pt x="2635983" y="6253395"/>
                </a:cubicBezTo>
                <a:cubicBezTo>
                  <a:pt x="2663018" y="6239889"/>
                  <a:pt x="2676536" y="6226383"/>
                  <a:pt x="2690054" y="6212877"/>
                </a:cubicBezTo>
                <a:cubicBezTo>
                  <a:pt x="2717090" y="6199370"/>
                  <a:pt x="2744126" y="6172358"/>
                  <a:pt x="2757643" y="6145345"/>
                </a:cubicBezTo>
                <a:cubicBezTo>
                  <a:pt x="2757643" y="6131839"/>
                  <a:pt x="2757643" y="6118333"/>
                  <a:pt x="2771161" y="6118333"/>
                </a:cubicBezTo>
                <a:cubicBezTo>
                  <a:pt x="2811715" y="6077814"/>
                  <a:pt x="2825233" y="6050802"/>
                  <a:pt x="2852268" y="6010283"/>
                </a:cubicBezTo>
                <a:cubicBezTo>
                  <a:pt x="2879304" y="5969764"/>
                  <a:pt x="2906340" y="5929245"/>
                  <a:pt x="2960411" y="5915739"/>
                </a:cubicBezTo>
                <a:cubicBezTo>
                  <a:pt x="2960411" y="5915739"/>
                  <a:pt x="2973929" y="5902233"/>
                  <a:pt x="2973929" y="5888727"/>
                </a:cubicBezTo>
                <a:cubicBezTo>
                  <a:pt x="3028001" y="5834702"/>
                  <a:pt x="3082072" y="5794183"/>
                  <a:pt x="3149661" y="5753664"/>
                </a:cubicBezTo>
                <a:cubicBezTo>
                  <a:pt x="3217251" y="5713145"/>
                  <a:pt x="3298358" y="5672627"/>
                  <a:pt x="3379465" y="5686133"/>
                </a:cubicBezTo>
                <a:cubicBezTo>
                  <a:pt x="3392983" y="5686133"/>
                  <a:pt x="3392983" y="5686133"/>
                  <a:pt x="3406501" y="5686133"/>
                </a:cubicBezTo>
                <a:cubicBezTo>
                  <a:pt x="3420018" y="5672627"/>
                  <a:pt x="3433536" y="5645614"/>
                  <a:pt x="3433536" y="5632108"/>
                </a:cubicBezTo>
                <a:cubicBezTo>
                  <a:pt x="3460572" y="5632108"/>
                  <a:pt x="3487608" y="5632108"/>
                  <a:pt x="3514644" y="5632108"/>
                </a:cubicBezTo>
                <a:cubicBezTo>
                  <a:pt x="3514644" y="5618602"/>
                  <a:pt x="3514644" y="5605095"/>
                  <a:pt x="3528161" y="5591589"/>
                </a:cubicBezTo>
                <a:cubicBezTo>
                  <a:pt x="3528161" y="5578083"/>
                  <a:pt x="3555197" y="5564577"/>
                  <a:pt x="3568715" y="5578083"/>
                </a:cubicBezTo>
                <a:cubicBezTo>
                  <a:pt x="3568715" y="5591589"/>
                  <a:pt x="3582233" y="5591589"/>
                  <a:pt x="3582233" y="5591589"/>
                </a:cubicBezTo>
                <a:cubicBezTo>
                  <a:pt x="3609269" y="5618602"/>
                  <a:pt x="3636304" y="5632108"/>
                  <a:pt x="3663340" y="5605095"/>
                </a:cubicBezTo>
                <a:cubicBezTo>
                  <a:pt x="3676858" y="5578083"/>
                  <a:pt x="3703894" y="5578083"/>
                  <a:pt x="3730929" y="5564577"/>
                </a:cubicBezTo>
                <a:cubicBezTo>
                  <a:pt x="3757965" y="5564577"/>
                  <a:pt x="3785001" y="5551070"/>
                  <a:pt x="3798519" y="5524058"/>
                </a:cubicBezTo>
                <a:cubicBezTo>
                  <a:pt x="3825554" y="5497045"/>
                  <a:pt x="3839072" y="5497045"/>
                  <a:pt x="3879626" y="5510551"/>
                </a:cubicBezTo>
                <a:cubicBezTo>
                  <a:pt x="3920179" y="5537564"/>
                  <a:pt x="3960733" y="5578083"/>
                  <a:pt x="4014804" y="5591589"/>
                </a:cubicBezTo>
                <a:cubicBezTo>
                  <a:pt x="4028322" y="5591589"/>
                  <a:pt x="4041840" y="5591589"/>
                  <a:pt x="4041840" y="5605095"/>
                </a:cubicBezTo>
                <a:cubicBezTo>
                  <a:pt x="4082394" y="5591589"/>
                  <a:pt x="4109429" y="5578083"/>
                  <a:pt x="4136465" y="5578083"/>
                </a:cubicBezTo>
                <a:cubicBezTo>
                  <a:pt x="4177019" y="5578083"/>
                  <a:pt x="4204054" y="5564577"/>
                  <a:pt x="4231090" y="5537564"/>
                </a:cubicBezTo>
                <a:cubicBezTo>
                  <a:pt x="4285161" y="5551070"/>
                  <a:pt x="4325715" y="5551070"/>
                  <a:pt x="4366269" y="5551070"/>
                </a:cubicBezTo>
                <a:cubicBezTo>
                  <a:pt x="4379786" y="5524058"/>
                  <a:pt x="4393304" y="5510551"/>
                  <a:pt x="4393304" y="5483539"/>
                </a:cubicBezTo>
                <a:cubicBezTo>
                  <a:pt x="4406822" y="5456526"/>
                  <a:pt x="4433858" y="5470033"/>
                  <a:pt x="4447376" y="5456526"/>
                </a:cubicBezTo>
                <a:cubicBezTo>
                  <a:pt x="4460894" y="5456526"/>
                  <a:pt x="4460894" y="5456526"/>
                  <a:pt x="4460894" y="5456526"/>
                </a:cubicBezTo>
                <a:cubicBezTo>
                  <a:pt x="4501448" y="5402501"/>
                  <a:pt x="4555519" y="5361983"/>
                  <a:pt x="4582555" y="5294451"/>
                </a:cubicBezTo>
                <a:cubicBezTo>
                  <a:pt x="4596072" y="5267439"/>
                  <a:pt x="4623108" y="5240426"/>
                  <a:pt x="4636626" y="5213414"/>
                </a:cubicBezTo>
                <a:cubicBezTo>
                  <a:pt x="4677180" y="5186401"/>
                  <a:pt x="4704216" y="5145883"/>
                  <a:pt x="4744769" y="5118870"/>
                </a:cubicBezTo>
                <a:cubicBezTo>
                  <a:pt x="4798841" y="5051339"/>
                  <a:pt x="4866430" y="4997314"/>
                  <a:pt x="4906984" y="4916276"/>
                </a:cubicBezTo>
                <a:cubicBezTo>
                  <a:pt x="4920501" y="4889264"/>
                  <a:pt x="4947537" y="4875758"/>
                  <a:pt x="4974572" y="4889264"/>
                </a:cubicBezTo>
                <a:cubicBezTo>
                  <a:pt x="5001609" y="4902770"/>
                  <a:pt x="5042162" y="4889264"/>
                  <a:pt x="5069197" y="4889264"/>
                </a:cubicBezTo>
                <a:cubicBezTo>
                  <a:pt x="5096234" y="4916276"/>
                  <a:pt x="5136787" y="4929783"/>
                  <a:pt x="5177340" y="4943289"/>
                </a:cubicBezTo>
                <a:cubicBezTo>
                  <a:pt x="5217894" y="4943289"/>
                  <a:pt x="5258447" y="4956795"/>
                  <a:pt x="5285483" y="4997314"/>
                </a:cubicBezTo>
                <a:cubicBezTo>
                  <a:pt x="5285483" y="5010820"/>
                  <a:pt x="5312519" y="5010820"/>
                  <a:pt x="5312519" y="5024326"/>
                </a:cubicBezTo>
                <a:cubicBezTo>
                  <a:pt x="5353072" y="4997314"/>
                  <a:pt x="5353072" y="4997314"/>
                  <a:pt x="5420662" y="4997314"/>
                </a:cubicBezTo>
                <a:cubicBezTo>
                  <a:pt x="5420662" y="4997314"/>
                  <a:pt x="5420662" y="4983808"/>
                  <a:pt x="5434180" y="4970301"/>
                </a:cubicBezTo>
                <a:cubicBezTo>
                  <a:pt x="5447698" y="4970301"/>
                  <a:pt x="5461215" y="4970301"/>
                  <a:pt x="5474733" y="4970301"/>
                </a:cubicBezTo>
                <a:cubicBezTo>
                  <a:pt x="5528805" y="4970301"/>
                  <a:pt x="5582876" y="4970301"/>
                  <a:pt x="5609912" y="5024326"/>
                </a:cubicBezTo>
                <a:cubicBezTo>
                  <a:pt x="5636948" y="5051339"/>
                  <a:pt x="5663983" y="5064845"/>
                  <a:pt x="5691019" y="5078351"/>
                </a:cubicBezTo>
                <a:cubicBezTo>
                  <a:pt x="5704537" y="5091858"/>
                  <a:pt x="5731573" y="5091858"/>
                  <a:pt x="5731573" y="5118870"/>
                </a:cubicBezTo>
                <a:cubicBezTo>
                  <a:pt x="5745090" y="5118870"/>
                  <a:pt x="5758608" y="5132376"/>
                  <a:pt x="5758608" y="5132376"/>
                </a:cubicBezTo>
                <a:cubicBezTo>
                  <a:pt x="5812680" y="5145883"/>
                  <a:pt x="5866751" y="5172895"/>
                  <a:pt x="5907305" y="5213414"/>
                </a:cubicBezTo>
                <a:cubicBezTo>
                  <a:pt x="5920823" y="5226920"/>
                  <a:pt x="5934340" y="5226920"/>
                  <a:pt x="5947858" y="5240426"/>
                </a:cubicBezTo>
                <a:cubicBezTo>
                  <a:pt x="5974894" y="5240426"/>
                  <a:pt x="5988412" y="5253933"/>
                  <a:pt x="6015448" y="5267439"/>
                </a:cubicBezTo>
                <a:cubicBezTo>
                  <a:pt x="6028965" y="5280945"/>
                  <a:pt x="6056001" y="5294451"/>
                  <a:pt x="6083037" y="5280945"/>
                </a:cubicBezTo>
                <a:cubicBezTo>
                  <a:pt x="6150626" y="5294451"/>
                  <a:pt x="6218215" y="5267439"/>
                  <a:pt x="6272287" y="5334970"/>
                </a:cubicBezTo>
                <a:cubicBezTo>
                  <a:pt x="6312840" y="5348476"/>
                  <a:pt x="6326358" y="5375489"/>
                  <a:pt x="6353394" y="5416008"/>
                </a:cubicBezTo>
                <a:cubicBezTo>
                  <a:pt x="6353394" y="5416008"/>
                  <a:pt x="6366912" y="5416008"/>
                  <a:pt x="6366912" y="5416008"/>
                </a:cubicBezTo>
                <a:cubicBezTo>
                  <a:pt x="6380430" y="5416008"/>
                  <a:pt x="6393948" y="5402501"/>
                  <a:pt x="6407466" y="5402501"/>
                </a:cubicBezTo>
                <a:cubicBezTo>
                  <a:pt x="6434501" y="5429514"/>
                  <a:pt x="6461537" y="5456526"/>
                  <a:pt x="6488573" y="5456526"/>
                </a:cubicBezTo>
                <a:cubicBezTo>
                  <a:pt x="6502091" y="5456526"/>
                  <a:pt x="6515608" y="5470033"/>
                  <a:pt x="6529126" y="5470033"/>
                </a:cubicBezTo>
                <a:cubicBezTo>
                  <a:pt x="6556162" y="5497045"/>
                  <a:pt x="6583198" y="5497045"/>
                  <a:pt x="6610233" y="5470033"/>
                </a:cubicBezTo>
                <a:cubicBezTo>
                  <a:pt x="6610233" y="5470033"/>
                  <a:pt x="6623751" y="5470033"/>
                  <a:pt x="6637269" y="5456526"/>
                </a:cubicBezTo>
                <a:cubicBezTo>
                  <a:pt x="6664305" y="5483539"/>
                  <a:pt x="6704858" y="5483539"/>
                  <a:pt x="6731894" y="5483539"/>
                </a:cubicBezTo>
                <a:cubicBezTo>
                  <a:pt x="6758930" y="5483539"/>
                  <a:pt x="6785966" y="5497045"/>
                  <a:pt x="6813001" y="5497045"/>
                </a:cubicBezTo>
                <a:cubicBezTo>
                  <a:pt x="6840037" y="5524058"/>
                  <a:pt x="6867073" y="5510551"/>
                  <a:pt x="6894108" y="5483539"/>
                </a:cubicBezTo>
                <a:cubicBezTo>
                  <a:pt x="6894108" y="5483539"/>
                  <a:pt x="6907626" y="5470033"/>
                  <a:pt x="6907626" y="5470033"/>
                </a:cubicBezTo>
                <a:cubicBezTo>
                  <a:pt x="6934662" y="5470033"/>
                  <a:pt x="6948180" y="5456526"/>
                  <a:pt x="6961698" y="5443020"/>
                </a:cubicBezTo>
                <a:cubicBezTo>
                  <a:pt x="6975216" y="5416008"/>
                  <a:pt x="7002251" y="5402501"/>
                  <a:pt x="7015769" y="5388995"/>
                </a:cubicBezTo>
                <a:cubicBezTo>
                  <a:pt x="7083358" y="5334970"/>
                  <a:pt x="7164466" y="5334970"/>
                  <a:pt x="7232055" y="5334970"/>
                </a:cubicBezTo>
                <a:cubicBezTo>
                  <a:pt x="7245573" y="5348476"/>
                  <a:pt x="7245573" y="5348476"/>
                  <a:pt x="7245573" y="5348476"/>
                </a:cubicBezTo>
                <a:cubicBezTo>
                  <a:pt x="7272608" y="5375489"/>
                  <a:pt x="7299644" y="5375489"/>
                  <a:pt x="7326680" y="5388995"/>
                </a:cubicBezTo>
                <a:cubicBezTo>
                  <a:pt x="7353716" y="5402501"/>
                  <a:pt x="7380751" y="5429514"/>
                  <a:pt x="7407787" y="5443020"/>
                </a:cubicBezTo>
                <a:cubicBezTo>
                  <a:pt x="7448341" y="5443020"/>
                  <a:pt x="7475376" y="5470033"/>
                  <a:pt x="7488894" y="5510551"/>
                </a:cubicBezTo>
                <a:cubicBezTo>
                  <a:pt x="7515930" y="5551070"/>
                  <a:pt x="7542966" y="5578083"/>
                  <a:pt x="7570001" y="5605095"/>
                </a:cubicBezTo>
                <a:cubicBezTo>
                  <a:pt x="7610555" y="5618602"/>
                  <a:pt x="7651109" y="5645614"/>
                  <a:pt x="7691662" y="5632108"/>
                </a:cubicBezTo>
                <a:cubicBezTo>
                  <a:pt x="7705180" y="5632108"/>
                  <a:pt x="7718698" y="5632108"/>
                  <a:pt x="7718698" y="5645614"/>
                </a:cubicBezTo>
                <a:cubicBezTo>
                  <a:pt x="7732216" y="5645614"/>
                  <a:pt x="7745734" y="5645614"/>
                  <a:pt x="7759251" y="5645614"/>
                </a:cubicBezTo>
                <a:cubicBezTo>
                  <a:pt x="7826841" y="5645614"/>
                  <a:pt x="7880912" y="5686133"/>
                  <a:pt x="7934984" y="5713145"/>
                </a:cubicBezTo>
                <a:cubicBezTo>
                  <a:pt x="7975537" y="5753664"/>
                  <a:pt x="8029609" y="5767170"/>
                  <a:pt x="8083680" y="5767170"/>
                </a:cubicBezTo>
                <a:cubicBezTo>
                  <a:pt x="8124234" y="5767170"/>
                  <a:pt x="8151269" y="5767170"/>
                  <a:pt x="8178305" y="5780677"/>
                </a:cubicBezTo>
                <a:cubicBezTo>
                  <a:pt x="8232376" y="5821195"/>
                  <a:pt x="8299966" y="5848208"/>
                  <a:pt x="8354037" y="5861714"/>
                </a:cubicBezTo>
                <a:cubicBezTo>
                  <a:pt x="8381073" y="5875220"/>
                  <a:pt x="8408108" y="5902233"/>
                  <a:pt x="8448662" y="5888727"/>
                </a:cubicBezTo>
                <a:cubicBezTo>
                  <a:pt x="8448662" y="5888727"/>
                  <a:pt x="8462180" y="5888727"/>
                  <a:pt x="8475698" y="5888727"/>
                </a:cubicBezTo>
                <a:cubicBezTo>
                  <a:pt x="8489216" y="5915739"/>
                  <a:pt x="8529769" y="5929245"/>
                  <a:pt x="8543287" y="5969764"/>
                </a:cubicBezTo>
                <a:cubicBezTo>
                  <a:pt x="8543287" y="5983270"/>
                  <a:pt x="8556805" y="5996777"/>
                  <a:pt x="8583841" y="5996777"/>
                </a:cubicBezTo>
                <a:cubicBezTo>
                  <a:pt x="8610876" y="5996777"/>
                  <a:pt x="8637912" y="5996777"/>
                  <a:pt x="8664948" y="5983270"/>
                </a:cubicBezTo>
                <a:cubicBezTo>
                  <a:pt x="8705501" y="5969764"/>
                  <a:pt x="8732537" y="5942752"/>
                  <a:pt x="8773091" y="5915739"/>
                </a:cubicBezTo>
                <a:cubicBezTo>
                  <a:pt x="8786608" y="5915739"/>
                  <a:pt x="8813644" y="5902233"/>
                  <a:pt x="8827162" y="5902233"/>
                </a:cubicBezTo>
                <a:cubicBezTo>
                  <a:pt x="8867716" y="5902233"/>
                  <a:pt x="8894751" y="5888727"/>
                  <a:pt x="8921787" y="5875220"/>
                </a:cubicBezTo>
                <a:cubicBezTo>
                  <a:pt x="8935305" y="5861714"/>
                  <a:pt x="8962341" y="5848208"/>
                  <a:pt x="8989376" y="5834702"/>
                </a:cubicBezTo>
                <a:cubicBezTo>
                  <a:pt x="9016412" y="5821195"/>
                  <a:pt x="9043448" y="5834702"/>
                  <a:pt x="9056966" y="5834702"/>
                </a:cubicBezTo>
                <a:cubicBezTo>
                  <a:pt x="9070484" y="5834702"/>
                  <a:pt x="9070484" y="5834702"/>
                  <a:pt x="9070484" y="5834702"/>
                </a:cubicBezTo>
                <a:cubicBezTo>
                  <a:pt x="9097519" y="5834702"/>
                  <a:pt x="9138073" y="5848208"/>
                  <a:pt x="9165109" y="5861714"/>
                </a:cubicBezTo>
                <a:cubicBezTo>
                  <a:pt x="9165109" y="5875220"/>
                  <a:pt x="9165109" y="5875220"/>
                  <a:pt x="9165109" y="5875220"/>
                </a:cubicBezTo>
                <a:cubicBezTo>
                  <a:pt x="9178626" y="5915739"/>
                  <a:pt x="9178626" y="5929245"/>
                  <a:pt x="9219180" y="5915739"/>
                </a:cubicBezTo>
                <a:cubicBezTo>
                  <a:pt x="9246216" y="5915739"/>
                  <a:pt x="9259734" y="5915739"/>
                  <a:pt x="9286769" y="5929245"/>
                </a:cubicBezTo>
                <a:cubicBezTo>
                  <a:pt x="9300287" y="5929245"/>
                  <a:pt x="9327323" y="5942752"/>
                  <a:pt x="9340841" y="5942752"/>
                </a:cubicBezTo>
                <a:cubicBezTo>
                  <a:pt x="9381394" y="5942752"/>
                  <a:pt x="9435466" y="5942752"/>
                  <a:pt x="9476019" y="5929245"/>
                </a:cubicBezTo>
                <a:cubicBezTo>
                  <a:pt x="9516573" y="5929245"/>
                  <a:pt x="9570644" y="5929245"/>
                  <a:pt x="9624716" y="5915739"/>
                </a:cubicBezTo>
                <a:cubicBezTo>
                  <a:pt x="9638234" y="5902233"/>
                  <a:pt x="9665269" y="5902233"/>
                  <a:pt x="9692305" y="5915739"/>
                </a:cubicBezTo>
                <a:cubicBezTo>
                  <a:pt x="9746376" y="5929245"/>
                  <a:pt x="9800448" y="5929245"/>
                  <a:pt x="9854519" y="5956258"/>
                </a:cubicBezTo>
                <a:cubicBezTo>
                  <a:pt x="9868037" y="5956258"/>
                  <a:pt x="9895073" y="5969764"/>
                  <a:pt x="9908591" y="5969764"/>
                </a:cubicBezTo>
                <a:cubicBezTo>
                  <a:pt x="9962662" y="5969764"/>
                  <a:pt x="10003216" y="5983270"/>
                  <a:pt x="10057287" y="6010283"/>
                </a:cubicBezTo>
                <a:cubicBezTo>
                  <a:pt x="10084323" y="6023789"/>
                  <a:pt x="10111359" y="6037295"/>
                  <a:pt x="10124877" y="6064308"/>
                </a:cubicBezTo>
                <a:cubicBezTo>
                  <a:pt x="10138394" y="6091320"/>
                  <a:pt x="10165430" y="6104827"/>
                  <a:pt x="10192466" y="6131839"/>
                </a:cubicBezTo>
                <a:cubicBezTo>
                  <a:pt x="10219502" y="6091320"/>
                  <a:pt x="10246537" y="6064308"/>
                  <a:pt x="10287091" y="6037295"/>
                </a:cubicBezTo>
                <a:cubicBezTo>
                  <a:pt x="10300609" y="6037295"/>
                  <a:pt x="10314127" y="6010283"/>
                  <a:pt x="10327644" y="5996777"/>
                </a:cubicBezTo>
                <a:cubicBezTo>
                  <a:pt x="10354680" y="5929245"/>
                  <a:pt x="10381716" y="5875220"/>
                  <a:pt x="10422269" y="5821195"/>
                </a:cubicBezTo>
                <a:cubicBezTo>
                  <a:pt x="10449305" y="5821195"/>
                  <a:pt x="10462823" y="5821195"/>
                  <a:pt x="10476341" y="5807689"/>
                </a:cubicBezTo>
                <a:cubicBezTo>
                  <a:pt x="10489859" y="5807689"/>
                  <a:pt x="10503377" y="5794183"/>
                  <a:pt x="10516894" y="5794183"/>
                </a:cubicBezTo>
                <a:cubicBezTo>
                  <a:pt x="10584484" y="5834702"/>
                  <a:pt x="10665591" y="5875220"/>
                  <a:pt x="10706144" y="5956258"/>
                </a:cubicBezTo>
                <a:cubicBezTo>
                  <a:pt x="10692627" y="5969764"/>
                  <a:pt x="10692627" y="5983270"/>
                  <a:pt x="10679109" y="5996777"/>
                </a:cubicBezTo>
                <a:cubicBezTo>
                  <a:pt x="10665591" y="6023789"/>
                  <a:pt x="10679109" y="6050802"/>
                  <a:pt x="10719662" y="6050802"/>
                </a:cubicBezTo>
                <a:cubicBezTo>
                  <a:pt x="10746698" y="6064308"/>
                  <a:pt x="10760216" y="6064308"/>
                  <a:pt x="10787252" y="6064308"/>
                </a:cubicBezTo>
                <a:cubicBezTo>
                  <a:pt x="10827805" y="6064308"/>
                  <a:pt x="10854841" y="6064308"/>
                  <a:pt x="10881877" y="6104827"/>
                </a:cubicBezTo>
                <a:cubicBezTo>
                  <a:pt x="10895395" y="6118333"/>
                  <a:pt x="10908912" y="6118333"/>
                  <a:pt x="10922430" y="6118333"/>
                </a:cubicBezTo>
                <a:cubicBezTo>
                  <a:pt x="10935948" y="6104827"/>
                  <a:pt x="10949466" y="6104827"/>
                  <a:pt x="10962984" y="6104827"/>
                </a:cubicBezTo>
                <a:cubicBezTo>
                  <a:pt x="10990020" y="6091320"/>
                  <a:pt x="11003537" y="6104827"/>
                  <a:pt x="11017055" y="6118333"/>
                </a:cubicBezTo>
                <a:cubicBezTo>
                  <a:pt x="11044091" y="6145345"/>
                  <a:pt x="11071127" y="6185864"/>
                  <a:pt x="11098162" y="6212877"/>
                </a:cubicBezTo>
                <a:cubicBezTo>
                  <a:pt x="11152234" y="6239889"/>
                  <a:pt x="11192787" y="6266902"/>
                  <a:pt x="11233341" y="6307420"/>
                </a:cubicBezTo>
                <a:cubicBezTo>
                  <a:pt x="11246859" y="6307420"/>
                  <a:pt x="11260377" y="6320927"/>
                  <a:pt x="11273895" y="6320927"/>
                </a:cubicBezTo>
                <a:cubicBezTo>
                  <a:pt x="11287412" y="6361445"/>
                  <a:pt x="11327966" y="6388458"/>
                  <a:pt x="11355002" y="6415470"/>
                </a:cubicBezTo>
                <a:cubicBezTo>
                  <a:pt x="11368520" y="6442483"/>
                  <a:pt x="11395555" y="6442483"/>
                  <a:pt x="11422591" y="6442483"/>
                </a:cubicBezTo>
                <a:cubicBezTo>
                  <a:pt x="11422591" y="6455989"/>
                  <a:pt x="11436109" y="6455989"/>
                  <a:pt x="11449627" y="6455989"/>
                </a:cubicBezTo>
                <a:cubicBezTo>
                  <a:pt x="11463145" y="6483002"/>
                  <a:pt x="11463145" y="6496508"/>
                  <a:pt x="11476662" y="6510014"/>
                </a:cubicBezTo>
                <a:cubicBezTo>
                  <a:pt x="11490180" y="6510014"/>
                  <a:pt x="11503698" y="6510014"/>
                  <a:pt x="11517216" y="6523520"/>
                </a:cubicBezTo>
                <a:cubicBezTo>
                  <a:pt x="11557770" y="6577545"/>
                  <a:pt x="11598323" y="6591052"/>
                  <a:pt x="11638877" y="6564039"/>
                </a:cubicBezTo>
                <a:cubicBezTo>
                  <a:pt x="11692948" y="6537027"/>
                  <a:pt x="11719984" y="6537027"/>
                  <a:pt x="11760537" y="6577545"/>
                </a:cubicBezTo>
                <a:cubicBezTo>
                  <a:pt x="11760537" y="6577545"/>
                  <a:pt x="11774055" y="6591052"/>
                  <a:pt x="11787573" y="6591052"/>
                </a:cubicBezTo>
                <a:cubicBezTo>
                  <a:pt x="11787573" y="6631571"/>
                  <a:pt x="11787573" y="6631571"/>
                  <a:pt x="11814609" y="6645077"/>
                </a:cubicBezTo>
                <a:cubicBezTo>
                  <a:pt x="11841645" y="6645077"/>
                  <a:pt x="11855163" y="6631571"/>
                  <a:pt x="11882198" y="6618064"/>
                </a:cubicBezTo>
                <a:cubicBezTo>
                  <a:pt x="11922752" y="6645077"/>
                  <a:pt x="11963305" y="6658583"/>
                  <a:pt x="11976823" y="6699102"/>
                </a:cubicBezTo>
                <a:cubicBezTo>
                  <a:pt x="11990341" y="6712608"/>
                  <a:pt x="11990341" y="6712608"/>
                  <a:pt x="12003859" y="6712608"/>
                </a:cubicBezTo>
                <a:cubicBezTo>
                  <a:pt x="12071448" y="6739621"/>
                  <a:pt x="12139038" y="6780139"/>
                  <a:pt x="12206627" y="6807152"/>
                </a:cubicBezTo>
                <a:cubicBezTo>
                  <a:pt x="12220145" y="6807152"/>
                  <a:pt x="12233663" y="6807152"/>
                  <a:pt x="12260698" y="6807152"/>
                </a:cubicBezTo>
                <a:cubicBezTo>
                  <a:pt x="12260698" y="6780139"/>
                  <a:pt x="12260698" y="6739621"/>
                  <a:pt x="12260698" y="6712608"/>
                </a:cubicBezTo>
                <a:cubicBezTo>
                  <a:pt x="12260698" y="4497583"/>
                  <a:pt x="12260698" y="2296063"/>
                  <a:pt x="12260698" y="81038"/>
                </a:cubicBezTo>
                <a:cubicBezTo>
                  <a:pt x="12260698" y="54025"/>
                  <a:pt x="12260698" y="27013"/>
                  <a:pt x="1226069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62725222"/>
      </p:ext>
    </p:extLst>
  </p:cSld>
  <p:clrMapOvr>
    <a:masterClrMapping/>
  </p:clrMapOvr>
  <p:transition spd="slow">
    <p:push dir="u"/>
  </p:transition>
</p:sldLayout>
</file>

<file path=ppt/slideLayouts/slideLayout1096.xml><?xml version="1.0" encoding="utf-8"?>
<p:sldLayout xmlns:a="http://schemas.openxmlformats.org/drawingml/2006/main" xmlns:r="http://schemas.openxmlformats.org/officeDocument/2006/relationships" xmlns:p="http://schemas.openxmlformats.org/presentationml/2006/main" preserve="1" userDrawn="1">
  <p:cSld name="11_Custom 19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D109744-8887-48DB-824B-BD6C04036121}"/>
              </a:ext>
            </a:extLst>
          </p:cNvPr>
          <p:cNvSpPr>
            <a:spLocks noGrp="1"/>
          </p:cNvSpPr>
          <p:nvPr>
            <p:ph type="pic" sz="quarter" idx="15"/>
          </p:nvPr>
        </p:nvSpPr>
        <p:spPr>
          <a:xfrm>
            <a:off x="1" y="-9535792"/>
            <a:ext cx="13244052" cy="19854192"/>
          </a:xfrm>
          <a:custGeom>
            <a:avLst/>
            <a:gdLst>
              <a:gd name="connsiteX0" fmla="*/ 0 w 13244052"/>
              <a:gd name="connsiteY0" fmla="*/ 0 h 19854192"/>
              <a:gd name="connsiteX1" fmla="*/ 13244052 w 13244052"/>
              <a:gd name="connsiteY1" fmla="*/ 0 h 19854192"/>
              <a:gd name="connsiteX2" fmla="*/ 13244052 w 13244052"/>
              <a:gd name="connsiteY2" fmla="*/ 19854192 h 19854192"/>
              <a:gd name="connsiteX3" fmla="*/ 0 w 13244052"/>
              <a:gd name="connsiteY3" fmla="*/ 19854192 h 19854192"/>
            </a:gdLst>
            <a:ahLst/>
            <a:cxnLst>
              <a:cxn ang="0">
                <a:pos x="connsiteX0" y="connsiteY0"/>
              </a:cxn>
              <a:cxn ang="0">
                <a:pos x="connsiteX1" y="connsiteY1"/>
              </a:cxn>
              <a:cxn ang="0">
                <a:pos x="connsiteX2" y="connsiteY2"/>
              </a:cxn>
              <a:cxn ang="0">
                <a:pos x="connsiteX3" y="connsiteY3"/>
              </a:cxn>
            </a:cxnLst>
            <a:rect l="l" t="t" r="r" b="b"/>
            <a:pathLst>
              <a:path w="13244052" h="19854192">
                <a:moveTo>
                  <a:pt x="0" y="0"/>
                </a:moveTo>
                <a:lnTo>
                  <a:pt x="13244052" y="0"/>
                </a:lnTo>
                <a:lnTo>
                  <a:pt x="13244052" y="19854192"/>
                </a:lnTo>
                <a:lnTo>
                  <a:pt x="0" y="1985419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23032200"/>
      </p:ext>
    </p:extLst>
  </p:cSld>
  <p:clrMapOvr>
    <a:masterClrMapping/>
  </p:clrMapOvr>
  <p:transition spd="slow">
    <p:push dir="u"/>
  </p:transition>
</p:sldLayout>
</file>

<file path=ppt/slideLayouts/slideLayout1097.xml><?xml version="1.0" encoding="utf-8"?>
<p:sldLayout xmlns:a="http://schemas.openxmlformats.org/drawingml/2006/main" xmlns:r="http://schemas.openxmlformats.org/officeDocument/2006/relationships" xmlns:p="http://schemas.openxmlformats.org/presentationml/2006/main" preserve="1" userDrawn="1">
  <p:cSld name="3_Custom 19_Push from bottom">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192A8D-70D1-43F8-B723-E7850441B0F7}"/>
              </a:ext>
            </a:extLst>
          </p:cNvPr>
          <p:cNvSpPr>
            <a:spLocks noGrp="1"/>
          </p:cNvSpPr>
          <p:nvPr>
            <p:ph type="pic" sz="quarter" idx="13"/>
          </p:nvPr>
        </p:nvSpPr>
        <p:spPr>
          <a:xfrm>
            <a:off x="-1" y="-11050589"/>
            <a:ext cx="12192000" cy="15243176"/>
          </a:xfrm>
          <a:custGeom>
            <a:avLst/>
            <a:gdLst>
              <a:gd name="connsiteX0" fmla="*/ 0 w 12192000"/>
              <a:gd name="connsiteY0" fmla="*/ 0 h 15243176"/>
              <a:gd name="connsiteX1" fmla="*/ 12192000 w 12192000"/>
              <a:gd name="connsiteY1" fmla="*/ 0 h 15243176"/>
              <a:gd name="connsiteX2" fmla="*/ 12192000 w 12192000"/>
              <a:gd name="connsiteY2" fmla="*/ 15243176 h 15243176"/>
              <a:gd name="connsiteX3" fmla="*/ 0 w 12192000"/>
              <a:gd name="connsiteY3" fmla="*/ 15243176 h 15243176"/>
            </a:gdLst>
            <a:ahLst/>
            <a:cxnLst>
              <a:cxn ang="0">
                <a:pos x="connsiteX0" y="connsiteY0"/>
              </a:cxn>
              <a:cxn ang="0">
                <a:pos x="connsiteX1" y="connsiteY1"/>
              </a:cxn>
              <a:cxn ang="0">
                <a:pos x="connsiteX2" y="connsiteY2"/>
              </a:cxn>
              <a:cxn ang="0">
                <a:pos x="connsiteX3" y="connsiteY3"/>
              </a:cxn>
            </a:cxnLst>
            <a:rect l="l" t="t" r="r" b="b"/>
            <a:pathLst>
              <a:path w="12192000" h="15243176">
                <a:moveTo>
                  <a:pt x="0" y="0"/>
                </a:moveTo>
                <a:lnTo>
                  <a:pt x="12192000" y="0"/>
                </a:lnTo>
                <a:lnTo>
                  <a:pt x="12192000" y="15243176"/>
                </a:lnTo>
                <a:lnTo>
                  <a:pt x="0" y="1524317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51767408"/>
      </p:ext>
    </p:extLst>
  </p:cSld>
  <p:clrMapOvr>
    <a:masterClrMapping/>
  </p:clrMapOvr>
  <p:transition spd="slow">
    <p:push dir="u"/>
  </p:transition>
</p:sldLayout>
</file>

<file path=ppt/slideLayouts/slideLayout1098.xml><?xml version="1.0" encoding="utf-8"?>
<p:sldLayout xmlns:a="http://schemas.openxmlformats.org/drawingml/2006/main" xmlns:r="http://schemas.openxmlformats.org/officeDocument/2006/relationships" xmlns:p="http://schemas.openxmlformats.org/presentationml/2006/main" preserve="1" userDrawn="1">
  <p:cSld name="4_Custom 19_Push from bottom">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54633A1-9528-4DE7-91AA-3E09BA56B6B1}"/>
              </a:ext>
            </a:extLst>
          </p:cNvPr>
          <p:cNvSpPr>
            <a:spLocks noGrp="1"/>
          </p:cNvSpPr>
          <p:nvPr>
            <p:ph type="pic" sz="quarter" idx="14"/>
          </p:nvPr>
        </p:nvSpPr>
        <p:spPr>
          <a:xfrm>
            <a:off x="0" y="-8777355"/>
            <a:ext cx="12192000" cy="18262636"/>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36B7AE3B-9C9B-4D16-9369-79FBDC992665}"/>
              </a:ext>
            </a:extLst>
          </p:cNvPr>
          <p:cNvSpPr>
            <a:spLocks noGrp="1"/>
          </p:cNvSpPr>
          <p:nvPr>
            <p:ph type="pic" sz="quarter" idx="15"/>
          </p:nvPr>
        </p:nvSpPr>
        <p:spPr>
          <a:xfrm>
            <a:off x="0" y="-8777355"/>
            <a:ext cx="12192000" cy="18262636"/>
          </a:xfrm>
          <a:custGeom>
            <a:avLst/>
            <a:gdLst>
              <a:gd name="connsiteX0" fmla="*/ 5735771 w 12192000"/>
              <a:gd name="connsiteY0" fmla="*/ 10277928 h 18262636"/>
              <a:gd name="connsiteX1" fmla="*/ 5773193 w 12192000"/>
              <a:gd name="connsiteY1" fmla="*/ 10305098 h 18262636"/>
              <a:gd name="connsiteX2" fmla="*/ 5800277 w 12192000"/>
              <a:gd name="connsiteY2" fmla="*/ 10324859 h 18262636"/>
              <a:gd name="connsiteX3" fmla="*/ 5828825 w 12192000"/>
              <a:gd name="connsiteY3" fmla="*/ 10332909 h 18262636"/>
              <a:gd name="connsiteX4" fmla="*/ 5829556 w 12192000"/>
              <a:gd name="connsiteY4" fmla="*/ 10398776 h 18262636"/>
              <a:gd name="connsiteX5" fmla="*/ 5862496 w 12192000"/>
              <a:gd name="connsiteY5" fmla="*/ 10430247 h 18262636"/>
              <a:gd name="connsiteX6" fmla="*/ 6019873 w 12192000"/>
              <a:gd name="connsiteY6" fmla="*/ 10430978 h 18262636"/>
              <a:gd name="connsiteX7" fmla="*/ 6125280 w 12192000"/>
              <a:gd name="connsiteY7" fmla="*/ 10426587 h 18262636"/>
              <a:gd name="connsiteX8" fmla="*/ 6457603 w 12192000"/>
              <a:gd name="connsiteY8" fmla="*/ 10419269 h 18262636"/>
              <a:gd name="connsiteX9" fmla="*/ 6803101 w 12192000"/>
              <a:gd name="connsiteY9" fmla="*/ 10414877 h 18262636"/>
              <a:gd name="connsiteX10" fmla="*/ 6960479 w 12192000"/>
              <a:gd name="connsiteY10" fmla="*/ 10405363 h 18262636"/>
              <a:gd name="connsiteX11" fmla="*/ 7076865 w 12192000"/>
              <a:gd name="connsiteY11" fmla="*/ 10403900 h 18262636"/>
              <a:gd name="connsiteX12" fmla="*/ 7122248 w 12192000"/>
              <a:gd name="connsiteY12" fmla="*/ 10425856 h 18262636"/>
              <a:gd name="connsiteX13" fmla="*/ 7188127 w 12192000"/>
              <a:gd name="connsiteY13" fmla="*/ 10490991 h 18262636"/>
              <a:gd name="connsiteX14" fmla="*/ 7333061 w 12192000"/>
              <a:gd name="connsiteY14" fmla="*/ 10618335 h 18262636"/>
              <a:gd name="connsiteX15" fmla="*/ 7521182 w 12192000"/>
              <a:gd name="connsiteY15" fmla="*/ 10783736 h 18262636"/>
              <a:gd name="connsiteX16" fmla="*/ 7674167 w 12192000"/>
              <a:gd name="connsiteY16" fmla="*/ 10919862 h 18262636"/>
              <a:gd name="connsiteX17" fmla="*/ 7793482 w 12192000"/>
              <a:gd name="connsiteY17" fmla="*/ 11022323 h 18262636"/>
              <a:gd name="connsiteX18" fmla="*/ 7876196 w 12192000"/>
              <a:gd name="connsiteY18" fmla="*/ 11095509 h 18262636"/>
              <a:gd name="connsiteX19" fmla="*/ 7978675 w 12192000"/>
              <a:gd name="connsiteY19" fmla="*/ 11190651 h 18262636"/>
              <a:gd name="connsiteX20" fmla="*/ 8059925 w 12192000"/>
              <a:gd name="connsiteY20" fmla="*/ 11256519 h 18262636"/>
              <a:gd name="connsiteX21" fmla="*/ 8162404 w 12192000"/>
              <a:gd name="connsiteY21" fmla="*/ 11350197 h 18262636"/>
              <a:gd name="connsiteX22" fmla="*/ 8144104 w 12192000"/>
              <a:gd name="connsiteY22" fmla="*/ 11412406 h 18262636"/>
              <a:gd name="connsiteX23" fmla="*/ 8157280 w 12192000"/>
              <a:gd name="connsiteY23" fmla="*/ 11481201 h 18262636"/>
              <a:gd name="connsiteX24" fmla="*/ 8244386 w 12192000"/>
              <a:gd name="connsiteY24" fmla="*/ 11496570 h 18262636"/>
              <a:gd name="connsiteX25" fmla="*/ 8326369 w 12192000"/>
              <a:gd name="connsiteY25" fmla="*/ 11467295 h 18262636"/>
              <a:gd name="connsiteX26" fmla="*/ 8433239 w 12192000"/>
              <a:gd name="connsiteY26" fmla="*/ 11438021 h 18262636"/>
              <a:gd name="connsiteX27" fmla="*/ 8593545 w 12192000"/>
              <a:gd name="connsiteY27" fmla="*/ 11409478 h 18262636"/>
              <a:gd name="connsiteX28" fmla="*/ 8740674 w 12192000"/>
              <a:gd name="connsiteY28" fmla="*/ 11374349 h 18262636"/>
              <a:gd name="connsiteX29" fmla="*/ 8880484 w 12192000"/>
              <a:gd name="connsiteY29" fmla="*/ 11337756 h 18262636"/>
              <a:gd name="connsiteX30" fmla="*/ 9070069 w 12192000"/>
              <a:gd name="connsiteY30" fmla="*/ 11305554 h 18262636"/>
              <a:gd name="connsiteX31" fmla="*/ 9142536 w 12192000"/>
              <a:gd name="connsiteY31" fmla="*/ 11286525 h 18262636"/>
              <a:gd name="connsiteX32" fmla="*/ 9236963 w 12192000"/>
              <a:gd name="connsiteY32" fmla="*/ 11256519 h 18262636"/>
              <a:gd name="connsiteX33" fmla="*/ 9357741 w 12192000"/>
              <a:gd name="connsiteY33" fmla="*/ 11214803 h 18262636"/>
              <a:gd name="connsiteX34" fmla="*/ 9395804 w 12192000"/>
              <a:gd name="connsiteY34" fmla="*/ 11203825 h 18262636"/>
              <a:gd name="connsiteX35" fmla="*/ 9439723 w 12192000"/>
              <a:gd name="connsiteY35" fmla="*/ 11189188 h 18262636"/>
              <a:gd name="connsiteX36" fmla="*/ 9518778 w 12192000"/>
              <a:gd name="connsiteY36" fmla="*/ 11130639 h 18262636"/>
              <a:gd name="connsiteX37" fmla="*/ 9617597 w 12192000"/>
              <a:gd name="connsiteY37" fmla="*/ 11091118 h 18262636"/>
              <a:gd name="connsiteX38" fmla="*/ 9714951 w 12192000"/>
              <a:gd name="connsiteY38" fmla="*/ 11077213 h 18262636"/>
              <a:gd name="connsiteX39" fmla="*/ 9777902 w 12192000"/>
              <a:gd name="connsiteY39" fmla="*/ 11047938 h 18262636"/>
              <a:gd name="connsiteX40" fmla="*/ 9864277 w 12192000"/>
              <a:gd name="connsiteY40" fmla="*/ 11023055 h 18262636"/>
              <a:gd name="connsiteX41" fmla="*/ 9922104 w 12192000"/>
              <a:gd name="connsiteY41" fmla="*/ 11016468 h 18262636"/>
              <a:gd name="connsiteX42" fmla="*/ 10002622 w 12192000"/>
              <a:gd name="connsiteY42" fmla="*/ 11004758 h 18262636"/>
              <a:gd name="connsiteX43" fmla="*/ 10165856 w 12192000"/>
              <a:gd name="connsiteY43" fmla="*/ 10965238 h 18262636"/>
              <a:gd name="connsiteX44" fmla="*/ 10319573 w 12192000"/>
              <a:gd name="connsiteY44" fmla="*/ 10894979 h 18262636"/>
              <a:gd name="connsiteX45" fmla="*/ 10407412 w 12192000"/>
              <a:gd name="connsiteY45" fmla="*/ 10865705 h 18262636"/>
              <a:gd name="connsiteX46" fmla="*/ 10545758 w 12192000"/>
              <a:gd name="connsiteY46" fmla="*/ 10822525 h 18262636"/>
              <a:gd name="connsiteX47" fmla="*/ 10702403 w 12192000"/>
              <a:gd name="connsiteY47" fmla="*/ 10780809 h 18262636"/>
              <a:gd name="connsiteX48" fmla="*/ 10831965 w 12192000"/>
              <a:gd name="connsiteY48" fmla="*/ 10744947 h 18262636"/>
              <a:gd name="connsiteX49" fmla="*/ 10853193 w 12192000"/>
              <a:gd name="connsiteY49" fmla="*/ 10736897 h 18262636"/>
              <a:gd name="connsiteX50" fmla="*/ 11069862 w 12192000"/>
              <a:gd name="connsiteY50" fmla="*/ 10692985 h 18262636"/>
              <a:gd name="connsiteX51" fmla="*/ 11110121 w 12192000"/>
              <a:gd name="connsiteY51" fmla="*/ 10688594 h 18262636"/>
              <a:gd name="connsiteX52" fmla="*/ 11188444 w 12192000"/>
              <a:gd name="connsiteY52" fmla="*/ 10668102 h 18262636"/>
              <a:gd name="connsiteX53" fmla="*/ 11318738 w 12192000"/>
              <a:gd name="connsiteY53" fmla="*/ 10651269 h 18262636"/>
              <a:gd name="connsiteX54" fmla="*/ 11358265 w 12192000"/>
              <a:gd name="connsiteY54" fmla="*/ 10630045 h 18262636"/>
              <a:gd name="connsiteX55" fmla="*/ 11378761 w 12192000"/>
              <a:gd name="connsiteY55" fmla="*/ 10619799 h 18262636"/>
              <a:gd name="connsiteX56" fmla="*/ 11517839 w 12192000"/>
              <a:gd name="connsiteY56" fmla="*/ 10602966 h 18262636"/>
              <a:gd name="connsiteX57" fmla="*/ 11657648 w 12192000"/>
              <a:gd name="connsiteY57" fmla="*/ 10566373 h 18262636"/>
              <a:gd name="connsiteX58" fmla="*/ 11864069 w 12192000"/>
              <a:gd name="connsiteY58" fmla="*/ 10485868 h 18262636"/>
              <a:gd name="connsiteX59" fmla="*/ 11976795 w 12192000"/>
              <a:gd name="connsiteY59" fmla="*/ 10457325 h 18262636"/>
              <a:gd name="connsiteX60" fmla="*/ 12033890 w 12192000"/>
              <a:gd name="connsiteY60" fmla="*/ 10430978 h 18262636"/>
              <a:gd name="connsiteX61" fmla="*/ 12085130 w 12192000"/>
              <a:gd name="connsiteY61" fmla="*/ 10405363 h 18262636"/>
              <a:gd name="connsiteX62" fmla="*/ 12192000 w 12192000"/>
              <a:gd name="connsiteY62" fmla="*/ 10382676 h 18262636"/>
              <a:gd name="connsiteX63" fmla="*/ 12192000 w 12192000"/>
              <a:gd name="connsiteY63" fmla="*/ 18262636 h 18262636"/>
              <a:gd name="connsiteX64" fmla="*/ 0 w 12192000"/>
              <a:gd name="connsiteY64" fmla="*/ 18262636 h 18262636"/>
              <a:gd name="connsiteX65" fmla="*/ 0 w 12192000"/>
              <a:gd name="connsiteY65" fmla="*/ 13263285 h 18262636"/>
              <a:gd name="connsiteX66" fmla="*/ 35868 w 12192000"/>
              <a:gd name="connsiteY66" fmla="*/ 13221569 h 18262636"/>
              <a:gd name="connsiteX67" fmla="*/ 49775 w 12192000"/>
              <a:gd name="connsiteY67" fmla="*/ 13269140 h 18262636"/>
              <a:gd name="connsiteX68" fmla="*/ 175678 w 12192000"/>
              <a:gd name="connsiteY68" fmla="*/ 13254503 h 18262636"/>
              <a:gd name="connsiteX69" fmla="*/ 237896 w 12192000"/>
              <a:gd name="connsiteY69" fmla="*/ 13245720 h 18262636"/>
              <a:gd name="connsiteX70" fmla="*/ 327931 w 12192000"/>
              <a:gd name="connsiteY70" fmla="*/ 13233279 h 18262636"/>
              <a:gd name="connsiteX71" fmla="*/ 338911 w 12192000"/>
              <a:gd name="connsiteY71" fmla="*/ 13230351 h 18262636"/>
              <a:gd name="connsiteX72" fmla="*/ 628046 w 12192000"/>
              <a:gd name="connsiteY72" fmla="*/ 13200345 h 18262636"/>
              <a:gd name="connsiteX73" fmla="*/ 753948 w 12192000"/>
              <a:gd name="connsiteY73" fmla="*/ 13176925 h 18262636"/>
              <a:gd name="connsiteX74" fmla="*/ 983061 w 12192000"/>
              <a:gd name="connsiteY74" fmla="*/ 13133745 h 18262636"/>
              <a:gd name="connsiteX75" fmla="*/ 1090663 w 12192000"/>
              <a:gd name="connsiteY75" fmla="*/ 13106666 h 18262636"/>
              <a:gd name="connsiteX76" fmla="*/ 1169718 w 12192000"/>
              <a:gd name="connsiteY76" fmla="*/ 13089834 h 18262636"/>
              <a:gd name="connsiteX77" fmla="*/ 1278052 w 12192000"/>
              <a:gd name="connsiteY77" fmla="*/ 13069341 h 18262636"/>
              <a:gd name="connsiteX78" fmla="*/ 1294156 w 12192000"/>
              <a:gd name="connsiteY78" fmla="*/ 13065682 h 18262636"/>
              <a:gd name="connsiteX79" fmla="*/ 1367355 w 12192000"/>
              <a:gd name="connsiteY79" fmla="*/ 13059095 h 18262636"/>
              <a:gd name="connsiteX80" fmla="*/ 1500577 w 12192000"/>
              <a:gd name="connsiteY80" fmla="*/ 13042263 h 18262636"/>
              <a:gd name="connsiteX81" fmla="*/ 1611107 w 12192000"/>
              <a:gd name="connsiteY81" fmla="*/ 13031285 h 18262636"/>
              <a:gd name="connsiteX82" fmla="*/ 1651366 w 12192000"/>
              <a:gd name="connsiteY82" fmla="*/ 13027625 h 18262636"/>
              <a:gd name="connsiteX83" fmla="*/ 1816796 w 12192000"/>
              <a:gd name="connsiteY83" fmla="*/ 12995423 h 18262636"/>
              <a:gd name="connsiteX84" fmla="*/ 1902438 w 12192000"/>
              <a:gd name="connsiteY84" fmla="*/ 12974931 h 18262636"/>
              <a:gd name="connsiteX85" fmla="*/ 2007113 w 12192000"/>
              <a:gd name="connsiteY85" fmla="*/ 12947852 h 18262636"/>
              <a:gd name="connsiteX86" fmla="*/ 2115447 w 12192000"/>
              <a:gd name="connsiteY86" fmla="*/ 12922969 h 18262636"/>
              <a:gd name="connsiteX87" fmla="*/ 2279412 w 12192000"/>
              <a:gd name="connsiteY87" fmla="*/ 12884180 h 18262636"/>
              <a:gd name="connsiteX88" fmla="*/ 2383355 w 12192000"/>
              <a:gd name="connsiteY88" fmla="*/ 12868079 h 18262636"/>
              <a:gd name="connsiteX89" fmla="*/ 2463142 w 12192000"/>
              <a:gd name="connsiteY89" fmla="*/ 12857101 h 18262636"/>
              <a:gd name="connsiteX90" fmla="*/ 2537804 w 12192000"/>
              <a:gd name="connsiteY90" fmla="*/ 12850515 h 18262636"/>
              <a:gd name="connsiteX91" fmla="*/ 2576600 w 12192000"/>
              <a:gd name="connsiteY91" fmla="*/ 12816849 h 18262636"/>
              <a:gd name="connsiteX92" fmla="*/ 2612467 w 12192000"/>
              <a:gd name="connsiteY92" fmla="*/ 12805139 h 18262636"/>
              <a:gd name="connsiteX93" fmla="*/ 2659314 w 12192000"/>
              <a:gd name="connsiteY93" fmla="*/ 12820508 h 18262636"/>
              <a:gd name="connsiteX94" fmla="*/ 2744957 w 12192000"/>
              <a:gd name="connsiteY94" fmla="*/ 12802212 h 18262636"/>
              <a:gd name="connsiteX95" fmla="*/ 2909655 w 12192000"/>
              <a:gd name="connsiteY95" fmla="*/ 12764887 h 18262636"/>
              <a:gd name="connsiteX96" fmla="*/ 2944790 w 12192000"/>
              <a:gd name="connsiteY96" fmla="*/ 12761228 h 18262636"/>
              <a:gd name="connsiteX97" fmla="*/ 2979193 w 12192000"/>
              <a:gd name="connsiteY97" fmla="*/ 12756836 h 18262636"/>
              <a:gd name="connsiteX98" fmla="*/ 3086064 w 12192000"/>
              <a:gd name="connsiteY98" fmla="*/ 12731221 h 18262636"/>
              <a:gd name="connsiteX99" fmla="*/ 3216358 w 12192000"/>
              <a:gd name="connsiteY99" fmla="*/ 12699751 h 18262636"/>
              <a:gd name="connsiteX100" fmla="*/ 3269061 w 12192000"/>
              <a:gd name="connsiteY100" fmla="*/ 12685846 h 18262636"/>
              <a:gd name="connsiteX101" fmla="*/ 3293949 w 12192000"/>
              <a:gd name="connsiteY101" fmla="*/ 12636811 h 18262636"/>
              <a:gd name="connsiteX102" fmla="*/ 3321764 w 12192000"/>
              <a:gd name="connsiteY102" fmla="*/ 12677063 h 18262636"/>
              <a:gd name="connsiteX103" fmla="*/ 3463038 w 12192000"/>
              <a:gd name="connsiteY103" fmla="*/ 12625833 h 18262636"/>
              <a:gd name="connsiteX104" fmla="*/ 3512081 w 12192000"/>
              <a:gd name="connsiteY104" fmla="*/ 12609000 h 18262636"/>
              <a:gd name="connsiteX105" fmla="*/ 3564784 w 12192000"/>
              <a:gd name="connsiteY105" fmla="*/ 12569480 h 18262636"/>
              <a:gd name="connsiteX106" fmla="*/ 3611631 w 12192000"/>
              <a:gd name="connsiteY106" fmla="*/ 12529227 h 18262636"/>
              <a:gd name="connsiteX107" fmla="*/ 3651159 w 12192000"/>
              <a:gd name="connsiteY107" fmla="*/ 12458968 h 18262636"/>
              <a:gd name="connsiteX108" fmla="*/ 3651159 w 12192000"/>
              <a:gd name="connsiteY108" fmla="*/ 12359435 h 18262636"/>
              <a:gd name="connsiteX109" fmla="*/ 3703130 w 12192000"/>
              <a:gd name="connsiteY109" fmla="*/ 12294300 h 18262636"/>
              <a:gd name="connsiteX110" fmla="*/ 3946882 w 12192000"/>
              <a:gd name="connsiteY110" fmla="*/ 12232823 h 18262636"/>
              <a:gd name="connsiteX111" fmla="*/ 4025205 w 12192000"/>
              <a:gd name="connsiteY111" fmla="*/ 12167687 h 18262636"/>
              <a:gd name="connsiteX112" fmla="*/ 4029597 w 12192000"/>
              <a:gd name="connsiteY112" fmla="*/ 12139877 h 18262636"/>
              <a:gd name="connsiteX113" fmla="*/ 3996657 w 12192000"/>
              <a:gd name="connsiteY113" fmla="*/ 12024974 h 18262636"/>
              <a:gd name="connsiteX114" fmla="*/ 3872219 w 12192000"/>
              <a:gd name="connsiteY114" fmla="*/ 12011801 h 18262636"/>
              <a:gd name="connsiteX115" fmla="*/ 3818784 w 12192000"/>
              <a:gd name="connsiteY115" fmla="*/ 11974476 h 18262636"/>
              <a:gd name="connsiteX116" fmla="*/ 3828300 w 12192000"/>
              <a:gd name="connsiteY116" fmla="*/ 11908608 h 18262636"/>
              <a:gd name="connsiteX117" fmla="*/ 3881003 w 12192000"/>
              <a:gd name="connsiteY117" fmla="*/ 11853719 h 18262636"/>
              <a:gd name="connsiteX118" fmla="*/ 3927850 w 12192000"/>
              <a:gd name="connsiteY118" fmla="*/ 11801025 h 18262636"/>
              <a:gd name="connsiteX119" fmla="*/ 3927119 w 12192000"/>
              <a:gd name="connsiteY119" fmla="*/ 11769554 h 18262636"/>
              <a:gd name="connsiteX120" fmla="*/ 3890519 w 12192000"/>
              <a:gd name="connsiteY120" fmla="*/ 11772482 h 18262636"/>
              <a:gd name="connsiteX121" fmla="*/ 3869291 w 12192000"/>
              <a:gd name="connsiteY121" fmla="*/ 11800293 h 18262636"/>
              <a:gd name="connsiteX122" fmla="*/ 3785113 w 12192000"/>
              <a:gd name="connsiteY122" fmla="*/ 11776873 h 18262636"/>
              <a:gd name="connsiteX123" fmla="*/ 3783649 w 12192000"/>
              <a:gd name="connsiteY123" fmla="*/ 11759308 h 18262636"/>
              <a:gd name="connsiteX124" fmla="*/ 3848796 w 12192000"/>
              <a:gd name="connsiteY124" fmla="*/ 11651725 h 18262636"/>
              <a:gd name="connsiteX125" fmla="*/ 4044237 w 12192000"/>
              <a:gd name="connsiteY125" fmla="*/ 11495106 h 18262636"/>
              <a:gd name="connsiteX126" fmla="*/ 4064000 w 12192000"/>
              <a:gd name="connsiteY126" fmla="*/ 11473882 h 18262636"/>
              <a:gd name="connsiteX127" fmla="*/ 4100600 w 12192000"/>
              <a:gd name="connsiteY127" fmla="*/ 11435825 h 18262636"/>
              <a:gd name="connsiteX128" fmla="*/ 4206738 w 12192000"/>
              <a:gd name="connsiteY128" fmla="*/ 11345074 h 18262636"/>
              <a:gd name="connsiteX129" fmla="*/ 4316536 w 12192000"/>
              <a:gd name="connsiteY129" fmla="*/ 11257251 h 18262636"/>
              <a:gd name="connsiteX130" fmla="*/ 4454150 w 12192000"/>
              <a:gd name="connsiteY130" fmla="*/ 11141617 h 18262636"/>
              <a:gd name="connsiteX131" fmla="*/ 4681799 w 12192000"/>
              <a:gd name="connsiteY131" fmla="*/ 10949869 h 18262636"/>
              <a:gd name="connsiteX132" fmla="*/ 4741822 w 12192000"/>
              <a:gd name="connsiteY132" fmla="*/ 10892784 h 18262636"/>
              <a:gd name="connsiteX133" fmla="*/ 4725718 w 12192000"/>
              <a:gd name="connsiteY133" fmla="*/ 10862045 h 18262636"/>
              <a:gd name="connsiteX134" fmla="*/ 4730110 w 12192000"/>
              <a:gd name="connsiteY134" fmla="*/ 10851799 h 18262636"/>
              <a:gd name="connsiteX135" fmla="*/ 4836980 w 12192000"/>
              <a:gd name="connsiteY135" fmla="*/ 10815206 h 18262636"/>
              <a:gd name="connsiteX136" fmla="*/ 4858940 w 12192000"/>
              <a:gd name="connsiteY136" fmla="*/ 10810083 h 18262636"/>
              <a:gd name="connsiteX137" fmla="*/ 4950438 w 12192000"/>
              <a:gd name="connsiteY137" fmla="*/ 10729578 h 18262636"/>
              <a:gd name="connsiteX138" fmla="*/ 5032421 w 12192000"/>
              <a:gd name="connsiteY138" fmla="*/ 10660051 h 18262636"/>
              <a:gd name="connsiteX139" fmla="*/ 5129775 w 12192000"/>
              <a:gd name="connsiteY139" fmla="*/ 10566373 h 18262636"/>
              <a:gd name="connsiteX140" fmla="*/ 5156859 w 12192000"/>
              <a:gd name="connsiteY140" fmla="*/ 10531244 h 18262636"/>
              <a:gd name="connsiteX141" fmla="*/ 5189067 w 12192000"/>
              <a:gd name="connsiteY141" fmla="*/ 10470499 h 18262636"/>
              <a:gd name="connsiteX142" fmla="*/ 5245430 w 12192000"/>
              <a:gd name="connsiteY142" fmla="*/ 10469767 h 18262636"/>
              <a:gd name="connsiteX143" fmla="*/ 5270317 w 12192000"/>
              <a:gd name="connsiteY143" fmla="*/ 10447811 h 18262636"/>
              <a:gd name="connsiteX144" fmla="*/ 5318628 w 12192000"/>
              <a:gd name="connsiteY144" fmla="*/ 10432442 h 18262636"/>
              <a:gd name="connsiteX145" fmla="*/ 5446726 w 12192000"/>
              <a:gd name="connsiteY145" fmla="*/ 10438297 h 18262636"/>
              <a:gd name="connsiteX146" fmla="*/ 5587268 w 12192000"/>
              <a:gd name="connsiteY146" fmla="*/ 10438297 h 18262636"/>
              <a:gd name="connsiteX147" fmla="*/ 5632652 w 12192000"/>
              <a:gd name="connsiteY147" fmla="*/ 10436101 h 18262636"/>
              <a:gd name="connsiteX148" fmla="*/ 5639239 w 12192000"/>
              <a:gd name="connsiteY148" fmla="*/ 10335105 h 18262636"/>
              <a:gd name="connsiteX149" fmla="*/ 5665591 w 12192000"/>
              <a:gd name="connsiteY149" fmla="*/ 10324859 h 18262636"/>
              <a:gd name="connsiteX150" fmla="*/ 5697799 w 12192000"/>
              <a:gd name="connsiteY150" fmla="*/ 10302902 h 18262636"/>
              <a:gd name="connsiteX151" fmla="*/ 5735771 w 12192000"/>
              <a:gd name="connsiteY151" fmla="*/ 10277928 h 18262636"/>
              <a:gd name="connsiteX152" fmla="*/ 0 w 12192000"/>
              <a:gd name="connsiteY152" fmla="*/ 0 h 18262636"/>
              <a:gd name="connsiteX153" fmla="*/ 12192000 w 12192000"/>
              <a:gd name="connsiteY153" fmla="*/ 0 h 18262636"/>
              <a:gd name="connsiteX154" fmla="*/ 12192000 w 12192000"/>
              <a:gd name="connsiteY154" fmla="*/ 4506474 h 18262636"/>
              <a:gd name="connsiteX155" fmla="*/ 12157597 w 12192000"/>
              <a:gd name="connsiteY155" fmla="*/ 4501352 h 18262636"/>
              <a:gd name="connsiteX156" fmla="*/ 12087326 w 12192000"/>
              <a:gd name="connsiteY156" fmla="*/ 4500621 h 18262636"/>
              <a:gd name="connsiteX157" fmla="*/ 104675 w 12192000"/>
              <a:gd name="connsiteY157" fmla="*/ 4500621 h 18262636"/>
              <a:gd name="connsiteX158" fmla="*/ 0 w 12192000"/>
              <a:gd name="connsiteY158" fmla="*/ 4494767 h 18262636"/>
              <a:gd name="connsiteX159" fmla="*/ 0 w 12192000"/>
              <a:gd name="connsiteY159" fmla="*/ 0 h 1826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2192000" h="18262636">
                <a:moveTo>
                  <a:pt x="5735771" y="10277928"/>
                </a:moveTo>
                <a:cubicBezTo>
                  <a:pt x="5748672" y="10278385"/>
                  <a:pt x="5761482" y="10287534"/>
                  <a:pt x="5773193" y="10305098"/>
                </a:cubicBezTo>
                <a:cubicBezTo>
                  <a:pt x="5780514" y="10316076"/>
                  <a:pt x="5787833" y="10323395"/>
                  <a:pt x="5800277" y="10324859"/>
                </a:cubicBezTo>
                <a:cubicBezTo>
                  <a:pt x="5809061" y="10326322"/>
                  <a:pt x="5818577" y="10329981"/>
                  <a:pt x="5828825" y="10332909"/>
                </a:cubicBezTo>
                <a:cubicBezTo>
                  <a:pt x="5828825" y="10356329"/>
                  <a:pt x="5828825" y="10377552"/>
                  <a:pt x="5829556" y="10398776"/>
                </a:cubicBezTo>
                <a:cubicBezTo>
                  <a:pt x="5830288" y="10420733"/>
                  <a:pt x="5839072" y="10430247"/>
                  <a:pt x="5862496" y="10430247"/>
                </a:cubicBezTo>
                <a:cubicBezTo>
                  <a:pt x="5915200" y="10431710"/>
                  <a:pt x="5967170" y="10431710"/>
                  <a:pt x="6019873" y="10430978"/>
                </a:cubicBezTo>
                <a:cubicBezTo>
                  <a:pt x="6055009" y="10430247"/>
                  <a:pt x="6090145" y="10428051"/>
                  <a:pt x="6125280" y="10426587"/>
                </a:cubicBezTo>
                <a:cubicBezTo>
                  <a:pt x="6235810" y="10424392"/>
                  <a:pt x="6347072" y="10421464"/>
                  <a:pt x="6457603" y="10419269"/>
                </a:cubicBezTo>
                <a:cubicBezTo>
                  <a:pt x="6573257" y="10417805"/>
                  <a:pt x="6688179" y="10417805"/>
                  <a:pt x="6803101" y="10414877"/>
                </a:cubicBezTo>
                <a:cubicBezTo>
                  <a:pt x="6855804" y="10413414"/>
                  <a:pt x="6907775" y="10408291"/>
                  <a:pt x="6960479" y="10405363"/>
                </a:cubicBezTo>
                <a:cubicBezTo>
                  <a:pt x="6999274" y="10403900"/>
                  <a:pt x="7038069" y="10404631"/>
                  <a:pt x="7076865" y="10403900"/>
                </a:cubicBezTo>
                <a:cubicBezTo>
                  <a:pt x="7095897" y="10403168"/>
                  <a:pt x="7112732" y="10409754"/>
                  <a:pt x="7122248" y="10425856"/>
                </a:cubicBezTo>
                <a:cubicBezTo>
                  <a:pt x="7137620" y="10454398"/>
                  <a:pt x="7163239" y="10471231"/>
                  <a:pt x="7188127" y="10490991"/>
                </a:cubicBezTo>
                <a:cubicBezTo>
                  <a:pt x="7237170" y="10531975"/>
                  <a:pt x="7284750" y="10575887"/>
                  <a:pt x="7333061" y="10618335"/>
                </a:cubicBezTo>
                <a:cubicBezTo>
                  <a:pt x="7396012" y="10673225"/>
                  <a:pt x="7458963" y="10728846"/>
                  <a:pt x="7521182" y="10783736"/>
                </a:cubicBezTo>
                <a:cubicBezTo>
                  <a:pt x="7572421" y="10829111"/>
                  <a:pt x="7622928" y="10874487"/>
                  <a:pt x="7674167" y="10919862"/>
                </a:cubicBezTo>
                <a:cubicBezTo>
                  <a:pt x="7713695" y="10954260"/>
                  <a:pt x="7753954" y="10987926"/>
                  <a:pt x="7793482" y="11022323"/>
                </a:cubicBezTo>
                <a:cubicBezTo>
                  <a:pt x="7821297" y="11046475"/>
                  <a:pt x="7849113" y="11070626"/>
                  <a:pt x="7876196" y="11095509"/>
                </a:cubicBezTo>
                <a:cubicBezTo>
                  <a:pt x="7910600" y="11126979"/>
                  <a:pt x="7943539" y="11159913"/>
                  <a:pt x="7978675" y="11190651"/>
                </a:cubicBezTo>
                <a:cubicBezTo>
                  <a:pt x="8005026" y="11214071"/>
                  <a:pt x="8033574" y="11233831"/>
                  <a:pt x="8059925" y="11256519"/>
                </a:cubicBezTo>
                <a:cubicBezTo>
                  <a:pt x="8095061" y="11287257"/>
                  <a:pt x="8128732" y="11319459"/>
                  <a:pt x="8162404" y="11350197"/>
                </a:cubicBezTo>
                <a:cubicBezTo>
                  <a:pt x="8163136" y="11374349"/>
                  <a:pt x="8152888" y="11393377"/>
                  <a:pt x="8144104" y="11412406"/>
                </a:cubicBezTo>
                <a:cubicBezTo>
                  <a:pt x="8131660" y="11439485"/>
                  <a:pt x="8136052" y="11459977"/>
                  <a:pt x="8157280" y="11481201"/>
                </a:cubicBezTo>
                <a:cubicBezTo>
                  <a:pt x="8190219" y="11513403"/>
                  <a:pt x="8203395" y="11517794"/>
                  <a:pt x="8244386" y="11496570"/>
                </a:cubicBezTo>
                <a:cubicBezTo>
                  <a:pt x="8270738" y="11483396"/>
                  <a:pt x="8297822" y="11473882"/>
                  <a:pt x="8326369" y="11467295"/>
                </a:cubicBezTo>
                <a:cubicBezTo>
                  <a:pt x="8362237" y="11458513"/>
                  <a:pt x="8397372" y="11445339"/>
                  <a:pt x="8433239" y="11438021"/>
                </a:cubicBezTo>
                <a:cubicBezTo>
                  <a:pt x="8485942" y="11427043"/>
                  <a:pt x="8540110" y="11420456"/>
                  <a:pt x="8593545" y="11409478"/>
                </a:cubicBezTo>
                <a:cubicBezTo>
                  <a:pt x="8643320" y="11399964"/>
                  <a:pt x="8694559" y="11393377"/>
                  <a:pt x="8740674" y="11374349"/>
                </a:cubicBezTo>
                <a:cubicBezTo>
                  <a:pt x="8786790" y="11355321"/>
                  <a:pt x="8832905" y="11345806"/>
                  <a:pt x="8880484" y="11337756"/>
                </a:cubicBezTo>
                <a:cubicBezTo>
                  <a:pt x="8944167" y="11327510"/>
                  <a:pt x="9006386" y="11315068"/>
                  <a:pt x="9070069" y="11305554"/>
                </a:cubicBezTo>
                <a:cubicBezTo>
                  <a:pt x="9094957" y="11301894"/>
                  <a:pt x="9119112" y="11296771"/>
                  <a:pt x="9142536" y="11286525"/>
                </a:cubicBezTo>
                <a:cubicBezTo>
                  <a:pt x="9172548" y="11273352"/>
                  <a:pt x="9205487" y="11265301"/>
                  <a:pt x="9236963" y="11256519"/>
                </a:cubicBezTo>
                <a:cubicBezTo>
                  <a:pt x="9277954" y="11245541"/>
                  <a:pt x="9320409" y="11238222"/>
                  <a:pt x="9357741" y="11214803"/>
                </a:cubicBezTo>
                <a:cubicBezTo>
                  <a:pt x="9368720" y="11208216"/>
                  <a:pt x="9383360" y="11207484"/>
                  <a:pt x="9395804" y="11203825"/>
                </a:cubicBezTo>
                <a:cubicBezTo>
                  <a:pt x="9411176" y="11199434"/>
                  <a:pt x="9427280" y="11197238"/>
                  <a:pt x="9439723" y="11189188"/>
                </a:cubicBezTo>
                <a:cubicBezTo>
                  <a:pt x="9467539" y="11171623"/>
                  <a:pt x="9496818" y="11154790"/>
                  <a:pt x="9518778" y="11130639"/>
                </a:cubicBezTo>
                <a:cubicBezTo>
                  <a:pt x="9546594" y="11099901"/>
                  <a:pt x="9580265" y="11092582"/>
                  <a:pt x="9617597" y="11091118"/>
                </a:cubicBezTo>
                <a:cubicBezTo>
                  <a:pt x="9650536" y="11088923"/>
                  <a:pt x="9682744" y="11087459"/>
                  <a:pt x="9714951" y="11077213"/>
                </a:cubicBezTo>
                <a:cubicBezTo>
                  <a:pt x="9736911" y="11069894"/>
                  <a:pt x="9758138" y="11061112"/>
                  <a:pt x="9777902" y="11047938"/>
                </a:cubicBezTo>
                <a:cubicBezTo>
                  <a:pt x="9802790" y="11030374"/>
                  <a:pt x="9830605" y="11017932"/>
                  <a:pt x="9864277" y="11023055"/>
                </a:cubicBezTo>
                <a:cubicBezTo>
                  <a:pt x="9883308" y="11025251"/>
                  <a:pt x="9903072" y="11019396"/>
                  <a:pt x="9922104" y="11016468"/>
                </a:cubicBezTo>
                <a:cubicBezTo>
                  <a:pt x="9949187" y="11012809"/>
                  <a:pt x="9976271" y="11009150"/>
                  <a:pt x="10002622" y="11004758"/>
                </a:cubicBezTo>
                <a:cubicBezTo>
                  <a:pt x="10058254" y="10995244"/>
                  <a:pt x="10114617" y="10988657"/>
                  <a:pt x="10165856" y="10965238"/>
                </a:cubicBezTo>
                <a:cubicBezTo>
                  <a:pt x="10217095" y="10942550"/>
                  <a:pt x="10271262" y="10924985"/>
                  <a:pt x="10319573" y="10894979"/>
                </a:cubicBezTo>
                <a:cubicBezTo>
                  <a:pt x="10345193" y="10878878"/>
                  <a:pt x="10380329" y="10883269"/>
                  <a:pt x="10407412" y="10865705"/>
                </a:cubicBezTo>
                <a:cubicBezTo>
                  <a:pt x="10458651" y="10867168"/>
                  <a:pt x="10499643" y="10837162"/>
                  <a:pt x="10545758" y="10822525"/>
                </a:cubicBezTo>
                <a:cubicBezTo>
                  <a:pt x="10596997" y="10805692"/>
                  <a:pt x="10648968" y="10791787"/>
                  <a:pt x="10702403" y="10780809"/>
                </a:cubicBezTo>
                <a:cubicBezTo>
                  <a:pt x="10746323" y="10772026"/>
                  <a:pt x="10788778" y="10757389"/>
                  <a:pt x="10831965" y="10744947"/>
                </a:cubicBezTo>
                <a:cubicBezTo>
                  <a:pt x="10839285" y="10743484"/>
                  <a:pt x="10845873" y="10737629"/>
                  <a:pt x="10853193" y="10736897"/>
                </a:cubicBezTo>
                <a:cubicBezTo>
                  <a:pt x="10927856" y="10734701"/>
                  <a:pt x="10995199" y="10696645"/>
                  <a:pt x="11069862" y="10692985"/>
                </a:cubicBezTo>
                <a:cubicBezTo>
                  <a:pt x="11083037" y="10692253"/>
                  <a:pt x="11096945" y="10688594"/>
                  <a:pt x="11110121" y="10688594"/>
                </a:cubicBezTo>
                <a:cubicBezTo>
                  <a:pt x="11138669" y="10689326"/>
                  <a:pt x="11162824" y="10680543"/>
                  <a:pt x="11188444" y="10668102"/>
                </a:cubicBezTo>
                <a:cubicBezTo>
                  <a:pt x="11227971" y="10647610"/>
                  <a:pt x="11271159" y="10638095"/>
                  <a:pt x="11318738" y="10651269"/>
                </a:cubicBezTo>
                <a:cubicBezTo>
                  <a:pt x="11331182" y="10644682"/>
                  <a:pt x="11344357" y="10637364"/>
                  <a:pt x="11358265" y="10630045"/>
                </a:cubicBezTo>
                <a:cubicBezTo>
                  <a:pt x="11364853" y="10626386"/>
                  <a:pt x="11371441" y="10621262"/>
                  <a:pt x="11378761" y="10619799"/>
                </a:cubicBezTo>
                <a:cubicBezTo>
                  <a:pt x="11425608" y="10613944"/>
                  <a:pt x="11471723" y="10604430"/>
                  <a:pt x="11517839" y="10602966"/>
                </a:cubicBezTo>
                <a:cubicBezTo>
                  <a:pt x="11568346" y="10601502"/>
                  <a:pt x="11614461" y="10586133"/>
                  <a:pt x="11657648" y="10566373"/>
                </a:cubicBezTo>
                <a:cubicBezTo>
                  <a:pt x="11724991" y="10534903"/>
                  <a:pt x="11791602" y="10504897"/>
                  <a:pt x="11864069" y="10485868"/>
                </a:cubicBezTo>
                <a:cubicBezTo>
                  <a:pt x="11901401" y="10476354"/>
                  <a:pt x="11938732" y="10465376"/>
                  <a:pt x="11976795" y="10457325"/>
                </a:cubicBezTo>
                <a:cubicBezTo>
                  <a:pt x="11998023" y="10452934"/>
                  <a:pt x="12016323" y="10445616"/>
                  <a:pt x="12033890" y="10430978"/>
                </a:cubicBezTo>
                <a:cubicBezTo>
                  <a:pt x="12047798" y="10419269"/>
                  <a:pt x="12066830" y="10410486"/>
                  <a:pt x="12085130" y="10405363"/>
                </a:cubicBezTo>
                <a:cubicBezTo>
                  <a:pt x="12120265" y="10395849"/>
                  <a:pt x="12153205" y="10374625"/>
                  <a:pt x="12192000" y="10382676"/>
                </a:cubicBezTo>
                <a:cubicBezTo>
                  <a:pt x="12192000" y="13008597"/>
                  <a:pt x="12192000" y="15635250"/>
                  <a:pt x="12192000" y="18262636"/>
                </a:cubicBezTo>
                <a:cubicBezTo>
                  <a:pt x="8128000" y="18262636"/>
                  <a:pt x="4064000" y="18262636"/>
                  <a:pt x="0" y="18262636"/>
                </a:cubicBezTo>
                <a:cubicBezTo>
                  <a:pt x="0" y="16596185"/>
                  <a:pt x="0" y="14929735"/>
                  <a:pt x="0" y="13263285"/>
                </a:cubicBezTo>
                <a:cubicBezTo>
                  <a:pt x="10980" y="13250843"/>
                  <a:pt x="21960" y="13237670"/>
                  <a:pt x="35868" y="13221569"/>
                </a:cubicBezTo>
                <a:cubicBezTo>
                  <a:pt x="40992" y="13239133"/>
                  <a:pt x="45383" y="13253771"/>
                  <a:pt x="49775" y="13269140"/>
                </a:cubicBezTo>
                <a:cubicBezTo>
                  <a:pt x="93695" y="13273531"/>
                  <a:pt x="135418" y="13276458"/>
                  <a:pt x="175678" y="13254503"/>
                </a:cubicBezTo>
                <a:cubicBezTo>
                  <a:pt x="193977" y="13244988"/>
                  <a:pt x="215937" y="13242793"/>
                  <a:pt x="237896" y="13245720"/>
                </a:cubicBezTo>
                <a:cubicBezTo>
                  <a:pt x="268640" y="13250111"/>
                  <a:pt x="300847" y="13254503"/>
                  <a:pt x="327931" y="13233279"/>
                </a:cubicBezTo>
                <a:cubicBezTo>
                  <a:pt x="330859" y="13231083"/>
                  <a:pt x="335251" y="13229619"/>
                  <a:pt x="338911" y="13230351"/>
                </a:cubicBezTo>
                <a:cubicBezTo>
                  <a:pt x="436997" y="13237670"/>
                  <a:pt x="531424" y="13207663"/>
                  <a:pt x="628046" y="13200345"/>
                </a:cubicBezTo>
                <a:cubicBezTo>
                  <a:pt x="670502" y="13196685"/>
                  <a:pt x="712225" y="13184976"/>
                  <a:pt x="753948" y="13176925"/>
                </a:cubicBezTo>
                <a:cubicBezTo>
                  <a:pt x="830807" y="13163020"/>
                  <a:pt x="906934" y="13149114"/>
                  <a:pt x="983061" y="13133745"/>
                </a:cubicBezTo>
                <a:cubicBezTo>
                  <a:pt x="1019660" y="13126427"/>
                  <a:pt x="1054796" y="13114717"/>
                  <a:pt x="1090663" y="13106666"/>
                </a:cubicBezTo>
                <a:cubicBezTo>
                  <a:pt x="1117015" y="13100080"/>
                  <a:pt x="1143366" y="13092029"/>
                  <a:pt x="1169718" y="13089834"/>
                </a:cubicBezTo>
                <a:cubicBezTo>
                  <a:pt x="1207049" y="13087638"/>
                  <a:pt x="1242185" y="13079588"/>
                  <a:pt x="1278052" y="13069341"/>
                </a:cubicBezTo>
                <a:cubicBezTo>
                  <a:pt x="1283176" y="13067146"/>
                  <a:pt x="1290496" y="13063487"/>
                  <a:pt x="1294156" y="13065682"/>
                </a:cubicBezTo>
                <a:cubicBezTo>
                  <a:pt x="1320508" y="13079588"/>
                  <a:pt x="1343199" y="13062755"/>
                  <a:pt x="1367355" y="13059095"/>
                </a:cubicBezTo>
                <a:cubicBezTo>
                  <a:pt x="1411274" y="13051777"/>
                  <a:pt x="1455925" y="13047386"/>
                  <a:pt x="1500577" y="13042263"/>
                </a:cubicBezTo>
                <a:cubicBezTo>
                  <a:pt x="1537176" y="13038603"/>
                  <a:pt x="1574508" y="13034944"/>
                  <a:pt x="1611107" y="13031285"/>
                </a:cubicBezTo>
                <a:cubicBezTo>
                  <a:pt x="1624283" y="13030553"/>
                  <a:pt x="1638190" y="13026893"/>
                  <a:pt x="1651366" y="13027625"/>
                </a:cubicBezTo>
                <a:cubicBezTo>
                  <a:pt x="1709193" y="13029821"/>
                  <a:pt x="1761897" y="13007865"/>
                  <a:pt x="1816796" y="12995423"/>
                </a:cubicBezTo>
                <a:cubicBezTo>
                  <a:pt x="1845343" y="12989569"/>
                  <a:pt x="1873891" y="12982982"/>
                  <a:pt x="1902438" y="12974931"/>
                </a:cubicBezTo>
                <a:cubicBezTo>
                  <a:pt x="1936842" y="12964685"/>
                  <a:pt x="1970513" y="12952244"/>
                  <a:pt x="2007113" y="12947852"/>
                </a:cubicBezTo>
                <a:cubicBezTo>
                  <a:pt x="2043712" y="12943461"/>
                  <a:pt x="2079580" y="12931751"/>
                  <a:pt x="2115447" y="12922969"/>
                </a:cubicBezTo>
                <a:cubicBezTo>
                  <a:pt x="2169614" y="12909796"/>
                  <a:pt x="2224513" y="12895890"/>
                  <a:pt x="2279412" y="12884180"/>
                </a:cubicBezTo>
                <a:cubicBezTo>
                  <a:pt x="2313816" y="12876130"/>
                  <a:pt x="2348219" y="12868811"/>
                  <a:pt x="2383355" y="12868079"/>
                </a:cubicBezTo>
                <a:cubicBezTo>
                  <a:pt x="2410438" y="12866616"/>
                  <a:pt x="2433862" y="12851247"/>
                  <a:pt x="2463142" y="12857101"/>
                </a:cubicBezTo>
                <a:cubicBezTo>
                  <a:pt x="2486565" y="12861493"/>
                  <a:pt x="2512917" y="12852710"/>
                  <a:pt x="2537804" y="12850515"/>
                </a:cubicBezTo>
                <a:cubicBezTo>
                  <a:pt x="2560496" y="12849051"/>
                  <a:pt x="2572940" y="12842464"/>
                  <a:pt x="2576600" y="12816849"/>
                </a:cubicBezTo>
                <a:cubicBezTo>
                  <a:pt x="2580260" y="12793429"/>
                  <a:pt x="2598559" y="12787575"/>
                  <a:pt x="2612467" y="12805139"/>
                </a:cubicBezTo>
                <a:cubicBezTo>
                  <a:pt x="2626375" y="12822704"/>
                  <a:pt x="2641015" y="12824168"/>
                  <a:pt x="2659314" y="12820508"/>
                </a:cubicBezTo>
                <a:cubicBezTo>
                  <a:pt x="2687862" y="12813922"/>
                  <a:pt x="2716410" y="12808799"/>
                  <a:pt x="2744957" y="12802212"/>
                </a:cubicBezTo>
                <a:cubicBezTo>
                  <a:pt x="2799856" y="12789770"/>
                  <a:pt x="2854755" y="12776597"/>
                  <a:pt x="2909655" y="12764887"/>
                </a:cubicBezTo>
                <a:cubicBezTo>
                  <a:pt x="2921366" y="12761959"/>
                  <a:pt x="2933078" y="12761959"/>
                  <a:pt x="2944790" y="12761228"/>
                </a:cubicBezTo>
                <a:cubicBezTo>
                  <a:pt x="2956502" y="12759764"/>
                  <a:pt x="2970409" y="12762691"/>
                  <a:pt x="2979193" y="12756836"/>
                </a:cubicBezTo>
                <a:cubicBezTo>
                  <a:pt x="3012133" y="12735612"/>
                  <a:pt x="3050928" y="12740004"/>
                  <a:pt x="3086064" y="12731221"/>
                </a:cubicBezTo>
                <a:cubicBezTo>
                  <a:pt x="3129983" y="12720975"/>
                  <a:pt x="3173170" y="12710729"/>
                  <a:pt x="3216358" y="12699751"/>
                </a:cubicBezTo>
                <a:cubicBezTo>
                  <a:pt x="3233925" y="12695360"/>
                  <a:pt x="3250761" y="12690969"/>
                  <a:pt x="3269061" y="12685846"/>
                </a:cubicBezTo>
                <a:cubicBezTo>
                  <a:pt x="3275649" y="12672672"/>
                  <a:pt x="3283700" y="12658035"/>
                  <a:pt x="3293949" y="12636811"/>
                </a:cubicBezTo>
                <a:cubicBezTo>
                  <a:pt x="3305660" y="12653644"/>
                  <a:pt x="3313712" y="12665354"/>
                  <a:pt x="3321764" y="12677063"/>
                </a:cubicBezTo>
                <a:cubicBezTo>
                  <a:pt x="3372271" y="12668281"/>
                  <a:pt x="3420583" y="12655839"/>
                  <a:pt x="3463038" y="12625833"/>
                </a:cubicBezTo>
                <a:cubicBezTo>
                  <a:pt x="3476946" y="12616319"/>
                  <a:pt x="3495977" y="12614855"/>
                  <a:pt x="3512081" y="12609000"/>
                </a:cubicBezTo>
                <a:cubicBezTo>
                  <a:pt x="3534041" y="12601682"/>
                  <a:pt x="3553804" y="12595095"/>
                  <a:pt x="3564784" y="12569480"/>
                </a:cubicBezTo>
                <a:cubicBezTo>
                  <a:pt x="3572104" y="12551915"/>
                  <a:pt x="3593332" y="12536546"/>
                  <a:pt x="3611631" y="12529227"/>
                </a:cubicBezTo>
                <a:cubicBezTo>
                  <a:pt x="3644571" y="12514590"/>
                  <a:pt x="3652623" y="12491170"/>
                  <a:pt x="3651159" y="12458968"/>
                </a:cubicBezTo>
                <a:cubicBezTo>
                  <a:pt x="3650427" y="12426035"/>
                  <a:pt x="3650427" y="12393101"/>
                  <a:pt x="3651159" y="12359435"/>
                </a:cubicBezTo>
                <a:cubicBezTo>
                  <a:pt x="3652623" y="12316255"/>
                  <a:pt x="3661407" y="12306009"/>
                  <a:pt x="3703130" y="12294300"/>
                </a:cubicBezTo>
                <a:cubicBezTo>
                  <a:pt x="3784381" y="12273075"/>
                  <a:pt x="3864900" y="12250388"/>
                  <a:pt x="3946882" y="12232823"/>
                </a:cubicBezTo>
                <a:cubicBezTo>
                  <a:pt x="3987142" y="12224773"/>
                  <a:pt x="4001049" y="12191839"/>
                  <a:pt x="4025205" y="12167687"/>
                </a:cubicBezTo>
                <a:cubicBezTo>
                  <a:pt x="4030329" y="12162564"/>
                  <a:pt x="4029597" y="12149391"/>
                  <a:pt x="4029597" y="12139877"/>
                </a:cubicBezTo>
                <a:cubicBezTo>
                  <a:pt x="4030329" y="12103284"/>
                  <a:pt x="4020081" y="12069618"/>
                  <a:pt x="3996657" y="12024974"/>
                </a:cubicBezTo>
                <a:cubicBezTo>
                  <a:pt x="3957130" y="12020583"/>
                  <a:pt x="3914675" y="12013264"/>
                  <a:pt x="3872219" y="12011801"/>
                </a:cubicBezTo>
                <a:cubicBezTo>
                  <a:pt x="3844404" y="12010337"/>
                  <a:pt x="3826836" y="11996432"/>
                  <a:pt x="3818784" y="11974476"/>
                </a:cubicBezTo>
                <a:cubicBezTo>
                  <a:pt x="3811464" y="11953252"/>
                  <a:pt x="3810732" y="11927637"/>
                  <a:pt x="3828300" y="11908608"/>
                </a:cubicBezTo>
                <a:cubicBezTo>
                  <a:pt x="3845868" y="11889580"/>
                  <a:pt x="3864168" y="11872015"/>
                  <a:pt x="3881003" y="11853719"/>
                </a:cubicBezTo>
                <a:cubicBezTo>
                  <a:pt x="3897107" y="11836886"/>
                  <a:pt x="3912479" y="11819321"/>
                  <a:pt x="3927850" y="11801025"/>
                </a:cubicBezTo>
                <a:cubicBezTo>
                  <a:pt x="3935902" y="11790778"/>
                  <a:pt x="3936634" y="11779800"/>
                  <a:pt x="3927119" y="11769554"/>
                </a:cubicBezTo>
                <a:cubicBezTo>
                  <a:pt x="3917603" y="11760772"/>
                  <a:pt x="3900035" y="11761504"/>
                  <a:pt x="3890519" y="11772482"/>
                </a:cubicBezTo>
                <a:cubicBezTo>
                  <a:pt x="3882467" y="11781264"/>
                  <a:pt x="3877343" y="11792242"/>
                  <a:pt x="3869291" y="11800293"/>
                </a:cubicBezTo>
                <a:cubicBezTo>
                  <a:pt x="3839280" y="11826640"/>
                  <a:pt x="3796093" y="11814198"/>
                  <a:pt x="3785113" y="11776873"/>
                </a:cubicBezTo>
                <a:cubicBezTo>
                  <a:pt x="3783649" y="11771018"/>
                  <a:pt x="3781453" y="11763700"/>
                  <a:pt x="3783649" y="11759308"/>
                </a:cubicBezTo>
                <a:cubicBezTo>
                  <a:pt x="3801948" y="11721983"/>
                  <a:pt x="3810000" y="11677340"/>
                  <a:pt x="3848796" y="11651725"/>
                </a:cubicBezTo>
                <a:cubicBezTo>
                  <a:pt x="3918335" y="11604885"/>
                  <a:pt x="3979090" y="11547068"/>
                  <a:pt x="4044237" y="11495106"/>
                </a:cubicBezTo>
                <a:cubicBezTo>
                  <a:pt x="4051557" y="11489251"/>
                  <a:pt x="4057412" y="11481201"/>
                  <a:pt x="4064000" y="11473882"/>
                </a:cubicBezTo>
                <a:cubicBezTo>
                  <a:pt x="4076444" y="11461440"/>
                  <a:pt x="4086692" y="11446803"/>
                  <a:pt x="4100600" y="11435825"/>
                </a:cubicBezTo>
                <a:cubicBezTo>
                  <a:pt x="4137199" y="11407283"/>
                  <a:pt x="4173067" y="11378008"/>
                  <a:pt x="4206738" y="11345074"/>
                </a:cubicBezTo>
                <a:cubicBezTo>
                  <a:pt x="4240409" y="11312872"/>
                  <a:pt x="4279937" y="11287257"/>
                  <a:pt x="4316536" y="11257251"/>
                </a:cubicBezTo>
                <a:cubicBezTo>
                  <a:pt x="4362652" y="11219194"/>
                  <a:pt x="4408035" y="11180405"/>
                  <a:pt x="4454150" y="11141617"/>
                </a:cubicBezTo>
                <a:cubicBezTo>
                  <a:pt x="4530277" y="11077945"/>
                  <a:pt x="4605672" y="11014273"/>
                  <a:pt x="4681799" y="10949869"/>
                </a:cubicBezTo>
                <a:cubicBezTo>
                  <a:pt x="4702294" y="10932304"/>
                  <a:pt x="4721326" y="10912544"/>
                  <a:pt x="4741822" y="10892784"/>
                </a:cubicBezTo>
                <a:cubicBezTo>
                  <a:pt x="4735966" y="10881806"/>
                  <a:pt x="4730842" y="10871560"/>
                  <a:pt x="4725718" y="10862045"/>
                </a:cubicBezTo>
                <a:cubicBezTo>
                  <a:pt x="4727182" y="10858386"/>
                  <a:pt x="4727182" y="10853995"/>
                  <a:pt x="4730110" y="10851799"/>
                </a:cubicBezTo>
                <a:cubicBezTo>
                  <a:pt x="4761586" y="10829111"/>
                  <a:pt x="4794525" y="10807156"/>
                  <a:pt x="4836980" y="10815206"/>
                </a:cubicBezTo>
                <a:cubicBezTo>
                  <a:pt x="4844300" y="10816670"/>
                  <a:pt x="4853084" y="10814474"/>
                  <a:pt x="4858940" y="10810083"/>
                </a:cubicBezTo>
                <a:cubicBezTo>
                  <a:pt x="4893343" y="10787395"/>
                  <a:pt x="4930675" y="10765439"/>
                  <a:pt x="4950438" y="10729578"/>
                </a:cubicBezTo>
                <a:cubicBezTo>
                  <a:pt x="4969470" y="10693717"/>
                  <a:pt x="5001678" y="10678348"/>
                  <a:pt x="5032421" y="10660051"/>
                </a:cubicBezTo>
                <a:cubicBezTo>
                  <a:pt x="5071948" y="10635900"/>
                  <a:pt x="5113672" y="10616140"/>
                  <a:pt x="5129775" y="10566373"/>
                </a:cubicBezTo>
                <a:cubicBezTo>
                  <a:pt x="5134167" y="10553199"/>
                  <a:pt x="5145147" y="10535635"/>
                  <a:pt x="5156859" y="10531244"/>
                </a:cubicBezTo>
                <a:cubicBezTo>
                  <a:pt x="5189799" y="10520266"/>
                  <a:pt x="5186871" y="10494651"/>
                  <a:pt x="5189067" y="10470499"/>
                </a:cubicBezTo>
                <a:cubicBezTo>
                  <a:pt x="5215418" y="10460985"/>
                  <a:pt x="5218347" y="10460985"/>
                  <a:pt x="5245430" y="10469767"/>
                </a:cubicBezTo>
                <a:cubicBezTo>
                  <a:pt x="5253482" y="10463180"/>
                  <a:pt x="5262265" y="10455862"/>
                  <a:pt x="5270317" y="10447811"/>
                </a:cubicBezTo>
                <a:cubicBezTo>
                  <a:pt x="5284225" y="10433906"/>
                  <a:pt x="5301061" y="10428051"/>
                  <a:pt x="5318628" y="10432442"/>
                </a:cubicBezTo>
                <a:cubicBezTo>
                  <a:pt x="5361084" y="10442688"/>
                  <a:pt x="5404271" y="10437565"/>
                  <a:pt x="5446726" y="10438297"/>
                </a:cubicBezTo>
                <a:cubicBezTo>
                  <a:pt x="5493574" y="10439029"/>
                  <a:pt x="5540421" y="10439029"/>
                  <a:pt x="5587268" y="10438297"/>
                </a:cubicBezTo>
                <a:cubicBezTo>
                  <a:pt x="5602640" y="10438297"/>
                  <a:pt x="5618012" y="10436833"/>
                  <a:pt x="5632652" y="10436101"/>
                </a:cubicBezTo>
                <a:cubicBezTo>
                  <a:pt x="5653879" y="10403168"/>
                  <a:pt x="5632652" y="10369502"/>
                  <a:pt x="5639239" y="10335105"/>
                </a:cubicBezTo>
                <a:cubicBezTo>
                  <a:pt x="5648023" y="10331445"/>
                  <a:pt x="5656075" y="10327054"/>
                  <a:pt x="5665591" y="10324859"/>
                </a:cubicBezTo>
                <a:cubicBezTo>
                  <a:pt x="5679499" y="10321931"/>
                  <a:pt x="5689015" y="10315344"/>
                  <a:pt x="5697799" y="10302902"/>
                </a:cubicBezTo>
                <a:cubicBezTo>
                  <a:pt x="5709877" y="10285704"/>
                  <a:pt x="5722869" y="10277470"/>
                  <a:pt x="5735771" y="10277928"/>
                </a:cubicBezTo>
                <a:close/>
                <a:moveTo>
                  <a:pt x="0" y="0"/>
                </a:moveTo>
                <a:cubicBezTo>
                  <a:pt x="4064000" y="0"/>
                  <a:pt x="8128000" y="0"/>
                  <a:pt x="12192000" y="0"/>
                </a:cubicBezTo>
                <a:cubicBezTo>
                  <a:pt x="12192000" y="1502158"/>
                  <a:pt x="12192000" y="3004316"/>
                  <a:pt x="12192000" y="4506474"/>
                </a:cubicBezTo>
                <a:cubicBezTo>
                  <a:pt x="12180288" y="4504279"/>
                  <a:pt x="12169308" y="4501352"/>
                  <a:pt x="12157597" y="4501352"/>
                </a:cubicBezTo>
                <a:cubicBezTo>
                  <a:pt x="12134173" y="4500621"/>
                  <a:pt x="12110749" y="4500621"/>
                  <a:pt x="12087326" y="4500621"/>
                </a:cubicBezTo>
                <a:cubicBezTo>
                  <a:pt x="8093597" y="4500621"/>
                  <a:pt x="4099136" y="4500621"/>
                  <a:pt x="104675" y="4500621"/>
                </a:cubicBezTo>
                <a:cubicBezTo>
                  <a:pt x="69539" y="4500621"/>
                  <a:pt x="35136" y="4496962"/>
                  <a:pt x="0" y="4494767"/>
                </a:cubicBezTo>
                <a:cubicBezTo>
                  <a:pt x="0" y="2996999"/>
                  <a:pt x="0" y="1498499"/>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9051" y="0"/>
            <a:ext cx="122110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Tree>
    <p:extLst>
      <p:ext uri="{BB962C8B-B14F-4D97-AF65-F5344CB8AC3E}">
        <p14:creationId xmlns:p14="http://schemas.microsoft.com/office/powerpoint/2010/main" val="2996829270"/>
      </p:ext>
    </p:extLst>
  </p:cSld>
  <p:clrMapOvr>
    <a:masterClrMapping/>
  </p:clrMapOvr>
  <p:transition spd="slow">
    <p:push dir="u"/>
  </p:transition>
</p:sldLayout>
</file>

<file path=ppt/slideLayouts/slideLayout1099.xml><?xml version="1.0" encoding="utf-8"?>
<p:sldLayout xmlns:a="http://schemas.openxmlformats.org/drawingml/2006/main" xmlns:r="http://schemas.openxmlformats.org/officeDocument/2006/relationships" xmlns:p="http://schemas.openxmlformats.org/presentationml/2006/main" preserve="1" userDrawn="1">
  <p:cSld name="5_Custom 19_Push from bottom">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54633A1-9528-4DE7-91AA-3E09BA56B6B1}"/>
              </a:ext>
            </a:extLst>
          </p:cNvPr>
          <p:cNvSpPr>
            <a:spLocks noGrp="1"/>
          </p:cNvSpPr>
          <p:nvPr>
            <p:ph type="pic" sz="quarter" idx="14"/>
          </p:nvPr>
        </p:nvSpPr>
        <p:spPr>
          <a:xfrm>
            <a:off x="0" y="-15635355"/>
            <a:ext cx="12192000" cy="18262636"/>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9051" y="-6858000"/>
            <a:ext cx="122110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
        <p:nvSpPr>
          <p:cNvPr id="5" name="Picture Placeholder 4">
            <a:extLst>
              <a:ext uri="{FF2B5EF4-FFF2-40B4-BE49-F238E27FC236}">
                <a16:creationId xmlns:a16="http://schemas.microsoft.com/office/drawing/2014/main" id="{2203A5FA-E1CA-416A-92A3-94BDDD0970AA}"/>
              </a:ext>
            </a:extLst>
          </p:cNvPr>
          <p:cNvSpPr>
            <a:spLocks noGrp="1"/>
          </p:cNvSpPr>
          <p:nvPr>
            <p:ph type="pic" sz="quarter" idx="15"/>
          </p:nvPr>
        </p:nvSpPr>
        <p:spPr>
          <a:xfrm>
            <a:off x="1610853" y="1390231"/>
            <a:ext cx="3294977" cy="4077539"/>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18652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EEE17-B31F-A943-9E41-A9CB3F96171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A0E3E95-5348-B24A-844D-DB9B14690D2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D2B9C5B-734A-664A-8AFC-1A28906D06F7}"/>
              </a:ext>
            </a:extLst>
          </p:cNvPr>
          <p:cNvSpPr>
            <a:spLocks noGrp="1"/>
          </p:cNvSpPr>
          <p:nvPr>
            <p:ph type="sldNum" sz="quarter" idx="12"/>
          </p:nvPr>
        </p:nvSpPr>
        <p:spPr/>
        <p:txBody>
          <a:bodyPr/>
          <a:lstStyle>
            <a:lvl1pPr>
              <a:defRPr/>
            </a:lvl1pPr>
          </a:lstStyle>
          <a:p>
            <a:pPr>
              <a:defRPr/>
            </a:pPr>
            <a:fld id="{F712CFD7-1D1D-DC40-985D-971043186665}" type="slidenum">
              <a:rPr lang="en-US" altLang="en-US"/>
              <a:pPr>
                <a:defRPr/>
              </a:pPr>
              <a:t>‹#›</a:t>
            </a:fld>
            <a:endParaRPr lang="en-US" altLang="en-US"/>
          </a:p>
        </p:txBody>
      </p:sp>
    </p:spTree>
    <p:extLst>
      <p:ext uri="{BB962C8B-B14F-4D97-AF65-F5344CB8AC3E}">
        <p14:creationId xmlns:p14="http://schemas.microsoft.com/office/powerpoint/2010/main" val="3277210887"/>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7"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7427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6_Custom 19_Push from bottom">
    <p:spTree>
      <p:nvGrpSpPr>
        <p:cNvPr id="1" name=""/>
        <p:cNvGrpSpPr/>
        <p:nvPr/>
      </p:nvGrpSpPr>
      <p:grpSpPr>
        <a:xfrm>
          <a:off x="0" y="0"/>
          <a:ext cx="0" cy="0"/>
          <a:chOff x="0" y="0"/>
          <a:chExt cx="0" cy="0"/>
        </a:xfrm>
      </p:grpSpPr>
      <p:sp>
        <p:nvSpPr>
          <p:cNvPr id="9" name="Rectangle 8" hidden="1">
            <a:extLst>
              <a:ext uri="{FF2B5EF4-FFF2-40B4-BE49-F238E27FC236}">
                <a16:creationId xmlns:a16="http://schemas.microsoft.com/office/drawing/2014/main" id="{FC5E0155-97F4-482B-BA5E-E7C9F8BCDDF0}"/>
              </a:ext>
            </a:extLst>
          </p:cNvPr>
          <p:cNvSpPr/>
          <p:nvPr userDrawn="1"/>
        </p:nvSpPr>
        <p:spPr>
          <a:xfrm>
            <a:off x="0" y="0"/>
            <a:ext cx="122110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
        <p:nvSpPr>
          <p:cNvPr id="68" name="Picture Placeholder 67">
            <a:extLst>
              <a:ext uri="{FF2B5EF4-FFF2-40B4-BE49-F238E27FC236}">
                <a16:creationId xmlns:a16="http://schemas.microsoft.com/office/drawing/2014/main" id="{CAB530E9-FCEB-4E24-B9D2-B3CE6A1A493B}"/>
              </a:ext>
            </a:extLst>
          </p:cNvPr>
          <p:cNvSpPr>
            <a:spLocks noGrp="1"/>
          </p:cNvSpPr>
          <p:nvPr>
            <p:ph type="pic" sz="quarter" idx="13"/>
          </p:nvPr>
        </p:nvSpPr>
        <p:spPr>
          <a:xfrm>
            <a:off x="-1" y="-1211262"/>
            <a:ext cx="12193588" cy="18259423"/>
          </a:xfrm>
          <a:custGeom>
            <a:avLst/>
            <a:gdLst>
              <a:gd name="connsiteX0" fmla="*/ 0 w 12193588"/>
              <a:gd name="connsiteY0" fmla="*/ 0 h 18259423"/>
              <a:gd name="connsiteX1" fmla="*/ 12193588 w 12193588"/>
              <a:gd name="connsiteY1" fmla="*/ 0 h 18259423"/>
              <a:gd name="connsiteX2" fmla="*/ 12193588 w 12193588"/>
              <a:gd name="connsiteY2" fmla="*/ 18259423 h 18259423"/>
              <a:gd name="connsiteX3" fmla="*/ 0 w 12193588"/>
              <a:gd name="connsiteY3" fmla="*/ 18259423 h 18259423"/>
            </a:gdLst>
            <a:ahLst/>
            <a:cxnLst>
              <a:cxn ang="0">
                <a:pos x="connsiteX0" y="connsiteY0"/>
              </a:cxn>
              <a:cxn ang="0">
                <a:pos x="connsiteX1" y="connsiteY1"/>
              </a:cxn>
              <a:cxn ang="0">
                <a:pos x="connsiteX2" y="connsiteY2"/>
              </a:cxn>
              <a:cxn ang="0">
                <a:pos x="connsiteX3" y="connsiteY3"/>
              </a:cxn>
            </a:cxnLst>
            <a:rect l="l" t="t" r="r" b="b"/>
            <a:pathLst>
              <a:path w="12193588" h="18259423">
                <a:moveTo>
                  <a:pt x="0" y="0"/>
                </a:moveTo>
                <a:lnTo>
                  <a:pt x="12193588" y="0"/>
                </a:lnTo>
                <a:lnTo>
                  <a:pt x="12193588" y="18259423"/>
                </a:lnTo>
                <a:lnTo>
                  <a:pt x="0" y="1825942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7" name="Picture Placeholder 66">
            <a:extLst>
              <a:ext uri="{FF2B5EF4-FFF2-40B4-BE49-F238E27FC236}">
                <a16:creationId xmlns:a16="http://schemas.microsoft.com/office/drawing/2014/main" id="{C8A7C6E9-E772-4A7C-AA64-6D18F1054B8A}"/>
              </a:ext>
            </a:extLst>
          </p:cNvPr>
          <p:cNvSpPr>
            <a:spLocks noGrp="1"/>
          </p:cNvSpPr>
          <p:nvPr>
            <p:ph type="pic" sz="quarter" idx="14"/>
          </p:nvPr>
        </p:nvSpPr>
        <p:spPr>
          <a:xfrm>
            <a:off x="-1588" y="-1211262"/>
            <a:ext cx="12195175" cy="18259423"/>
          </a:xfrm>
          <a:custGeom>
            <a:avLst/>
            <a:gdLst>
              <a:gd name="connsiteX0" fmla="*/ 6296643 w 12195175"/>
              <a:gd name="connsiteY0" fmla="*/ 12671424 h 18259423"/>
              <a:gd name="connsiteX1" fmla="*/ 6284031 w 12195175"/>
              <a:gd name="connsiteY1" fmla="*/ 12763246 h 18259423"/>
              <a:gd name="connsiteX2" fmla="*/ 6285178 w 12195175"/>
              <a:gd name="connsiteY2" fmla="*/ 12900978 h 18259423"/>
              <a:gd name="connsiteX3" fmla="*/ 6300083 w 12195175"/>
              <a:gd name="connsiteY3" fmla="*/ 13054779 h 18259423"/>
              <a:gd name="connsiteX4" fmla="*/ 6300083 w 12195175"/>
              <a:gd name="connsiteY4" fmla="*/ 13353199 h 18259423"/>
              <a:gd name="connsiteX5" fmla="*/ 6300083 w 12195175"/>
              <a:gd name="connsiteY5" fmla="*/ 13397962 h 18259423"/>
              <a:gd name="connsiteX6" fmla="*/ 6311548 w 12195175"/>
              <a:gd name="connsiteY6" fmla="*/ 13404849 h 18259423"/>
              <a:gd name="connsiteX7" fmla="*/ 6371168 w 12195175"/>
              <a:gd name="connsiteY7" fmla="*/ 13356643 h 18259423"/>
              <a:gd name="connsiteX8" fmla="*/ 6454864 w 12195175"/>
              <a:gd name="connsiteY8" fmla="*/ 13302698 h 18259423"/>
              <a:gd name="connsiteX9" fmla="*/ 6508751 w 12195175"/>
              <a:gd name="connsiteY9" fmla="*/ 13280890 h 18259423"/>
              <a:gd name="connsiteX10" fmla="*/ 6508751 w 12195175"/>
              <a:gd name="connsiteY10" fmla="*/ 13201694 h 18259423"/>
              <a:gd name="connsiteX11" fmla="*/ 6447985 w 12195175"/>
              <a:gd name="connsiteY11" fmla="*/ 13135123 h 18259423"/>
              <a:gd name="connsiteX12" fmla="*/ 6412443 w 12195175"/>
              <a:gd name="connsiteY12" fmla="*/ 12970992 h 18259423"/>
              <a:gd name="connsiteX13" fmla="*/ 6316134 w 12195175"/>
              <a:gd name="connsiteY13" fmla="*/ 12698970 h 18259423"/>
              <a:gd name="connsiteX14" fmla="*/ 6296643 w 12195175"/>
              <a:gd name="connsiteY14" fmla="*/ 12671424 h 18259423"/>
              <a:gd name="connsiteX15" fmla="*/ 5127574 w 12195175"/>
              <a:gd name="connsiteY15" fmla="*/ 9880166 h 18259423"/>
              <a:gd name="connsiteX16" fmla="*/ 5106989 w 12195175"/>
              <a:gd name="connsiteY16" fmla="*/ 9901958 h 18259423"/>
              <a:gd name="connsiteX17" fmla="*/ 5149851 w 12195175"/>
              <a:gd name="connsiteY17" fmla="*/ 9893876 h 18259423"/>
              <a:gd name="connsiteX18" fmla="*/ 5127574 w 12195175"/>
              <a:gd name="connsiteY18" fmla="*/ 9880166 h 18259423"/>
              <a:gd name="connsiteX19" fmla="*/ 5024922 w 12195175"/>
              <a:gd name="connsiteY19" fmla="*/ 9814481 h 18259423"/>
              <a:gd name="connsiteX20" fmla="*/ 5004753 w 12195175"/>
              <a:gd name="connsiteY20" fmla="*/ 9821085 h 18259423"/>
              <a:gd name="connsiteX21" fmla="*/ 5005890 w 12195175"/>
              <a:gd name="connsiteY21" fmla="*/ 9879653 h 18259423"/>
              <a:gd name="connsiteX22" fmla="*/ 5052478 w 12195175"/>
              <a:gd name="connsiteY22" fmla="*/ 9918699 h 18259423"/>
              <a:gd name="connsiteX23" fmla="*/ 5091113 w 12195175"/>
              <a:gd name="connsiteY23" fmla="*/ 9894583 h 18259423"/>
              <a:gd name="connsiteX24" fmla="*/ 5043387 w 12195175"/>
              <a:gd name="connsiteY24" fmla="*/ 9826827 h 18259423"/>
              <a:gd name="connsiteX25" fmla="*/ 5024922 w 12195175"/>
              <a:gd name="connsiteY25" fmla="*/ 9814481 h 18259423"/>
              <a:gd name="connsiteX26" fmla="*/ 5159044 w 12195175"/>
              <a:gd name="connsiteY26" fmla="*/ 9180626 h 18259423"/>
              <a:gd name="connsiteX27" fmla="*/ 5208631 w 12195175"/>
              <a:gd name="connsiteY27" fmla="*/ 9182634 h 18259423"/>
              <a:gd name="connsiteX28" fmla="*/ 5249951 w 12195175"/>
              <a:gd name="connsiteY28" fmla="*/ 9199846 h 18259423"/>
              <a:gd name="connsiteX29" fmla="*/ 5367025 w 12195175"/>
              <a:gd name="connsiteY29" fmla="*/ 9268697 h 18259423"/>
              <a:gd name="connsiteX30" fmla="*/ 5493281 w 12195175"/>
              <a:gd name="connsiteY30" fmla="*/ 9363940 h 18259423"/>
              <a:gd name="connsiteX31" fmla="*/ 5575921 w 12195175"/>
              <a:gd name="connsiteY31" fmla="*/ 9443118 h 18259423"/>
              <a:gd name="connsiteX32" fmla="*/ 5616094 w 12195175"/>
              <a:gd name="connsiteY32" fmla="*/ 9438528 h 18259423"/>
              <a:gd name="connsiteX33" fmla="*/ 5710213 w 12195175"/>
              <a:gd name="connsiteY33" fmla="*/ 9344432 h 18259423"/>
              <a:gd name="connsiteX34" fmla="*/ 5771044 w 12195175"/>
              <a:gd name="connsiteY34" fmla="*/ 9308860 h 18259423"/>
              <a:gd name="connsiteX35" fmla="*/ 5815807 w 12195175"/>
              <a:gd name="connsiteY35" fmla="*/ 9287057 h 18259423"/>
              <a:gd name="connsiteX36" fmla="*/ 5914517 w 12195175"/>
              <a:gd name="connsiteY36" fmla="*/ 9315745 h 18259423"/>
              <a:gd name="connsiteX37" fmla="*/ 5970758 w 12195175"/>
              <a:gd name="connsiteY37" fmla="*/ 9358203 h 18259423"/>
              <a:gd name="connsiteX38" fmla="*/ 6111935 w 12195175"/>
              <a:gd name="connsiteY38" fmla="*/ 9441971 h 18259423"/>
              <a:gd name="connsiteX39" fmla="*/ 6261147 w 12195175"/>
              <a:gd name="connsiteY39" fmla="*/ 9591147 h 18259423"/>
              <a:gd name="connsiteX40" fmla="*/ 6309353 w 12195175"/>
              <a:gd name="connsiteY40" fmla="*/ 9631310 h 18259423"/>
              <a:gd name="connsiteX41" fmla="*/ 6480373 w 12195175"/>
              <a:gd name="connsiteY41" fmla="*/ 9760978 h 18259423"/>
              <a:gd name="connsiteX42" fmla="*/ 6501033 w 12195175"/>
              <a:gd name="connsiteY42" fmla="*/ 9817206 h 18259423"/>
              <a:gd name="connsiteX43" fmla="*/ 6518250 w 12195175"/>
              <a:gd name="connsiteY43" fmla="*/ 9871139 h 18259423"/>
              <a:gd name="connsiteX44" fmla="*/ 6573343 w 12195175"/>
              <a:gd name="connsiteY44" fmla="*/ 9926219 h 18259423"/>
              <a:gd name="connsiteX45" fmla="*/ 6612368 w 12195175"/>
              <a:gd name="connsiteY45" fmla="*/ 9997365 h 18259423"/>
              <a:gd name="connsiteX46" fmla="*/ 6643358 w 12195175"/>
              <a:gd name="connsiteY46" fmla="*/ 10078838 h 18259423"/>
              <a:gd name="connsiteX47" fmla="*/ 6691565 w 12195175"/>
              <a:gd name="connsiteY47" fmla="*/ 10180966 h 18259423"/>
              <a:gd name="connsiteX48" fmla="*/ 6704190 w 12195175"/>
              <a:gd name="connsiteY48" fmla="*/ 10232604 h 18259423"/>
              <a:gd name="connsiteX49" fmla="*/ 6723702 w 12195175"/>
              <a:gd name="connsiteY49" fmla="*/ 10354240 h 18259423"/>
              <a:gd name="connsiteX50" fmla="*/ 6771909 w 12195175"/>
              <a:gd name="connsiteY50" fmla="*/ 10494236 h 18259423"/>
              <a:gd name="connsiteX51" fmla="*/ 6773057 w 12195175"/>
              <a:gd name="connsiteY51" fmla="*/ 10520629 h 18259423"/>
              <a:gd name="connsiteX52" fmla="*/ 6777648 w 12195175"/>
              <a:gd name="connsiteY52" fmla="*/ 10676690 h 18259423"/>
              <a:gd name="connsiteX53" fmla="*/ 6775353 w 12195175"/>
              <a:gd name="connsiteY53" fmla="*/ 10804063 h 18259423"/>
              <a:gd name="connsiteX54" fmla="*/ 6838480 w 12195175"/>
              <a:gd name="connsiteY54" fmla="*/ 10989960 h 18259423"/>
              <a:gd name="connsiteX55" fmla="*/ 6901608 w 12195175"/>
              <a:gd name="connsiteY55" fmla="*/ 11147168 h 18259423"/>
              <a:gd name="connsiteX56" fmla="*/ 6919973 w 12195175"/>
              <a:gd name="connsiteY56" fmla="*/ 11230936 h 18259423"/>
              <a:gd name="connsiteX57" fmla="*/ 6970475 w 12195175"/>
              <a:gd name="connsiteY57" fmla="*/ 11303229 h 18259423"/>
              <a:gd name="connsiteX58" fmla="*/ 6954406 w 12195175"/>
              <a:gd name="connsiteY58" fmla="*/ 11397325 h 18259423"/>
              <a:gd name="connsiteX59" fmla="*/ 6934894 w 12195175"/>
              <a:gd name="connsiteY59" fmla="*/ 11492568 h 18259423"/>
              <a:gd name="connsiteX60" fmla="*/ 6880948 w 12195175"/>
              <a:gd name="connsiteY60" fmla="*/ 11554534 h 18259423"/>
              <a:gd name="connsiteX61" fmla="*/ 6799456 w 12195175"/>
              <a:gd name="connsiteY61" fmla="*/ 11613056 h 18259423"/>
              <a:gd name="connsiteX62" fmla="*/ 6742067 w 12195175"/>
              <a:gd name="connsiteY62" fmla="*/ 11689940 h 18259423"/>
              <a:gd name="connsiteX63" fmla="*/ 6724850 w 12195175"/>
              <a:gd name="connsiteY63" fmla="*/ 11751905 h 18259423"/>
              <a:gd name="connsiteX64" fmla="*/ 6670904 w 12195175"/>
              <a:gd name="connsiteY64" fmla="*/ 11802395 h 18259423"/>
              <a:gd name="connsiteX65" fmla="*/ 6639914 w 12195175"/>
              <a:gd name="connsiteY65" fmla="*/ 11844853 h 18259423"/>
              <a:gd name="connsiteX66" fmla="*/ 6621550 w 12195175"/>
              <a:gd name="connsiteY66" fmla="*/ 11965342 h 18259423"/>
              <a:gd name="connsiteX67" fmla="*/ 6607776 w 12195175"/>
              <a:gd name="connsiteY67" fmla="*/ 11994029 h 18259423"/>
              <a:gd name="connsiteX68" fmla="*/ 6579082 w 12195175"/>
              <a:gd name="connsiteY68" fmla="*/ 12128288 h 18259423"/>
              <a:gd name="connsiteX69" fmla="*/ 6585969 w 12195175"/>
              <a:gd name="connsiteY69" fmla="*/ 12163860 h 18259423"/>
              <a:gd name="connsiteX70" fmla="*/ 6635323 w 12195175"/>
              <a:gd name="connsiteY70" fmla="*/ 12404837 h 18259423"/>
              <a:gd name="connsiteX71" fmla="*/ 6678939 w 12195175"/>
              <a:gd name="connsiteY71" fmla="*/ 12535653 h 18259423"/>
              <a:gd name="connsiteX72" fmla="*/ 6734032 w 12195175"/>
              <a:gd name="connsiteY72" fmla="*/ 12723844 h 18259423"/>
              <a:gd name="connsiteX73" fmla="*/ 6762727 w 12195175"/>
              <a:gd name="connsiteY73" fmla="*/ 12879906 h 18259423"/>
              <a:gd name="connsiteX74" fmla="*/ 6805195 w 12195175"/>
              <a:gd name="connsiteY74" fmla="*/ 13017606 h 18259423"/>
              <a:gd name="connsiteX75" fmla="*/ 6804047 w 12195175"/>
              <a:gd name="connsiteY75" fmla="*/ 13091047 h 18259423"/>
              <a:gd name="connsiteX76" fmla="*/ 6769614 w 12195175"/>
              <a:gd name="connsiteY76" fmla="*/ 13236780 h 18259423"/>
              <a:gd name="connsiteX77" fmla="*/ 6789126 w 12195175"/>
              <a:gd name="connsiteY77" fmla="*/ 13374482 h 18259423"/>
              <a:gd name="connsiteX78" fmla="*/ 6831594 w 12195175"/>
              <a:gd name="connsiteY78" fmla="*/ 13376776 h 18259423"/>
              <a:gd name="connsiteX79" fmla="*/ 6871766 w 12195175"/>
              <a:gd name="connsiteY79" fmla="*/ 13407760 h 18259423"/>
              <a:gd name="connsiteX80" fmla="*/ 6878653 w 12195175"/>
              <a:gd name="connsiteY80" fmla="*/ 13606278 h 18259423"/>
              <a:gd name="connsiteX81" fmla="*/ 6876357 w 12195175"/>
              <a:gd name="connsiteY81" fmla="*/ 13615458 h 18259423"/>
              <a:gd name="connsiteX82" fmla="*/ 6848811 w 12195175"/>
              <a:gd name="connsiteY82" fmla="*/ 13715292 h 18259423"/>
              <a:gd name="connsiteX83" fmla="*/ 6787978 w 12195175"/>
              <a:gd name="connsiteY83" fmla="*/ 13719882 h 18259423"/>
              <a:gd name="connsiteX84" fmla="*/ 6776500 w 12195175"/>
              <a:gd name="connsiteY84" fmla="*/ 13757750 h 18259423"/>
              <a:gd name="connsiteX85" fmla="*/ 6839628 w 12195175"/>
              <a:gd name="connsiteY85" fmla="*/ 13789880 h 18259423"/>
              <a:gd name="connsiteX86" fmla="*/ 6976214 w 12195175"/>
              <a:gd name="connsiteY86" fmla="*/ 13820862 h 18259423"/>
              <a:gd name="connsiteX87" fmla="*/ 7090992 w 12195175"/>
              <a:gd name="connsiteY87" fmla="*/ 13874795 h 18259423"/>
              <a:gd name="connsiteX88" fmla="*/ 7170189 w 12195175"/>
              <a:gd name="connsiteY88" fmla="*/ 13890860 h 18259423"/>
              <a:gd name="connsiteX89" fmla="*/ 7268898 w 12195175"/>
              <a:gd name="connsiteY89" fmla="*/ 13955120 h 18259423"/>
              <a:gd name="connsiteX90" fmla="*/ 7283820 w 12195175"/>
              <a:gd name="connsiteY90" fmla="*/ 13964301 h 18259423"/>
              <a:gd name="connsiteX91" fmla="*/ 7372199 w 12195175"/>
              <a:gd name="connsiteY91" fmla="*/ 14056102 h 18259423"/>
              <a:gd name="connsiteX92" fmla="*/ 7397450 w 12195175"/>
              <a:gd name="connsiteY92" fmla="*/ 14075609 h 18259423"/>
              <a:gd name="connsiteX93" fmla="*/ 7519115 w 12195175"/>
              <a:gd name="connsiteY93" fmla="*/ 14108887 h 18259423"/>
              <a:gd name="connsiteX94" fmla="*/ 7571913 w 12195175"/>
              <a:gd name="connsiteY94" fmla="*/ 14122657 h 18259423"/>
              <a:gd name="connsiteX95" fmla="*/ 7700464 w 12195175"/>
              <a:gd name="connsiteY95" fmla="*/ 14159377 h 18259423"/>
              <a:gd name="connsiteX96" fmla="*/ 7726863 w 12195175"/>
              <a:gd name="connsiteY96" fmla="*/ 14168557 h 18259423"/>
              <a:gd name="connsiteX97" fmla="*/ 7940350 w 12195175"/>
              <a:gd name="connsiteY97" fmla="*/ 14259210 h 18259423"/>
              <a:gd name="connsiteX98" fmla="*/ 8022991 w 12195175"/>
              <a:gd name="connsiteY98" fmla="*/ 14306258 h 18259423"/>
              <a:gd name="connsiteX99" fmla="*/ 8090710 w 12195175"/>
              <a:gd name="connsiteY99" fmla="*/ 14331504 h 18259423"/>
              <a:gd name="connsiteX100" fmla="*/ 8290424 w 12195175"/>
              <a:gd name="connsiteY100" fmla="*/ 14449696 h 18259423"/>
              <a:gd name="connsiteX101" fmla="*/ 8361586 w 12195175"/>
              <a:gd name="connsiteY101" fmla="*/ 14463467 h 18259423"/>
              <a:gd name="connsiteX102" fmla="*/ 8383394 w 12195175"/>
              <a:gd name="connsiteY102" fmla="*/ 14460024 h 18259423"/>
              <a:gd name="connsiteX103" fmla="*/ 8509650 w 12195175"/>
              <a:gd name="connsiteY103" fmla="*/ 14519694 h 18259423"/>
              <a:gd name="connsiteX104" fmla="*/ 8562448 w 12195175"/>
              <a:gd name="connsiteY104" fmla="*/ 14541498 h 18259423"/>
              <a:gd name="connsiteX105" fmla="*/ 8656566 w 12195175"/>
              <a:gd name="connsiteY105" fmla="*/ 14567890 h 18259423"/>
              <a:gd name="connsiteX106" fmla="*/ 8800038 w 12195175"/>
              <a:gd name="connsiteY106" fmla="*/ 14649363 h 18259423"/>
              <a:gd name="connsiteX107" fmla="*/ 8842506 w 12195175"/>
              <a:gd name="connsiteY107" fmla="*/ 14658543 h 18259423"/>
              <a:gd name="connsiteX108" fmla="*/ 8940068 w 12195175"/>
              <a:gd name="connsiteY108" fmla="*/ 14680346 h 18259423"/>
              <a:gd name="connsiteX109" fmla="*/ 9031890 w 12195175"/>
              <a:gd name="connsiteY109" fmla="*/ 14730836 h 18259423"/>
              <a:gd name="connsiteX110" fmla="*/ 9101905 w 12195175"/>
              <a:gd name="connsiteY110" fmla="*/ 14772146 h 18259423"/>
              <a:gd name="connsiteX111" fmla="*/ 9122565 w 12195175"/>
              <a:gd name="connsiteY111" fmla="*/ 14780179 h 18259423"/>
              <a:gd name="connsiteX112" fmla="*/ 9230456 w 12195175"/>
              <a:gd name="connsiteY112" fmla="*/ 14815752 h 18259423"/>
              <a:gd name="connsiteX113" fmla="*/ 9317688 w 12195175"/>
              <a:gd name="connsiteY113" fmla="*/ 14852472 h 18259423"/>
              <a:gd name="connsiteX114" fmla="*/ 9364747 w 12195175"/>
              <a:gd name="connsiteY114" fmla="*/ 14867390 h 18259423"/>
              <a:gd name="connsiteX115" fmla="*/ 9427875 w 12195175"/>
              <a:gd name="connsiteY115" fmla="*/ 14894930 h 18259423"/>
              <a:gd name="connsiteX116" fmla="*/ 9469195 w 12195175"/>
              <a:gd name="connsiteY116" fmla="*/ 14910995 h 18259423"/>
              <a:gd name="connsiteX117" fmla="*/ 9535766 w 12195175"/>
              <a:gd name="connsiteY117" fmla="*/ 14935092 h 18259423"/>
              <a:gd name="connsiteX118" fmla="*/ 9647101 w 12195175"/>
              <a:gd name="connsiteY118" fmla="*/ 15006238 h 18259423"/>
              <a:gd name="connsiteX119" fmla="*/ 9686125 w 12195175"/>
              <a:gd name="connsiteY119" fmla="*/ 15017714 h 18259423"/>
              <a:gd name="connsiteX120" fmla="*/ 9777948 w 12195175"/>
              <a:gd name="connsiteY120" fmla="*/ 15040664 h 18259423"/>
              <a:gd name="connsiteX121" fmla="*/ 9804347 w 12195175"/>
              <a:gd name="connsiteY121" fmla="*/ 15064761 h 18259423"/>
              <a:gd name="connsiteX122" fmla="*/ 9876657 w 12195175"/>
              <a:gd name="connsiteY122" fmla="*/ 15187544 h 18259423"/>
              <a:gd name="connsiteX123" fmla="*/ 9892726 w 12195175"/>
              <a:gd name="connsiteY123" fmla="*/ 15256395 h 18259423"/>
              <a:gd name="connsiteX124" fmla="*/ 9913386 w 12195175"/>
              <a:gd name="connsiteY124" fmla="*/ 15286230 h 18259423"/>
              <a:gd name="connsiteX125" fmla="*/ 9977662 w 12195175"/>
              <a:gd name="connsiteY125" fmla="*/ 15319508 h 18259423"/>
              <a:gd name="connsiteX126" fmla="*/ 10014391 w 12195175"/>
              <a:gd name="connsiteY126" fmla="*/ 15327540 h 18259423"/>
              <a:gd name="connsiteX127" fmla="*/ 10066041 w 12195175"/>
              <a:gd name="connsiteY127" fmla="*/ 15335573 h 18259423"/>
              <a:gd name="connsiteX128" fmla="*/ 10185410 w 12195175"/>
              <a:gd name="connsiteY128" fmla="*/ 15446882 h 18259423"/>
              <a:gd name="connsiteX129" fmla="*/ 10289858 w 12195175"/>
              <a:gd name="connsiteY129" fmla="*/ 15621302 h 18259423"/>
              <a:gd name="connsiteX130" fmla="*/ 10321996 w 12195175"/>
              <a:gd name="connsiteY130" fmla="*/ 15709661 h 18259423"/>
              <a:gd name="connsiteX131" fmla="*/ 10313962 w 12195175"/>
              <a:gd name="connsiteY131" fmla="*/ 15740644 h 18259423"/>
              <a:gd name="connsiteX132" fmla="*/ 10237060 w 12195175"/>
              <a:gd name="connsiteY132" fmla="*/ 15951785 h 18259423"/>
              <a:gd name="connsiteX133" fmla="*/ 10215252 w 12195175"/>
              <a:gd name="connsiteY133" fmla="*/ 16038996 h 18259423"/>
              <a:gd name="connsiteX134" fmla="*/ 10220991 w 12195175"/>
              <a:gd name="connsiteY134" fmla="*/ 16082601 h 18259423"/>
              <a:gd name="connsiteX135" fmla="*/ 10263459 w 12195175"/>
              <a:gd name="connsiteY135" fmla="*/ 16188172 h 18259423"/>
              <a:gd name="connsiteX136" fmla="*/ 10315109 w 12195175"/>
              <a:gd name="connsiteY136" fmla="*/ 16283415 h 18259423"/>
              <a:gd name="connsiteX137" fmla="*/ 10332326 w 12195175"/>
              <a:gd name="connsiteY137" fmla="*/ 16315545 h 18259423"/>
              <a:gd name="connsiteX138" fmla="*/ 10387420 w 12195175"/>
              <a:gd name="connsiteY138" fmla="*/ 16448656 h 18259423"/>
              <a:gd name="connsiteX139" fmla="*/ 10444809 w 12195175"/>
              <a:gd name="connsiteY139" fmla="*/ 16566850 h 18259423"/>
              <a:gd name="connsiteX140" fmla="*/ 10473503 w 12195175"/>
              <a:gd name="connsiteY140" fmla="*/ 16607012 h 18259423"/>
              <a:gd name="connsiteX141" fmla="*/ 10494163 w 12195175"/>
              <a:gd name="connsiteY141" fmla="*/ 16558817 h 18259423"/>
              <a:gd name="connsiteX142" fmla="*/ 10502198 w 12195175"/>
              <a:gd name="connsiteY142" fmla="*/ 16523244 h 18259423"/>
              <a:gd name="connsiteX143" fmla="*/ 10553848 w 12195175"/>
              <a:gd name="connsiteY143" fmla="*/ 16480786 h 18259423"/>
              <a:gd name="connsiteX144" fmla="*/ 10608941 w 12195175"/>
              <a:gd name="connsiteY144" fmla="*/ 16461278 h 18259423"/>
              <a:gd name="connsiteX145" fmla="*/ 10680104 w 12195175"/>
              <a:gd name="connsiteY145" fmla="*/ 16471606 h 18259423"/>
              <a:gd name="connsiteX146" fmla="*/ 10800621 w 12195175"/>
              <a:gd name="connsiteY146" fmla="*/ 16550784 h 18259423"/>
              <a:gd name="connsiteX147" fmla="*/ 10828168 w 12195175"/>
              <a:gd name="connsiteY147" fmla="*/ 16582914 h 18259423"/>
              <a:gd name="connsiteX148" fmla="*/ 10877522 w 12195175"/>
              <a:gd name="connsiteY148" fmla="*/ 16624225 h 18259423"/>
              <a:gd name="connsiteX149" fmla="*/ 10910808 w 12195175"/>
              <a:gd name="connsiteY149" fmla="*/ 16651765 h 18259423"/>
              <a:gd name="connsiteX150" fmla="*/ 10955571 w 12195175"/>
              <a:gd name="connsiteY150" fmla="*/ 16666682 h 18259423"/>
              <a:gd name="connsiteX151" fmla="*/ 11011813 w 12195175"/>
              <a:gd name="connsiteY151" fmla="*/ 16696518 h 18259423"/>
              <a:gd name="connsiteX152" fmla="*/ 11107078 w 12195175"/>
              <a:gd name="connsiteY152" fmla="*/ 16854874 h 18259423"/>
              <a:gd name="connsiteX153" fmla="*/ 11201197 w 12195175"/>
              <a:gd name="connsiteY153" fmla="*/ 16869792 h 18259423"/>
              <a:gd name="connsiteX154" fmla="*/ 11312531 w 12195175"/>
              <a:gd name="connsiteY154" fmla="*/ 16864054 h 18259423"/>
              <a:gd name="connsiteX155" fmla="*/ 11338930 w 12195175"/>
              <a:gd name="connsiteY155" fmla="*/ 16862906 h 18259423"/>
              <a:gd name="connsiteX156" fmla="*/ 11403206 w 12195175"/>
              <a:gd name="connsiteY156" fmla="*/ 16853726 h 18259423"/>
              <a:gd name="connsiteX157" fmla="*/ 11429605 w 12195175"/>
              <a:gd name="connsiteY157" fmla="*/ 16893888 h 18259423"/>
              <a:gd name="connsiteX158" fmla="*/ 11481255 w 12195175"/>
              <a:gd name="connsiteY158" fmla="*/ 16887004 h 18259423"/>
              <a:gd name="connsiteX159" fmla="*/ 11579964 w 12195175"/>
              <a:gd name="connsiteY159" fmla="*/ 16893888 h 18259423"/>
              <a:gd name="connsiteX160" fmla="*/ 11592590 w 12195175"/>
              <a:gd name="connsiteY160" fmla="*/ 16898480 h 18259423"/>
              <a:gd name="connsiteX161" fmla="*/ 11723437 w 12195175"/>
              <a:gd name="connsiteY161" fmla="*/ 16882414 h 18259423"/>
              <a:gd name="connsiteX162" fmla="*/ 11780826 w 12195175"/>
              <a:gd name="connsiteY162" fmla="*/ 16906512 h 18259423"/>
              <a:gd name="connsiteX163" fmla="*/ 11839363 w 12195175"/>
              <a:gd name="connsiteY163" fmla="*/ 16985690 h 18259423"/>
              <a:gd name="connsiteX164" fmla="*/ 11877240 w 12195175"/>
              <a:gd name="connsiteY164" fmla="*/ 17037328 h 18259423"/>
              <a:gd name="connsiteX165" fmla="*/ 11924299 w 12195175"/>
              <a:gd name="connsiteY165" fmla="*/ 17048804 h 18259423"/>
              <a:gd name="connsiteX166" fmla="*/ 11933481 w 12195175"/>
              <a:gd name="connsiteY166" fmla="*/ 17044212 h 18259423"/>
              <a:gd name="connsiteX167" fmla="*/ 12063180 w 12195175"/>
              <a:gd name="connsiteY167" fmla="*/ 17041918 h 18259423"/>
              <a:gd name="connsiteX168" fmla="*/ 12087284 w 12195175"/>
              <a:gd name="connsiteY168" fmla="*/ 17061426 h 18259423"/>
              <a:gd name="connsiteX169" fmla="*/ 12185993 w 12195175"/>
              <a:gd name="connsiteY169" fmla="*/ 17138308 h 18259423"/>
              <a:gd name="connsiteX170" fmla="*/ 12195175 w 12195175"/>
              <a:gd name="connsiteY170" fmla="*/ 17139456 h 18259423"/>
              <a:gd name="connsiteX171" fmla="*/ 12195175 w 12195175"/>
              <a:gd name="connsiteY171" fmla="*/ 18259423 h 18259423"/>
              <a:gd name="connsiteX172" fmla="*/ 1148 w 12195175"/>
              <a:gd name="connsiteY172" fmla="*/ 18259423 h 18259423"/>
              <a:gd name="connsiteX173" fmla="*/ 0 w 12195175"/>
              <a:gd name="connsiteY173" fmla="*/ 18213523 h 18259423"/>
              <a:gd name="connsiteX174" fmla="*/ 0 w 12195175"/>
              <a:gd name="connsiteY174" fmla="*/ 16395870 h 18259423"/>
              <a:gd name="connsiteX175" fmla="*/ 0 w 12195175"/>
              <a:gd name="connsiteY175" fmla="*/ 16331610 h 18259423"/>
              <a:gd name="connsiteX176" fmla="*/ 106744 w 12195175"/>
              <a:gd name="connsiteY176" fmla="*/ 16312102 h 18259423"/>
              <a:gd name="connsiteX177" fmla="*/ 267433 w 12195175"/>
              <a:gd name="connsiteY177" fmla="*/ 16229482 h 18259423"/>
              <a:gd name="connsiteX178" fmla="*/ 370734 w 12195175"/>
              <a:gd name="connsiteY178" fmla="*/ 16168664 h 18259423"/>
              <a:gd name="connsiteX179" fmla="*/ 430418 w 12195175"/>
              <a:gd name="connsiteY179" fmla="*/ 16138829 h 18259423"/>
              <a:gd name="connsiteX180" fmla="*/ 471738 w 12195175"/>
              <a:gd name="connsiteY180" fmla="*/ 16123911 h 18259423"/>
              <a:gd name="connsiteX181" fmla="*/ 689817 w 12195175"/>
              <a:gd name="connsiteY181" fmla="*/ 16112436 h 18259423"/>
              <a:gd name="connsiteX182" fmla="*/ 800004 w 12195175"/>
              <a:gd name="connsiteY182" fmla="*/ 16195056 h 18259423"/>
              <a:gd name="connsiteX183" fmla="*/ 812629 w 12195175"/>
              <a:gd name="connsiteY183" fmla="*/ 16207680 h 18259423"/>
              <a:gd name="connsiteX184" fmla="*/ 894122 w 12195175"/>
              <a:gd name="connsiteY184" fmla="*/ 16248990 h 18259423"/>
              <a:gd name="connsiteX185" fmla="*/ 952659 w 12195175"/>
              <a:gd name="connsiteY185" fmla="*/ 16253580 h 18259423"/>
              <a:gd name="connsiteX186" fmla="*/ 1021525 w 12195175"/>
              <a:gd name="connsiteY186" fmla="*/ 16288005 h 18259423"/>
              <a:gd name="connsiteX187" fmla="*/ 1159259 w 12195175"/>
              <a:gd name="connsiteY187" fmla="*/ 16260464 h 18259423"/>
              <a:gd name="connsiteX188" fmla="*/ 1321096 w 12195175"/>
              <a:gd name="connsiteY188" fmla="*/ 15999980 h 18259423"/>
              <a:gd name="connsiteX189" fmla="*/ 1324540 w 12195175"/>
              <a:gd name="connsiteY189" fmla="*/ 15996538 h 18259423"/>
              <a:gd name="connsiteX190" fmla="*/ 1441613 w 12195175"/>
              <a:gd name="connsiteY190" fmla="*/ 15938015 h 18259423"/>
              <a:gd name="connsiteX191" fmla="*/ 1478342 w 12195175"/>
              <a:gd name="connsiteY191" fmla="*/ 15958670 h 18259423"/>
              <a:gd name="connsiteX192" fmla="*/ 1517367 w 12195175"/>
              <a:gd name="connsiteY192" fmla="*/ 15991948 h 18259423"/>
              <a:gd name="connsiteX193" fmla="*/ 1546061 w 12195175"/>
              <a:gd name="connsiteY193" fmla="*/ 16032110 h 18259423"/>
              <a:gd name="connsiteX194" fmla="*/ 1532288 w 12195175"/>
              <a:gd name="connsiteY194" fmla="*/ 16111288 h 18259423"/>
              <a:gd name="connsiteX195" fmla="*/ 1495559 w 12195175"/>
              <a:gd name="connsiteY195" fmla="*/ 16220302 h 18259423"/>
              <a:gd name="connsiteX196" fmla="*/ 1453091 w 12195175"/>
              <a:gd name="connsiteY196" fmla="*/ 16340790 h 18259423"/>
              <a:gd name="connsiteX197" fmla="*/ 1446204 w 12195175"/>
              <a:gd name="connsiteY197" fmla="*/ 16382100 h 18259423"/>
              <a:gd name="connsiteX198" fmla="*/ 1544914 w 12195175"/>
              <a:gd name="connsiteY198" fmla="*/ 16400460 h 18259423"/>
              <a:gd name="connsiteX199" fmla="*/ 1648214 w 12195175"/>
              <a:gd name="connsiteY199" fmla="*/ 16370626 h 18259423"/>
              <a:gd name="connsiteX200" fmla="*/ 1706751 w 12195175"/>
              <a:gd name="connsiteY200" fmla="*/ 16351118 h 18259423"/>
              <a:gd name="connsiteX201" fmla="*/ 1814642 w 12195175"/>
              <a:gd name="connsiteY201" fmla="*/ 16306365 h 18259423"/>
              <a:gd name="connsiteX202" fmla="*/ 1936307 w 12195175"/>
              <a:gd name="connsiteY202" fmla="*/ 16164074 h 18259423"/>
              <a:gd name="connsiteX203" fmla="*/ 1974184 w 12195175"/>
              <a:gd name="connsiteY203" fmla="*/ 16123911 h 18259423"/>
              <a:gd name="connsiteX204" fmla="*/ 2015504 w 12195175"/>
              <a:gd name="connsiteY204" fmla="*/ 16055060 h 18259423"/>
              <a:gd name="connsiteX205" fmla="*/ 2106179 w 12195175"/>
              <a:gd name="connsiteY205" fmla="*/ 15913917 h 18259423"/>
              <a:gd name="connsiteX206" fmla="*/ 2198001 w 12195175"/>
              <a:gd name="connsiteY206" fmla="*/ 15811789 h 18259423"/>
              <a:gd name="connsiteX207" fmla="*/ 2218661 w 12195175"/>
              <a:gd name="connsiteY207" fmla="*/ 15793429 h 18259423"/>
              <a:gd name="connsiteX208" fmla="*/ 2323109 w 12195175"/>
              <a:gd name="connsiteY208" fmla="*/ 15706218 h 18259423"/>
              <a:gd name="connsiteX209" fmla="*/ 2452808 w 12195175"/>
              <a:gd name="connsiteY209" fmla="*/ 15598352 h 18259423"/>
              <a:gd name="connsiteX210" fmla="*/ 2637601 w 12195175"/>
              <a:gd name="connsiteY210" fmla="*/ 15465242 h 18259423"/>
              <a:gd name="connsiteX211" fmla="*/ 2714503 w 12195175"/>
              <a:gd name="connsiteY211" fmla="*/ 15439996 h 18259423"/>
              <a:gd name="connsiteX212" fmla="*/ 2857975 w 12195175"/>
              <a:gd name="connsiteY212" fmla="*/ 15420488 h 18259423"/>
              <a:gd name="connsiteX213" fmla="*/ 2919955 w 12195175"/>
              <a:gd name="connsiteY213" fmla="*/ 15448029 h 18259423"/>
              <a:gd name="connsiteX214" fmla="*/ 2926842 w 12195175"/>
              <a:gd name="connsiteY214" fmla="*/ 15453766 h 18259423"/>
              <a:gd name="connsiteX215" fmla="*/ 2936024 w 12195175"/>
              <a:gd name="connsiteY215" fmla="*/ 15454914 h 18259423"/>
              <a:gd name="connsiteX216" fmla="*/ 2950946 w 12195175"/>
              <a:gd name="connsiteY216" fmla="*/ 15431964 h 18259423"/>
              <a:gd name="connsiteX217" fmla="*/ 2976197 w 12195175"/>
              <a:gd name="connsiteY217" fmla="*/ 15409014 h 18259423"/>
              <a:gd name="connsiteX218" fmla="*/ 3092123 w 12195175"/>
              <a:gd name="connsiteY218" fmla="*/ 15434259 h 18259423"/>
              <a:gd name="connsiteX219" fmla="*/ 3108191 w 12195175"/>
              <a:gd name="connsiteY219" fmla="*/ 15437702 h 18259423"/>
              <a:gd name="connsiteX220" fmla="*/ 3201162 w 12195175"/>
              <a:gd name="connsiteY220" fmla="*/ 15413604 h 18259423"/>
              <a:gd name="connsiteX221" fmla="*/ 3361851 w 12195175"/>
              <a:gd name="connsiteY221" fmla="*/ 15431964 h 18259423"/>
              <a:gd name="connsiteX222" fmla="*/ 3513358 w 12195175"/>
              <a:gd name="connsiteY222" fmla="*/ 15456062 h 18259423"/>
              <a:gd name="connsiteX223" fmla="*/ 3608624 w 12195175"/>
              <a:gd name="connsiteY223" fmla="*/ 15287378 h 18259423"/>
              <a:gd name="connsiteX224" fmla="*/ 3661422 w 12195175"/>
              <a:gd name="connsiteY224" fmla="*/ 15208200 h 18259423"/>
              <a:gd name="connsiteX225" fmla="*/ 3731437 w 12195175"/>
              <a:gd name="connsiteY225" fmla="*/ 15179512 h 18259423"/>
              <a:gd name="connsiteX226" fmla="*/ 3768166 w 12195175"/>
              <a:gd name="connsiteY226" fmla="*/ 15170332 h 18259423"/>
              <a:gd name="connsiteX227" fmla="*/ 3881796 w 12195175"/>
              <a:gd name="connsiteY227" fmla="*/ 15133612 h 18259423"/>
              <a:gd name="connsiteX228" fmla="*/ 3925412 w 12195175"/>
              <a:gd name="connsiteY228" fmla="*/ 15118694 h 18259423"/>
              <a:gd name="connsiteX229" fmla="*/ 4004609 w 12195175"/>
              <a:gd name="connsiteY229" fmla="*/ 14982140 h 18259423"/>
              <a:gd name="connsiteX230" fmla="*/ 4044781 w 12195175"/>
              <a:gd name="connsiteY230" fmla="*/ 14989026 h 18259423"/>
              <a:gd name="connsiteX231" fmla="*/ 4098726 w 12195175"/>
              <a:gd name="connsiteY231" fmla="*/ 14927060 h 18259423"/>
              <a:gd name="connsiteX232" fmla="*/ 4142342 w 12195175"/>
              <a:gd name="connsiteY232" fmla="*/ 14831817 h 18259423"/>
              <a:gd name="connsiteX233" fmla="*/ 4190549 w 12195175"/>
              <a:gd name="connsiteY233" fmla="*/ 14823784 h 18259423"/>
              <a:gd name="connsiteX234" fmla="*/ 4229573 w 12195175"/>
              <a:gd name="connsiteY234" fmla="*/ 14731984 h 18259423"/>
              <a:gd name="connsiteX235" fmla="*/ 4231869 w 12195175"/>
              <a:gd name="connsiteY235" fmla="*/ 14665428 h 18259423"/>
              <a:gd name="connsiteX236" fmla="*/ 4268598 w 12195175"/>
              <a:gd name="connsiteY236" fmla="*/ 14634446 h 18259423"/>
              <a:gd name="connsiteX237" fmla="*/ 4304180 w 12195175"/>
              <a:gd name="connsiteY237" fmla="*/ 14569038 h 18259423"/>
              <a:gd name="connsiteX238" fmla="*/ 4313361 w 12195175"/>
              <a:gd name="connsiteY238" fmla="*/ 14559858 h 18259423"/>
              <a:gd name="connsiteX239" fmla="*/ 4348943 w 12195175"/>
              <a:gd name="connsiteY239" fmla="*/ 14508220 h 18259423"/>
              <a:gd name="connsiteX240" fmla="*/ 4317954 w 12195175"/>
              <a:gd name="connsiteY240" fmla="*/ 14415272 h 18259423"/>
              <a:gd name="connsiteX241" fmla="*/ 4288110 w 12195175"/>
              <a:gd name="connsiteY241" fmla="*/ 14345274 h 18259423"/>
              <a:gd name="connsiteX242" fmla="*/ 4284667 w 12195175"/>
              <a:gd name="connsiteY242" fmla="*/ 14336094 h 18259423"/>
              <a:gd name="connsiteX243" fmla="*/ 4320248 w 12195175"/>
              <a:gd name="connsiteY243" fmla="*/ 14284456 h 18259423"/>
              <a:gd name="connsiteX244" fmla="*/ 4397149 w 12195175"/>
              <a:gd name="connsiteY244" fmla="*/ 14268390 h 18259423"/>
              <a:gd name="connsiteX245" fmla="*/ 4451095 w 12195175"/>
              <a:gd name="connsiteY245" fmla="*/ 14229375 h 18259423"/>
              <a:gd name="connsiteX246" fmla="*/ 4447653 w 12195175"/>
              <a:gd name="connsiteY246" fmla="*/ 14153640 h 18259423"/>
              <a:gd name="connsiteX247" fmla="*/ 4467164 w 12195175"/>
              <a:gd name="connsiteY247" fmla="*/ 14122657 h 18259423"/>
              <a:gd name="connsiteX248" fmla="*/ 4509632 w 12195175"/>
              <a:gd name="connsiteY248" fmla="*/ 14060692 h 18259423"/>
              <a:gd name="connsiteX249" fmla="*/ 4592272 w 12195175"/>
              <a:gd name="connsiteY249" fmla="*/ 13960858 h 18259423"/>
              <a:gd name="connsiteX250" fmla="*/ 4741484 w 12195175"/>
              <a:gd name="connsiteY250" fmla="*/ 13843812 h 18259423"/>
              <a:gd name="connsiteX251" fmla="*/ 4802316 w 12195175"/>
              <a:gd name="connsiteY251" fmla="*/ 13777257 h 18259423"/>
              <a:gd name="connsiteX252" fmla="*/ 4871183 w 12195175"/>
              <a:gd name="connsiteY252" fmla="*/ 13718734 h 18259423"/>
              <a:gd name="connsiteX253" fmla="*/ 4879218 w 12195175"/>
              <a:gd name="connsiteY253" fmla="*/ 13714144 h 18259423"/>
              <a:gd name="connsiteX254" fmla="*/ 5008917 w 12195175"/>
              <a:gd name="connsiteY254" fmla="*/ 13603983 h 18259423"/>
              <a:gd name="connsiteX255" fmla="*/ 5070897 w 12195175"/>
              <a:gd name="connsiteY255" fmla="*/ 13560378 h 18259423"/>
              <a:gd name="connsiteX256" fmla="*/ 5085820 w 12195175"/>
              <a:gd name="connsiteY256" fmla="*/ 13552346 h 18259423"/>
              <a:gd name="connsiteX257" fmla="*/ 5137470 w 12195175"/>
              <a:gd name="connsiteY257" fmla="*/ 13484642 h 18259423"/>
              <a:gd name="connsiteX258" fmla="*/ 5173050 w 12195175"/>
              <a:gd name="connsiteY258" fmla="*/ 13473168 h 18259423"/>
              <a:gd name="connsiteX259" fmla="*/ 5224700 w 12195175"/>
              <a:gd name="connsiteY259" fmla="*/ 13447922 h 18259423"/>
              <a:gd name="connsiteX260" fmla="*/ 5226996 w 12195175"/>
              <a:gd name="connsiteY260" fmla="*/ 13443332 h 18259423"/>
              <a:gd name="connsiteX261" fmla="*/ 5364729 w 12195175"/>
              <a:gd name="connsiteY261" fmla="*/ 13360712 h 18259423"/>
              <a:gd name="connsiteX262" fmla="*/ 5485247 w 12195175"/>
              <a:gd name="connsiteY262" fmla="*/ 13341204 h 18259423"/>
              <a:gd name="connsiteX263" fmla="*/ 5494429 w 12195175"/>
              <a:gd name="connsiteY263" fmla="*/ 13340056 h 18259423"/>
              <a:gd name="connsiteX264" fmla="*/ 5701029 w 12195175"/>
              <a:gd name="connsiteY264" fmla="*/ 13349236 h 18259423"/>
              <a:gd name="connsiteX265" fmla="*/ 5800886 w 12195175"/>
              <a:gd name="connsiteY265" fmla="*/ 13380219 h 18259423"/>
              <a:gd name="connsiteX266" fmla="*/ 5858275 w 12195175"/>
              <a:gd name="connsiteY266" fmla="*/ 13380219 h 18259423"/>
              <a:gd name="connsiteX267" fmla="*/ 5895004 w 12195175"/>
              <a:gd name="connsiteY267" fmla="*/ 13315959 h 18259423"/>
              <a:gd name="connsiteX268" fmla="*/ 5865162 w 12195175"/>
              <a:gd name="connsiteY268" fmla="*/ 13117440 h 18259423"/>
              <a:gd name="connsiteX269" fmla="*/ 5852536 w 12195175"/>
              <a:gd name="connsiteY269" fmla="*/ 13017606 h 18259423"/>
              <a:gd name="connsiteX270" fmla="*/ 5829581 w 12195175"/>
              <a:gd name="connsiteY270" fmla="*/ 12901708 h 18259423"/>
              <a:gd name="connsiteX271" fmla="*/ 5814660 w 12195175"/>
              <a:gd name="connsiteY271" fmla="*/ 12798432 h 18259423"/>
              <a:gd name="connsiteX272" fmla="*/ 5792853 w 12195175"/>
              <a:gd name="connsiteY272" fmla="*/ 12696304 h 18259423"/>
              <a:gd name="connsiteX273" fmla="*/ 5767601 w 12195175"/>
              <a:gd name="connsiteY273" fmla="*/ 12516146 h 18259423"/>
              <a:gd name="connsiteX274" fmla="*/ 5751533 w 12195175"/>
              <a:gd name="connsiteY274" fmla="*/ 12414017 h 18259423"/>
              <a:gd name="connsiteX275" fmla="*/ 5721689 w 12195175"/>
              <a:gd name="connsiteY275" fmla="*/ 12275169 h 18259423"/>
              <a:gd name="connsiteX276" fmla="*/ 5670040 w 12195175"/>
              <a:gd name="connsiteY276" fmla="*/ 12191400 h 18259423"/>
              <a:gd name="connsiteX277" fmla="*/ 5562148 w 12195175"/>
              <a:gd name="connsiteY277" fmla="*/ 12107632 h 18259423"/>
              <a:gd name="connsiteX278" fmla="*/ 5538044 w 12195175"/>
              <a:gd name="connsiteY278" fmla="*/ 12033044 h 18259423"/>
              <a:gd name="connsiteX279" fmla="*/ 5534601 w 12195175"/>
              <a:gd name="connsiteY279" fmla="*/ 12013537 h 18259423"/>
              <a:gd name="connsiteX280" fmla="*/ 5474917 w 12195175"/>
              <a:gd name="connsiteY280" fmla="*/ 12007799 h 18259423"/>
              <a:gd name="connsiteX281" fmla="*/ 5449665 w 12195175"/>
              <a:gd name="connsiteY281" fmla="*/ 11883868 h 18259423"/>
              <a:gd name="connsiteX282" fmla="*/ 5415232 w 12195175"/>
              <a:gd name="connsiteY282" fmla="*/ 11724365 h 18259423"/>
              <a:gd name="connsiteX283" fmla="*/ 5392276 w 12195175"/>
              <a:gd name="connsiteY283" fmla="*/ 11584369 h 18259423"/>
              <a:gd name="connsiteX284" fmla="*/ 5383094 w 12195175"/>
              <a:gd name="connsiteY284" fmla="*/ 11108153 h 18259423"/>
              <a:gd name="connsiteX285" fmla="*/ 5391128 w 12195175"/>
              <a:gd name="connsiteY285" fmla="*/ 10962419 h 18259423"/>
              <a:gd name="connsiteX286" fmla="*/ 5378503 w 12195175"/>
              <a:gd name="connsiteY286" fmla="*/ 10836193 h 18259423"/>
              <a:gd name="connsiteX287" fmla="*/ 5344069 w 12195175"/>
              <a:gd name="connsiteY287" fmla="*/ 10547021 h 18259423"/>
              <a:gd name="connsiteX288" fmla="*/ 5345218 w 12195175"/>
              <a:gd name="connsiteY288" fmla="*/ 10335880 h 18259423"/>
              <a:gd name="connsiteX289" fmla="*/ 5336035 w 12195175"/>
              <a:gd name="connsiteY289" fmla="*/ 10245227 h 18259423"/>
              <a:gd name="connsiteX290" fmla="*/ 5360138 w 12195175"/>
              <a:gd name="connsiteY290" fmla="*/ 10151131 h 18259423"/>
              <a:gd name="connsiteX291" fmla="*/ 5333739 w 12195175"/>
              <a:gd name="connsiteY291" fmla="*/ 10014578 h 18259423"/>
              <a:gd name="connsiteX292" fmla="*/ 5259134 w 12195175"/>
              <a:gd name="connsiteY292" fmla="*/ 10004250 h 18259423"/>
              <a:gd name="connsiteX293" fmla="*/ 5213222 w 12195175"/>
              <a:gd name="connsiteY293" fmla="*/ 9983595 h 18259423"/>
              <a:gd name="connsiteX294" fmla="*/ 5147799 w 12195175"/>
              <a:gd name="connsiteY294" fmla="*/ 9952612 h 18259423"/>
              <a:gd name="connsiteX295" fmla="*/ 5012361 w 12195175"/>
              <a:gd name="connsiteY295" fmla="*/ 9946874 h 18259423"/>
              <a:gd name="connsiteX296" fmla="*/ 5003178 w 12195175"/>
              <a:gd name="connsiteY296" fmla="*/ 9965235 h 18259423"/>
              <a:gd name="connsiteX297" fmla="*/ 4973337 w 12195175"/>
              <a:gd name="connsiteY297" fmla="*/ 9946874 h 18259423"/>
              <a:gd name="connsiteX298" fmla="*/ 4921685 w 12195175"/>
              <a:gd name="connsiteY298" fmla="*/ 9915892 h 18259423"/>
              <a:gd name="connsiteX299" fmla="*/ 4876922 w 12195175"/>
              <a:gd name="connsiteY299" fmla="*/ 9785076 h 18259423"/>
              <a:gd name="connsiteX300" fmla="*/ 4859705 w 12195175"/>
              <a:gd name="connsiteY300" fmla="*/ 9690980 h 18259423"/>
              <a:gd name="connsiteX301" fmla="*/ 4824124 w 12195175"/>
              <a:gd name="connsiteY301" fmla="*/ 9587704 h 18259423"/>
              <a:gd name="connsiteX302" fmla="*/ 4857410 w 12195175"/>
              <a:gd name="connsiteY302" fmla="*/ 9497051 h 18259423"/>
              <a:gd name="connsiteX303" fmla="*/ 4886104 w 12195175"/>
              <a:gd name="connsiteY303" fmla="*/ 9475248 h 18259423"/>
              <a:gd name="connsiteX304" fmla="*/ 4932015 w 12195175"/>
              <a:gd name="connsiteY304" fmla="*/ 9369678 h 18259423"/>
              <a:gd name="connsiteX305" fmla="*/ 4957267 w 12195175"/>
              <a:gd name="connsiteY305" fmla="*/ 9340990 h 18259423"/>
              <a:gd name="connsiteX306" fmla="*/ 5016952 w 12195175"/>
              <a:gd name="connsiteY306" fmla="*/ 9251484 h 18259423"/>
              <a:gd name="connsiteX307" fmla="*/ 5030725 w 12195175"/>
              <a:gd name="connsiteY307" fmla="*/ 9240009 h 18259423"/>
              <a:gd name="connsiteX308" fmla="*/ 5159044 w 12195175"/>
              <a:gd name="connsiteY308" fmla="*/ 9180626 h 18259423"/>
              <a:gd name="connsiteX309" fmla="*/ 12028749 w 12195175"/>
              <a:gd name="connsiteY309" fmla="*/ 5372807 h 18259423"/>
              <a:gd name="connsiteX310" fmla="*/ 12062034 w 12195175"/>
              <a:gd name="connsiteY310" fmla="*/ 5388871 h 18259423"/>
              <a:gd name="connsiteX311" fmla="*/ 12078103 w 12195175"/>
              <a:gd name="connsiteY311" fmla="*/ 5417558 h 18259423"/>
              <a:gd name="connsiteX312" fmla="*/ 12146969 w 12195175"/>
              <a:gd name="connsiteY312" fmla="*/ 5398051 h 18259423"/>
              <a:gd name="connsiteX313" fmla="*/ 12195175 w 12195175"/>
              <a:gd name="connsiteY313" fmla="*/ 5388871 h 18259423"/>
              <a:gd name="connsiteX314" fmla="*/ 12195175 w 12195175"/>
              <a:gd name="connsiteY314" fmla="*/ 8161070 h 18259423"/>
              <a:gd name="connsiteX315" fmla="*/ 12127457 w 12195175"/>
              <a:gd name="connsiteY315" fmla="*/ 8159923 h 18259423"/>
              <a:gd name="connsiteX316" fmla="*/ 12066626 w 12195175"/>
              <a:gd name="connsiteY316" fmla="*/ 8116321 h 18259423"/>
              <a:gd name="connsiteX317" fmla="*/ 11961031 w 12195175"/>
              <a:gd name="connsiteY317" fmla="*/ 8117467 h 18259423"/>
              <a:gd name="connsiteX318" fmla="*/ 11891018 w 12195175"/>
              <a:gd name="connsiteY318" fmla="*/ 8111731 h 18259423"/>
              <a:gd name="connsiteX319" fmla="*/ 11878392 w 12195175"/>
              <a:gd name="connsiteY319" fmla="*/ 8109435 h 18259423"/>
              <a:gd name="connsiteX320" fmla="*/ 11718853 w 12195175"/>
              <a:gd name="connsiteY320" fmla="*/ 8107140 h 18259423"/>
              <a:gd name="connsiteX321" fmla="*/ 11667204 w 12195175"/>
              <a:gd name="connsiteY321" fmla="*/ 8092225 h 18259423"/>
              <a:gd name="connsiteX322" fmla="*/ 11597190 w 12195175"/>
              <a:gd name="connsiteY322" fmla="*/ 8078455 h 18259423"/>
              <a:gd name="connsiteX323" fmla="*/ 11560462 w 12195175"/>
              <a:gd name="connsiteY323" fmla="*/ 8078455 h 18259423"/>
              <a:gd name="connsiteX324" fmla="*/ 11473232 w 12195175"/>
              <a:gd name="connsiteY324" fmla="*/ 8086487 h 18259423"/>
              <a:gd name="connsiteX325" fmla="*/ 11335500 w 12195175"/>
              <a:gd name="connsiteY325" fmla="*/ 8101403 h 18259423"/>
              <a:gd name="connsiteX326" fmla="*/ 11328613 w 12195175"/>
              <a:gd name="connsiteY326" fmla="*/ 8061244 h 18259423"/>
              <a:gd name="connsiteX327" fmla="*/ 11251712 w 12195175"/>
              <a:gd name="connsiteY327" fmla="*/ 8038295 h 18259423"/>
              <a:gd name="connsiteX328" fmla="*/ 11149562 w 12195175"/>
              <a:gd name="connsiteY328" fmla="*/ 8038295 h 18259423"/>
              <a:gd name="connsiteX329" fmla="*/ 11079548 w 12195175"/>
              <a:gd name="connsiteY329" fmla="*/ 8046327 h 18259423"/>
              <a:gd name="connsiteX330" fmla="*/ 11061184 w 12195175"/>
              <a:gd name="connsiteY330" fmla="*/ 8086487 h 18259423"/>
              <a:gd name="connsiteX331" fmla="*/ 11019864 w 12195175"/>
              <a:gd name="connsiteY331" fmla="*/ 8047475 h 18259423"/>
              <a:gd name="connsiteX332" fmla="*/ 10964772 w 12195175"/>
              <a:gd name="connsiteY332" fmla="*/ 8007315 h 18259423"/>
              <a:gd name="connsiteX333" fmla="*/ 10918861 w 12195175"/>
              <a:gd name="connsiteY333" fmla="*/ 8007315 h 18259423"/>
              <a:gd name="connsiteX334" fmla="*/ 10687012 w 12195175"/>
              <a:gd name="connsiteY334" fmla="*/ 8007315 h 18259423"/>
              <a:gd name="connsiteX335" fmla="*/ 10636511 w 12195175"/>
              <a:gd name="connsiteY335" fmla="*/ 8007315 h 18259423"/>
              <a:gd name="connsiteX336" fmla="*/ 10551576 w 12195175"/>
              <a:gd name="connsiteY336" fmla="*/ 7993545 h 18259423"/>
              <a:gd name="connsiteX337" fmla="*/ 10502222 w 12195175"/>
              <a:gd name="connsiteY337" fmla="*/ 7985513 h 18259423"/>
              <a:gd name="connsiteX338" fmla="*/ 10482710 w 12195175"/>
              <a:gd name="connsiteY338" fmla="*/ 7945353 h 18259423"/>
              <a:gd name="connsiteX339" fmla="*/ 10426470 w 12195175"/>
              <a:gd name="connsiteY339" fmla="*/ 7914372 h 18259423"/>
              <a:gd name="connsiteX340" fmla="*/ 10265783 w 12195175"/>
              <a:gd name="connsiteY340" fmla="*/ 7915520 h 18259423"/>
              <a:gd name="connsiteX341" fmla="*/ 10280704 w 12195175"/>
              <a:gd name="connsiteY341" fmla="*/ 7968301 h 18259423"/>
              <a:gd name="connsiteX342" fmla="*/ 10238237 w 12195175"/>
              <a:gd name="connsiteY342" fmla="*/ 7972892 h 18259423"/>
              <a:gd name="connsiteX343" fmla="*/ 10198065 w 12195175"/>
              <a:gd name="connsiteY343" fmla="*/ 7972892 h 18259423"/>
              <a:gd name="connsiteX344" fmla="*/ 10162484 w 12195175"/>
              <a:gd name="connsiteY344" fmla="*/ 7968301 h 18259423"/>
              <a:gd name="connsiteX345" fmla="*/ 10087880 w 12195175"/>
              <a:gd name="connsiteY345" fmla="*/ 7952237 h 18259423"/>
              <a:gd name="connsiteX346" fmla="*/ 9919158 w 12195175"/>
              <a:gd name="connsiteY346" fmla="*/ 7959122 h 18259423"/>
              <a:gd name="connsiteX347" fmla="*/ 9837667 w 12195175"/>
              <a:gd name="connsiteY347" fmla="*/ 7947648 h 18259423"/>
              <a:gd name="connsiteX348" fmla="*/ 9740107 w 12195175"/>
              <a:gd name="connsiteY348" fmla="*/ 7954532 h 18259423"/>
              <a:gd name="connsiteX349" fmla="*/ 9625331 w 12195175"/>
              <a:gd name="connsiteY349" fmla="*/ 7944205 h 18259423"/>
              <a:gd name="connsiteX350" fmla="*/ 9494486 w 12195175"/>
              <a:gd name="connsiteY350" fmla="*/ 7920109 h 18259423"/>
              <a:gd name="connsiteX351" fmla="*/ 9476121 w 12195175"/>
              <a:gd name="connsiteY351" fmla="*/ 7922404 h 18259423"/>
              <a:gd name="connsiteX352" fmla="*/ 9261490 w 12195175"/>
              <a:gd name="connsiteY352" fmla="*/ 7914372 h 18259423"/>
              <a:gd name="connsiteX353" fmla="*/ 8991765 w 12195175"/>
              <a:gd name="connsiteY353" fmla="*/ 7898308 h 18259423"/>
              <a:gd name="connsiteX354" fmla="*/ 8844851 w 12195175"/>
              <a:gd name="connsiteY354" fmla="*/ 7894866 h 18259423"/>
              <a:gd name="connsiteX355" fmla="*/ 8609559 w 12195175"/>
              <a:gd name="connsiteY355" fmla="*/ 7875360 h 18259423"/>
              <a:gd name="connsiteX356" fmla="*/ 8546432 w 12195175"/>
              <a:gd name="connsiteY356" fmla="*/ 7869622 h 18259423"/>
              <a:gd name="connsiteX357" fmla="*/ 8390336 w 12195175"/>
              <a:gd name="connsiteY357" fmla="*/ 7868474 h 18259423"/>
              <a:gd name="connsiteX358" fmla="*/ 8124055 w 12195175"/>
              <a:gd name="connsiteY358" fmla="*/ 7859296 h 18259423"/>
              <a:gd name="connsiteX359" fmla="*/ 8097657 w 12195175"/>
              <a:gd name="connsiteY359" fmla="*/ 7854706 h 18259423"/>
              <a:gd name="connsiteX360" fmla="*/ 7909423 w 12195175"/>
              <a:gd name="connsiteY360" fmla="*/ 7832905 h 18259423"/>
              <a:gd name="connsiteX361" fmla="*/ 7816454 w 12195175"/>
              <a:gd name="connsiteY361" fmla="*/ 7850115 h 18259423"/>
              <a:gd name="connsiteX362" fmla="*/ 7788908 w 12195175"/>
              <a:gd name="connsiteY362" fmla="*/ 7846674 h 18259423"/>
              <a:gd name="connsiteX363" fmla="*/ 7676427 w 12195175"/>
              <a:gd name="connsiteY363" fmla="*/ 7812250 h 18259423"/>
              <a:gd name="connsiteX364" fmla="*/ 7592640 w 12195175"/>
              <a:gd name="connsiteY364" fmla="*/ 7791596 h 18259423"/>
              <a:gd name="connsiteX365" fmla="*/ 7561651 w 12195175"/>
              <a:gd name="connsiteY365" fmla="*/ 7788155 h 18259423"/>
              <a:gd name="connsiteX366" fmla="*/ 7415885 w 12195175"/>
              <a:gd name="connsiteY366" fmla="*/ 7793891 h 18259423"/>
              <a:gd name="connsiteX367" fmla="*/ 7283892 w 12195175"/>
              <a:gd name="connsiteY367" fmla="*/ 7762911 h 18259423"/>
              <a:gd name="connsiteX368" fmla="*/ 7181741 w 12195175"/>
              <a:gd name="connsiteY368" fmla="*/ 7778975 h 18259423"/>
              <a:gd name="connsiteX369" fmla="*/ 7097954 w 12195175"/>
              <a:gd name="connsiteY369" fmla="*/ 7788155 h 18259423"/>
              <a:gd name="connsiteX370" fmla="*/ 6956779 w 12195175"/>
              <a:gd name="connsiteY370" fmla="*/ 7792744 h 18259423"/>
              <a:gd name="connsiteX371" fmla="*/ 6921198 w 12195175"/>
              <a:gd name="connsiteY371" fmla="*/ 7759468 h 18259423"/>
              <a:gd name="connsiteX372" fmla="*/ 6836264 w 12195175"/>
              <a:gd name="connsiteY372" fmla="*/ 7706687 h 18259423"/>
              <a:gd name="connsiteX373" fmla="*/ 6736408 w 12195175"/>
              <a:gd name="connsiteY373" fmla="*/ 7695212 h 18259423"/>
              <a:gd name="connsiteX374" fmla="*/ 6713453 w 12195175"/>
              <a:gd name="connsiteY374" fmla="*/ 7691770 h 18259423"/>
              <a:gd name="connsiteX375" fmla="*/ 6540141 w 12195175"/>
              <a:gd name="connsiteY375" fmla="*/ 7666527 h 18259423"/>
              <a:gd name="connsiteX376" fmla="*/ 6490787 w 12195175"/>
              <a:gd name="connsiteY376" fmla="*/ 7658495 h 18259423"/>
              <a:gd name="connsiteX377" fmla="*/ 6458649 w 12195175"/>
              <a:gd name="connsiteY377" fmla="*/ 7612597 h 18259423"/>
              <a:gd name="connsiteX378" fmla="*/ 6427660 w 12195175"/>
              <a:gd name="connsiteY378" fmla="*/ 7577026 h 18259423"/>
              <a:gd name="connsiteX379" fmla="*/ 6324361 w 12195175"/>
              <a:gd name="connsiteY379" fmla="*/ 7574732 h 18259423"/>
              <a:gd name="connsiteX380" fmla="*/ 6226801 w 12195175"/>
              <a:gd name="connsiteY380" fmla="*/ 7542603 h 18259423"/>
              <a:gd name="connsiteX381" fmla="*/ 6219914 w 12195175"/>
              <a:gd name="connsiteY381" fmla="*/ 7535719 h 18259423"/>
              <a:gd name="connsiteX382" fmla="*/ 6148753 w 12195175"/>
              <a:gd name="connsiteY382" fmla="*/ 7317707 h 18259423"/>
              <a:gd name="connsiteX383" fmla="*/ 6153344 w 12195175"/>
              <a:gd name="connsiteY383" fmla="*/ 7147886 h 18259423"/>
              <a:gd name="connsiteX384" fmla="*/ 6152196 w 12195175"/>
              <a:gd name="connsiteY384" fmla="*/ 7130675 h 18259423"/>
              <a:gd name="connsiteX385" fmla="*/ 6218767 w 12195175"/>
              <a:gd name="connsiteY385" fmla="*/ 7053797 h 18259423"/>
              <a:gd name="connsiteX386" fmla="*/ 6241722 w 12195175"/>
              <a:gd name="connsiteY386" fmla="*/ 7006752 h 18259423"/>
              <a:gd name="connsiteX387" fmla="*/ 6417330 w 12195175"/>
              <a:gd name="connsiteY387" fmla="*/ 6839227 h 18259423"/>
              <a:gd name="connsiteX388" fmla="*/ 6436842 w 12195175"/>
              <a:gd name="connsiteY388" fmla="*/ 6826606 h 18259423"/>
              <a:gd name="connsiteX389" fmla="*/ 6532106 w 12195175"/>
              <a:gd name="connsiteY389" fmla="*/ 6777266 h 18259423"/>
              <a:gd name="connsiteX390" fmla="*/ 6587199 w 12195175"/>
              <a:gd name="connsiteY390" fmla="*/ 6758907 h 18259423"/>
              <a:gd name="connsiteX391" fmla="*/ 6642292 w 12195175"/>
              <a:gd name="connsiteY391" fmla="*/ 6758907 h 18259423"/>
              <a:gd name="connsiteX392" fmla="*/ 6820195 w 12195175"/>
              <a:gd name="connsiteY392" fmla="*/ 6684324 h 18259423"/>
              <a:gd name="connsiteX393" fmla="*/ 6891356 w 12195175"/>
              <a:gd name="connsiteY393" fmla="*/ 6620068 h 18259423"/>
              <a:gd name="connsiteX394" fmla="*/ 6936119 w 12195175"/>
              <a:gd name="connsiteY394" fmla="*/ 6569581 h 18259423"/>
              <a:gd name="connsiteX395" fmla="*/ 6995803 w 12195175"/>
              <a:gd name="connsiteY395" fmla="*/ 6511061 h 18259423"/>
              <a:gd name="connsiteX396" fmla="*/ 7056634 w 12195175"/>
              <a:gd name="connsiteY396" fmla="*/ 6464017 h 18259423"/>
              <a:gd name="connsiteX397" fmla="*/ 7076146 w 12195175"/>
              <a:gd name="connsiteY397" fmla="*/ 6396318 h 18259423"/>
              <a:gd name="connsiteX398" fmla="*/ 7103693 w 12195175"/>
              <a:gd name="connsiteY398" fmla="*/ 6391728 h 18259423"/>
              <a:gd name="connsiteX399" fmla="*/ 7178297 w 12195175"/>
              <a:gd name="connsiteY399" fmla="*/ 6381401 h 18259423"/>
              <a:gd name="connsiteX400" fmla="*/ 7203548 w 12195175"/>
              <a:gd name="connsiteY400" fmla="*/ 6383696 h 18259423"/>
              <a:gd name="connsiteX401" fmla="*/ 7262084 w 12195175"/>
              <a:gd name="connsiteY401" fmla="*/ 6388286 h 18259423"/>
              <a:gd name="connsiteX402" fmla="*/ 7340132 w 12195175"/>
              <a:gd name="connsiteY402" fmla="*/ 6391728 h 18259423"/>
              <a:gd name="connsiteX403" fmla="*/ 7355053 w 12195175"/>
              <a:gd name="connsiteY403" fmla="*/ 6357305 h 18259423"/>
              <a:gd name="connsiteX404" fmla="*/ 7361940 w 12195175"/>
              <a:gd name="connsiteY404" fmla="*/ 6352715 h 18259423"/>
              <a:gd name="connsiteX405" fmla="*/ 7470977 w 12195175"/>
              <a:gd name="connsiteY405" fmla="*/ 6374516 h 18259423"/>
              <a:gd name="connsiteX406" fmla="*/ 7488194 w 12195175"/>
              <a:gd name="connsiteY406" fmla="*/ 6389434 h 18259423"/>
              <a:gd name="connsiteX407" fmla="*/ 7549025 w 12195175"/>
              <a:gd name="connsiteY407" fmla="*/ 6358452 h 18259423"/>
              <a:gd name="connsiteX408" fmla="*/ 7552469 w 12195175"/>
              <a:gd name="connsiteY408" fmla="*/ 6299933 h 18259423"/>
              <a:gd name="connsiteX409" fmla="*/ 7573128 w 12195175"/>
              <a:gd name="connsiteY409" fmla="*/ 6250594 h 18259423"/>
              <a:gd name="connsiteX410" fmla="*/ 7653472 w 12195175"/>
              <a:gd name="connsiteY410" fmla="*/ 6337799 h 18259423"/>
              <a:gd name="connsiteX411" fmla="*/ 7712008 w 12195175"/>
              <a:gd name="connsiteY411" fmla="*/ 6351568 h 18259423"/>
              <a:gd name="connsiteX412" fmla="*/ 7817602 w 12195175"/>
              <a:gd name="connsiteY412" fmla="*/ 6322882 h 18259423"/>
              <a:gd name="connsiteX413" fmla="*/ 7850887 w 12195175"/>
              <a:gd name="connsiteY413" fmla="*/ 6306818 h 18259423"/>
              <a:gd name="connsiteX414" fmla="*/ 7886468 w 12195175"/>
              <a:gd name="connsiteY414" fmla="*/ 6224203 h 18259423"/>
              <a:gd name="connsiteX415" fmla="*/ 7901389 w 12195175"/>
              <a:gd name="connsiteY415" fmla="*/ 6206992 h 18259423"/>
              <a:gd name="connsiteX416" fmla="*/ 7981732 w 12195175"/>
              <a:gd name="connsiteY416" fmla="*/ 6234529 h 18259423"/>
              <a:gd name="connsiteX417" fmla="*/ 8008131 w 12195175"/>
              <a:gd name="connsiteY417" fmla="*/ 6276985 h 18259423"/>
              <a:gd name="connsiteX418" fmla="*/ 8024200 w 12195175"/>
              <a:gd name="connsiteY418" fmla="*/ 6258626 h 18259423"/>
              <a:gd name="connsiteX419" fmla="*/ 8029939 w 12195175"/>
              <a:gd name="connsiteY419" fmla="*/ 6227645 h 18259423"/>
              <a:gd name="connsiteX420" fmla="*/ 8056337 w 12195175"/>
              <a:gd name="connsiteY420" fmla="*/ 6205844 h 18259423"/>
              <a:gd name="connsiteX421" fmla="*/ 8081588 w 12195175"/>
              <a:gd name="connsiteY421" fmla="*/ 6220761 h 18259423"/>
              <a:gd name="connsiteX422" fmla="*/ 8106839 w 12195175"/>
              <a:gd name="connsiteY422" fmla="*/ 6242562 h 18259423"/>
              <a:gd name="connsiteX423" fmla="*/ 8127498 w 12195175"/>
              <a:gd name="connsiteY423" fmla="*/ 6211581 h 18259423"/>
              <a:gd name="connsiteX424" fmla="*/ 8140124 w 12195175"/>
              <a:gd name="connsiteY424" fmla="*/ 6149619 h 18259423"/>
              <a:gd name="connsiteX425" fmla="*/ 8200955 w 12195175"/>
              <a:gd name="connsiteY425" fmla="*/ 6100280 h 18259423"/>
              <a:gd name="connsiteX426" fmla="*/ 8233093 w 12195175"/>
              <a:gd name="connsiteY426" fmla="*/ 6138146 h 18259423"/>
              <a:gd name="connsiteX427" fmla="*/ 8269821 w 12195175"/>
              <a:gd name="connsiteY427" fmla="*/ 6088806 h 18259423"/>
              <a:gd name="connsiteX428" fmla="*/ 8269821 w 12195175"/>
              <a:gd name="connsiteY428" fmla="*/ 5993568 h 18259423"/>
              <a:gd name="connsiteX429" fmla="*/ 8311141 w 12195175"/>
              <a:gd name="connsiteY429" fmla="*/ 6016518 h 18259423"/>
              <a:gd name="connsiteX430" fmla="*/ 8329505 w 12195175"/>
              <a:gd name="connsiteY430" fmla="*/ 6073889 h 18259423"/>
              <a:gd name="connsiteX431" fmla="*/ 8371972 w 12195175"/>
              <a:gd name="connsiteY431" fmla="*/ 6065857 h 18259423"/>
              <a:gd name="connsiteX432" fmla="*/ 8377711 w 12195175"/>
              <a:gd name="connsiteY432" fmla="*/ 6087658 h 18259423"/>
              <a:gd name="connsiteX433" fmla="*/ 8404110 w 12195175"/>
              <a:gd name="connsiteY433" fmla="*/ 6187485 h 18259423"/>
              <a:gd name="connsiteX434" fmla="*/ 8422474 w 12195175"/>
              <a:gd name="connsiteY434" fmla="*/ 6220761 h 18259423"/>
              <a:gd name="connsiteX435" fmla="*/ 8475271 w 12195175"/>
              <a:gd name="connsiteY435" fmla="*/ 6216171 h 18259423"/>
              <a:gd name="connsiteX436" fmla="*/ 8483305 w 12195175"/>
              <a:gd name="connsiteY436" fmla="*/ 6205844 h 18259423"/>
              <a:gd name="connsiteX437" fmla="*/ 8503965 w 12195175"/>
              <a:gd name="connsiteY437" fmla="*/ 6122082 h 18259423"/>
              <a:gd name="connsiteX438" fmla="*/ 8578570 w 12195175"/>
              <a:gd name="connsiteY438" fmla="*/ 6087658 h 18259423"/>
              <a:gd name="connsiteX439" fmla="*/ 8631367 w 12195175"/>
              <a:gd name="connsiteY439" fmla="*/ 6087658 h 18259423"/>
              <a:gd name="connsiteX440" fmla="*/ 8656618 w 12195175"/>
              <a:gd name="connsiteY440" fmla="*/ 6085363 h 18259423"/>
              <a:gd name="connsiteX441" fmla="*/ 8719745 w 12195175"/>
              <a:gd name="connsiteY441" fmla="*/ 6087658 h 18259423"/>
              <a:gd name="connsiteX442" fmla="*/ 8741552 w 12195175"/>
              <a:gd name="connsiteY442" fmla="*/ 6123229 h 18259423"/>
              <a:gd name="connsiteX443" fmla="*/ 8786315 w 12195175"/>
              <a:gd name="connsiteY443" fmla="*/ 6054383 h 18259423"/>
              <a:gd name="connsiteX444" fmla="*/ 8819600 w 12195175"/>
              <a:gd name="connsiteY444" fmla="*/ 6017665 h 18259423"/>
              <a:gd name="connsiteX445" fmla="*/ 8864363 w 12195175"/>
              <a:gd name="connsiteY445" fmla="*/ 6044056 h 18259423"/>
              <a:gd name="connsiteX446" fmla="*/ 8878136 w 12195175"/>
              <a:gd name="connsiteY446" fmla="*/ 6080774 h 18259423"/>
              <a:gd name="connsiteX447" fmla="*/ 8917160 w 12195175"/>
              <a:gd name="connsiteY447" fmla="*/ 6085363 h 18259423"/>
              <a:gd name="connsiteX448" fmla="*/ 8997504 w 12195175"/>
              <a:gd name="connsiteY448" fmla="*/ 6101427 h 18259423"/>
              <a:gd name="connsiteX449" fmla="*/ 9022754 w 12195175"/>
              <a:gd name="connsiteY449" fmla="*/ 6091101 h 18259423"/>
              <a:gd name="connsiteX450" fmla="*/ 9036528 w 12195175"/>
              <a:gd name="connsiteY450" fmla="*/ 6047498 h 18259423"/>
              <a:gd name="connsiteX451" fmla="*/ 9096212 w 12195175"/>
              <a:gd name="connsiteY451" fmla="*/ 6015370 h 18259423"/>
              <a:gd name="connsiteX452" fmla="*/ 9161634 w 12195175"/>
              <a:gd name="connsiteY452" fmla="*/ 6030287 h 18259423"/>
              <a:gd name="connsiteX453" fmla="*/ 9198362 w 12195175"/>
              <a:gd name="connsiteY453" fmla="*/ 6065857 h 18259423"/>
              <a:gd name="connsiteX454" fmla="*/ 9253455 w 12195175"/>
              <a:gd name="connsiteY454" fmla="*/ 6047498 h 18259423"/>
              <a:gd name="connsiteX455" fmla="*/ 9303957 w 12195175"/>
              <a:gd name="connsiteY455" fmla="*/ 6050940 h 18259423"/>
              <a:gd name="connsiteX456" fmla="*/ 9328060 w 12195175"/>
              <a:gd name="connsiteY456" fmla="*/ 6007338 h 18259423"/>
              <a:gd name="connsiteX457" fmla="*/ 9442836 w 12195175"/>
              <a:gd name="connsiteY457" fmla="*/ 6000454 h 18259423"/>
              <a:gd name="connsiteX458" fmla="*/ 9468087 w 12195175"/>
              <a:gd name="connsiteY458" fmla="*/ 5972915 h 18259423"/>
              <a:gd name="connsiteX459" fmla="*/ 9476121 w 12195175"/>
              <a:gd name="connsiteY459" fmla="*/ 5928165 h 18259423"/>
              <a:gd name="connsiteX460" fmla="*/ 9536953 w 12195175"/>
              <a:gd name="connsiteY460" fmla="*/ 5906364 h 18259423"/>
              <a:gd name="connsiteX461" fmla="*/ 9596636 w 12195175"/>
              <a:gd name="connsiteY461" fmla="*/ 5947672 h 18259423"/>
              <a:gd name="connsiteX462" fmla="*/ 9629922 w 12195175"/>
              <a:gd name="connsiteY462" fmla="*/ 5948819 h 18259423"/>
              <a:gd name="connsiteX463" fmla="*/ 9670094 w 12195175"/>
              <a:gd name="connsiteY463" fmla="*/ 5941935 h 18259423"/>
              <a:gd name="connsiteX464" fmla="*/ 9727482 w 12195175"/>
              <a:gd name="connsiteY464" fmla="*/ 5893742 h 18259423"/>
              <a:gd name="connsiteX465" fmla="*/ 9740107 w 12195175"/>
              <a:gd name="connsiteY465" fmla="*/ 5893742 h 18259423"/>
              <a:gd name="connsiteX466" fmla="*/ 9861770 w 12195175"/>
              <a:gd name="connsiteY466" fmla="*/ 5874236 h 18259423"/>
              <a:gd name="connsiteX467" fmla="*/ 9877839 w 12195175"/>
              <a:gd name="connsiteY467" fmla="*/ 5854729 h 18259423"/>
              <a:gd name="connsiteX468" fmla="*/ 9983433 w 12195175"/>
              <a:gd name="connsiteY468" fmla="*/ 5834076 h 18259423"/>
              <a:gd name="connsiteX469" fmla="*/ 10053447 w 12195175"/>
              <a:gd name="connsiteY469" fmla="*/ 5830633 h 18259423"/>
              <a:gd name="connsiteX470" fmla="*/ 10130347 w 12195175"/>
              <a:gd name="connsiteY470" fmla="*/ 5829486 h 18259423"/>
              <a:gd name="connsiteX471" fmla="*/ 10148711 w 12195175"/>
              <a:gd name="connsiteY471" fmla="*/ 5827191 h 18259423"/>
              <a:gd name="connsiteX472" fmla="*/ 10273818 w 12195175"/>
              <a:gd name="connsiteY472" fmla="*/ 5812274 h 18259423"/>
              <a:gd name="connsiteX473" fmla="*/ 10327762 w 12195175"/>
              <a:gd name="connsiteY473" fmla="*/ 5805390 h 18259423"/>
              <a:gd name="connsiteX474" fmla="*/ 10459756 w 12195175"/>
              <a:gd name="connsiteY474" fmla="*/ 5790473 h 18259423"/>
              <a:gd name="connsiteX475" fmla="*/ 10583714 w 12195175"/>
              <a:gd name="connsiteY475" fmla="*/ 5762935 h 18259423"/>
              <a:gd name="connsiteX476" fmla="*/ 10595192 w 12195175"/>
              <a:gd name="connsiteY476" fmla="*/ 5758345 h 18259423"/>
              <a:gd name="connsiteX477" fmla="*/ 10692752 w 12195175"/>
              <a:gd name="connsiteY477" fmla="*/ 5702120 h 18259423"/>
              <a:gd name="connsiteX478" fmla="*/ 10718002 w 12195175"/>
              <a:gd name="connsiteY478" fmla="*/ 5733102 h 18259423"/>
              <a:gd name="connsiteX479" fmla="*/ 10724889 w 12195175"/>
              <a:gd name="connsiteY479" fmla="*/ 5730807 h 18259423"/>
              <a:gd name="connsiteX480" fmla="*/ 10761618 w 12195175"/>
              <a:gd name="connsiteY480" fmla="*/ 5714743 h 18259423"/>
              <a:gd name="connsiteX481" fmla="*/ 10815562 w 12195175"/>
              <a:gd name="connsiteY481" fmla="*/ 5692942 h 18259423"/>
              <a:gd name="connsiteX482" fmla="*/ 10891314 w 12195175"/>
              <a:gd name="connsiteY482" fmla="*/ 5703268 h 18259423"/>
              <a:gd name="connsiteX483" fmla="*/ 10991170 w 12195175"/>
              <a:gd name="connsiteY483" fmla="*/ 5643601 h 18259423"/>
              <a:gd name="connsiteX484" fmla="*/ 11021012 w 12195175"/>
              <a:gd name="connsiteY484" fmla="*/ 5645896 h 18259423"/>
              <a:gd name="connsiteX485" fmla="*/ 11062332 w 12195175"/>
              <a:gd name="connsiteY485" fmla="*/ 5637864 h 18259423"/>
              <a:gd name="connsiteX486" fmla="*/ 11080696 w 12195175"/>
              <a:gd name="connsiteY486" fmla="*/ 5610326 h 18259423"/>
              <a:gd name="connsiteX487" fmla="*/ 11113981 w 12195175"/>
              <a:gd name="connsiteY487" fmla="*/ 5627537 h 18259423"/>
              <a:gd name="connsiteX488" fmla="*/ 11166778 w 12195175"/>
              <a:gd name="connsiteY488" fmla="*/ 5605736 h 18259423"/>
              <a:gd name="connsiteX489" fmla="*/ 11179404 w 12195175"/>
              <a:gd name="connsiteY489" fmla="*/ 5603441 h 18259423"/>
              <a:gd name="connsiteX490" fmla="*/ 11223018 w 12195175"/>
              <a:gd name="connsiteY490" fmla="*/ 5588525 h 18259423"/>
              <a:gd name="connsiteX491" fmla="*/ 11247122 w 12195175"/>
              <a:gd name="connsiteY491" fmla="*/ 5554102 h 18259423"/>
              <a:gd name="connsiteX492" fmla="*/ 11265486 w 12195175"/>
              <a:gd name="connsiteY492" fmla="*/ 5590820 h 18259423"/>
              <a:gd name="connsiteX493" fmla="*/ 11420434 w 12195175"/>
              <a:gd name="connsiteY493" fmla="*/ 5507057 h 18259423"/>
              <a:gd name="connsiteX494" fmla="*/ 11487004 w 12195175"/>
              <a:gd name="connsiteY494" fmla="*/ 5535743 h 18259423"/>
              <a:gd name="connsiteX495" fmla="*/ 11512255 w 12195175"/>
              <a:gd name="connsiteY495" fmla="*/ 5499025 h 18259423"/>
              <a:gd name="connsiteX496" fmla="*/ 11547836 w 12195175"/>
              <a:gd name="connsiteY496" fmla="*/ 5486404 h 18259423"/>
              <a:gd name="connsiteX497" fmla="*/ 11625884 w 12195175"/>
              <a:gd name="connsiteY497" fmla="*/ 5473782 h 18259423"/>
              <a:gd name="connsiteX498" fmla="*/ 11683272 w 12195175"/>
              <a:gd name="connsiteY498" fmla="*/ 5465750 h 18259423"/>
              <a:gd name="connsiteX499" fmla="*/ 11703932 w 12195175"/>
              <a:gd name="connsiteY499" fmla="*/ 5460013 h 18259423"/>
              <a:gd name="connsiteX500" fmla="*/ 11756729 w 12195175"/>
              <a:gd name="connsiteY500" fmla="*/ 5425590 h 18259423"/>
              <a:gd name="connsiteX501" fmla="*/ 11848550 w 12195175"/>
              <a:gd name="connsiteY501" fmla="*/ 5419852 h 18259423"/>
              <a:gd name="connsiteX502" fmla="*/ 11878392 w 12195175"/>
              <a:gd name="connsiteY502" fmla="*/ 5415262 h 18259423"/>
              <a:gd name="connsiteX503" fmla="*/ 11904790 w 12195175"/>
              <a:gd name="connsiteY503" fmla="*/ 5411820 h 18259423"/>
              <a:gd name="connsiteX504" fmla="*/ 12028749 w 12195175"/>
              <a:gd name="connsiteY504" fmla="*/ 5372807 h 18259423"/>
              <a:gd name="connsiteX505" fmla="*/ 1148 w 12195175"/>
              <a:gd name="connsiteY505" fmla="*/ 0 h 18259423"/>
              <a:gd name="connsiteX506" fmla="*/ 12195175 w 12195175"/>
              <a:gd name="connsiteY506" fmla="*/ 0 h 18259423"/>
              <a:gd name="connsiteX507" fmla="*/ 12195175 w 12195175"/>
              <a:gd name="connsiteY507" fmla="*/ 1211262 h 18259423"/>
              <a:gd name="connsiteX508" fmla="*/ 12126308 w 12195175"/>
              <a:gd name="connsiteY508" fmla="*/ 1210896 h 18259423"/>
              <a:gd name="connsiteX509" fmla="*/ 74606 w 12195175"/>
              <a:gd name="connsiteY509" fmla="*/ 1210896 h 18259423"/>
              <a:gd name="connsiteX510" fmla="*/ 3444 w 12195175"/>
              <a:gd name="connsiteY510" fmla="*/ 1210896 h 18259423"/>
              <a:gd name="connsiteX511" fmla="*/ 0 w 12195175"/>
              <a:gd name="connsiteY511" fmla="*/ 1189266 h 18259423"/>
              <a:gd name="connsiteX512" fmla="*/ 0 w 12195175"/>
              <a:gd name="connsiteY512" fmla="*/ 461922 h 18259423"/>
              <a:gd name="connsiteX513" fmla="*/ 0 w 12195175"/>
              <a:gd name="connsiteY513" fmla="*/ 19063 h 18259423"/>
              <a:gd name="connsiteX514" fmla="*/ 1148 w 12195175"/>
              <a:gd name="connsiteY514" fmla="*/ 0 h 1825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2195175" h="18259423">
                <a:moveTo>
                  <a:pt x="6296643" y="12671424"/>
                </a:moveTo>
                <a:cubicBezTo>
                  <a:pt x="6292057" y="12707005"/>
                  <a:pt x="6285178" y="12734551"/>
                  <a:pt x="6284031" y="12763246"/>
                </a:cubicBezTo>
                <a:cubicBezTo>
                  <a:pt x="6281738" y="12809156"/>
                  <a:pt x="6282885" y="12855067"/>
                  <a:pt x="6285178" y="12900978"/>
                </a:cubicBezTo>
                <a:cubicBezTo>
                  <a:pt x="6288617" y="12952628"/>
                  <a:pt x="6297790" y="13003130"/>
                  <a:pt x="6300083" y="13054779"/>
                </a:cubicBezTo>
                <a:cubicBezTo>
                  <a:pt x="6302376" y="13154635"/>
                  <a:pt x="6300083" y="13253343"/>
                  <a:pt x="6300083" y="13353199"/>
                </a:cubicBezTo>
                <a:cubicBezTo>
                  <a:pt x="6300083" y="13368120"/>
                  <a:pt x="6300083" y="13383041"/>
                  <a:pt x="6300083" y="13397962"/>
                </a:cubicBezTo>
                <a:cubicBezTo>
                  <a:pt x="6304669" y="13400258"/>
                  <a:pt x="6308108" y="13402553"/>
                  <a:pt x="6311548" y="13404849"/>
                </a:cubicBezTo>
                <a:cubicBezTo>
                  <a:pt x="6331039" y="13388780"/>
                  <a:pt x="6352823" y="13375007"/>
                  <a:pt x="6371168" y="13356643"/>
                </a:cubicBezTo>
                <a:cubicBezTo>
                  <a:pt x="6395245" y="13332540"/>
                  <a:pt x="6422761" y="13314175"/>
                  <a:pt x="6454864" y="13302698"/>
                </a:cubicBezTo>
                <a:cubicBezTo>
                  <a:pt x="6473209" y="13296959"/>
                  <a:pt x="6491553" y="13287776"/>
                  <a:pt x="6508751" y="13280890"/>
                </a:cubicBezTo>
                <a:cubicBezTo>
                  <a:pt x="6508751" y="13253343"/>
                  <a:pt x="6508751" y="13228092"/>
                  <a:pt x="6508751" y="13201694"/>
                </a:cubicBezTo>
                <a:cubicBezTo>
                  <a:pt x="6478941" y="13186773"/>
                  <a:pt x="6444546" y="13171852"/>
                  <a:pt x="6447985" y="13135123"/>
                </a:cubicBezTo>
                <a:cubicBezTo>
                  <a:pt x="6453718" y="13075439"/>
                  <a:pt x="6428494" y="13023789"/>
                  <a:pt x="6412443" y="12970992"/>
                </a:cubicBezTo>
                <a:cubicBezTo>
                  <a:pt x="6384926" y="12879170"/>
                  <a:pt x="6349384" y="12789644"/>
                  <a:pt x="6316134" y="12698970"/>
                </a:cubicBezTo>
                <a:cubicBezTo>
                  <a:pt x="6312695" y="12690936"/>
                  <a:pt x="6304669" y="12684049"/>
                  <a:pt x="6296643" y="12671424"/>
                </a:cubicBezTo>
                <a:close/>
                <a:moveTo>
                  <a:pt x="5127574" y="9880166"/>
                </a:moveTo>
                <a:cubicBezTo>
                  <a:pt x="5122216" y="9881176"/>
                  <a:pt x="5117140" y="9888104"/>
                  <a:pt x="5106989" y="9901958"/>
                </a:cubicBezTo>
                <a:cubicBezTo>
                  <a:pt x="5126164" y="9907731"/>
                  <a:pt x="5140827" y="9912349"/>
                  <a:pt x="5149851" y="9893876"/>
                </a:cubicBezTo>
                <a:cubicBezTo>
                  <a:pt x="5138572" y="9884063"/>
                  <a:pt x="5132932" y="9879156"/>
                  <a:pt x="5127574" y="9880166"/>
                </a:cubicBezTo>
                <a:close/>
                <a:moveTo>
                  <a:pt x="5024922" y="9814481"/>
                </a:moveTo>
                <a:cubicBezTo>
                  <a:pt x="5018389" y="9813620"/>
                  <a:pt x="5011571" y="9815917"/>
                  <a:pt x="5004753" y="9821085"/>
                </a:cubicBezTo>
                <a:cubicBezTo>
                  <a:pt x="4983164" y="9837162"/>
                  <a:pt x="4984299" y="9860130"/>
                  <a:pt x="5005890" y="9879653"/>
                </a:cubicBezTo>
                <a:cubicBezTo>
                  <a:pt x="5020661" y="9892286"/>
                  <a:pt x="5036570" y="9904918"/>
                  <a:pt x="5052478" y="9918699"/>
                </a:cubicBezTo>
                <a:cubicBezTo>
                  <a:pt x="5063841" y="9910660"/>
                  <a:pt x="5078613" y="9902621"/>
                  <a:pt x="5091113" y="9894583"/>
                </a:cubicBezTo>
                <a:cubicBezTo>
                  <a:pt x="5074068" y="9870466"/>
                  <a:pt x="5059296" y="9848646"/>
                  <a:pt x="5043387" y="9826827"/>
                </a:cubicBezTo>
                <a:cubicBezTo>
                  <a:pt x="5037706" y="9819362"/>
                  <a:pt x="5031456" y="9815343"/>
                  <a:pt x="5024922" y="9814481"/>
                </a:cubicBezTo>
                <a:close/>
                <a:moveTo>
                  <a:pt x="5159044" y="9180626"/>
                </a:moveTo>
                <a:cubicBezTo>
                  <a:pt x="5175346" y="9180482"/>
                  <a:pt x="5191989" y="9181486"/>
                  <a:pt x="5208631" y="9182634"/>
                </a:cubicBezTo>
                <a:cubicBezTo>
                  <a:pt x="5223552" y="9182634"/>
                  <a:pt x="5239621" y="9189519"/>
                  <a:pt x="5249951" y="9199846"/>
                </a:cubicBezTo>
                <a:cubicBezTo>
                  <a:pt x="5283237" y="9231977"/>
                  <a:pt x="5324558" y="9252632"/>
                  <a:pt x="5367025" y="9268697"/>
                </a:cubicBezTo>
                <a:cubicBezTo>
                  <a:pt x="5419823" y="9287057"/>
                  <a:pt x="5458848" y="9321482"/>
                  <a:pt x="5493281" y="9363940"/>
                </a:cubicBezTo>
                <a:cubicBezTo>
                  <a:pt x="5517384" y="9392628"/>
                  <a:pt x="5548374" y="9416725"/>
                  <a:pt x="5575921" y="9443118"/>
                </a:cubicBezTo>
                <a:cubicBezTo>
                  <a:pt x="5590842" y="9456888"/>
                  <a:pt x="5603468" y="9451151"/>
                  <a:pt x="5616094" y="9438528"/>
                </a:cubicBezTo>
                <a:cubicBezTo>
                  <a:pt x="5647084" y="9407545"/>
                  <a:pt x="5678074" y="9376563"/>
                  <a:pt x="5710213" y="9344432"/>
                </a:cubicBezTo>
                <a:cubicBezTo>
                  <a:pt x="5727429" y="9327220"/>
                  <a:pt x="5743497" y="9311155"/>
                  <a:pt x="5771044" y="9308860"/>
                </a:cubicBezTo>
                <a:cubicBezTo>
                  <a:pt x="5787113" y="9306565"/>
                  <a:pt x="5800886" y="9293942"/>
                  <a:pt x="5815807" y="9287057"/>
                </a:cubicBezTo>
                <a:cubicBezTo>
                  <a:pt x="5864014" y="9262959"/>
                  <a:pt x="5888118" y="9268697"/>
                  <a:pt x="5914517" y="9315745"/>
                </a:cubicBezTo>
                <a:cubicBezTo>
                  <a:pt x="5927142" y="9338695"/>
                  <a:pt x="5947802" y="9351318"/>
                  <a:pt x="5970758" y="9358203"/>
                </a:cubicBezTo>
                <a:cubicBezTo>
                  <a:pt x="6025851" y="9374268"/>
                  <a:pt x="6070615" y="9407545"/>
                  <a:pt x="6111935" y="9441971"/>
                </a:cubicBezTo>
                <a:cubicBezTo>
                  <a:pt x="6165881" y="9486723"/>
                  <a:pt x="6210644" y="9541804"/>
                  <a:pt x="6261147" y="9591147"/>
                </a:cubicBezTo>
                <a:cubicBezTo>
                  <a:pt x="6276068" y="9606065"/>
                  <a:pt x="6290989" y="9620982"/>
                  <a:pt x="6309353" y="9631310"/>
                </a:cubicBezTo>
                <a:cubicBezTo>
                  <a:pt x="6372481" y="9665735"/>
                  <a:pt x="6431018" y="9707045"/>
                  <a:pt x="6480373" y="9760978"/>
                </a:cubicBezTo>
                <a:cubicBezTo>
                  <a:pt x="6495294" y="9777043"/>
                  <a:pt x="6507920" y="9793108"/>
                  <a:pt x="6501033" y="9817206"/>
                </a:cubicBezTo>
                <a:cubicBezTo>
                  <a:pt x="6494146" y="9839009"/>
                  <a:pt x="6504476" y="9856221"/>
                  <a:pt x="6518250" y="9871139"/>
                </a:cubicBezTo>
                <a:cubicBezTo>
                  <a:pt x="6536614" y="9889499"/>
                  <a:pt x="6557274" y="9906712"/>
                  <a:pt x="6573343" y="9926219"/>
                </a:cubicBezTo>
                <a:cubicBezTo>
                  <a:pt x="6589412" y="9948022"/>
                  <a:pt x="6600890" y="9973267"/>
                  <a:pt x="6612368" y="9997365"/>
                </a:cubicBezTo>
                <a:cubicBezTo>
                  <a:pt x="6623845" y="10023758"/>
                  <a:pt x="6634175" y="10051298"/>
                  <a:pt x="6643358" y="10078838"/>
                </a:cubicBezTo>
                <a:cubicBezTo>
                  <a:pt x="6655983" y="10114411"/>
                  <a:pt x="6660574" y="10152278"/>
                  <a:pt x="6691565" y="10180966"/>
                </a:cubicBezTo>
                <a:cubicBezTo>
                  <a:pt x="6703042" y="10190146"/>
                  <a:pt x="6701895" y="10214244"/>
                  <a:pt x="6704190" y="10232604"/>
                </a:cubicBezTo>
                <a:cubicBezTo>
                  <a:pt x="6711077" y="10272767"/>
                  <a:pt x="6712225" y="10315225"/>
                  <a:pt x="6723702" y="10354240"/>
                </a:cubicBezTo>
                <a:cubicBezTo>
                  <a:pt x="6736328" y="10402435"/>
                  <a:pt x="6755840" y="10447188"/>
                  <a:pt x="6771909" y="10494236"/>
                </a:cubicBezTo>
                <a:cubicBezTo>
                  <a:pt x="6774205" y="10502268"/>
                  <a:pt x="6776500" y="10513744"/>
                  <a:pt x="6773057" y="10520629"/>
                </a:cubicBezTo>
                <a:cubicBezTo>
                  <a:pt x="6744362" y="10573414"/>
                  <a:pt x="6752397" y="10628494"/>
                  <a:pt x="6777648" y="10676690"/>
                </a:cubicBezTo>
                <a:cubicBezTo>
                  <a:pt x="6802899" y="10726033"/>
                  <a:pt x="6794865" y="10767343"/>
                  <a:pt x="6775353" y="10804063"/>
                </a:cubicBezTo>
                <a:cubicBezTo>
                  <a:pt x="6797160" y="10869471"/>
                  <a:pt x="6816673" y="10930289"/>
                  <a:pt x="6838480" y="10989960"/>
                </a:cubicBezTo>
                <a:cubicBezTo>
                  <a:pt x="6857993" y="11042745"/>
                  <a:pt x="6882096" y="11093235"/>
                  <a:pt x="6901608" y="11147168"/>
                </a:cubicBezTo>
                <a:cubicBezTo>
                  <a:pt x="6910791" y="11173561"/>
                  <a:pt x="6908495" y="11204544"/>
                  <a:pt x="6919973" y="11230936"/>
                </a:cubicBezTo>
                <a:cubicBezTo>
                  <a:pt x="6931451" y="11256181"/>
                  <a:pt x="6952111" y="11277984"/>
                  <a:pt x="6970475" y="11303229"/>
                </a:cubicBezTo>
                <a:cubicBezTo>
                  <a:pt x="6928007" y="11330770"/>
                  <a:pt x="6939485" y="11368637"/>
                  <a:pt x="6954406" y="11397325"/>
                </a:cubicBezTo>
                <a:cubicBezTo>
                  <a:pt x="6976214" y="11438635"/>
                  <a:pt x="6965884" y="11465028"/>
                  <a:pt x="6934894" y="11492568"/>
                </a:cubicBezTo>
                <a:cubicBezTo>
                  <a:pt x="6915382" y="11510928"/>
                  <a:pt x="6900461" y="11536174"/>
                  <a:pt x="6880948" y="11554534"/>
                </a:cubicBezTo>
                <a:cubicBezTo>
                  <a:pt x="6855697" y="11576336"/>
                  <a:pt x="6829298" y="11598139"/>
                  <a:pt x="6799456" y="11613056"/>
                </a:cubicBezTo>
                <a:cubicBezTo>
                  <a:pt x="6766170" y="11630269"/>
                  <a:pt x="6750101" y="11655514"/>
                  <a:pt x="6742067" y="11689940"/>
                </a:cubicBezTo>
                <a:cubicBezTo>
                  <a:pt x="6736328" y="11710595"/>
                  <a:pt x="6731737" y="11731250"/>
                  <a:pt x="6724850" y="11751905"/>
                </a:cubicBezTo>
                <a:cubicBezTo>
                  <a:pt x="6715668" y="11776002"/>
                  <a:pt x="6703042" y="11797805"/>
                  <a:pt x="6670904" y="11802395"/>
                </a:cubicBezTo>
                <a:cubicBezTo>
                  <a:pt x="6647949" y="11804690"/>
                  <a:pt x="6637619" y="11820756"/>
                  <a:pt x="6639914" y="11844853"/>
                </a:cubicBezTo>
                <a:cubicBezTo>
                  <a:pt x="6644505" y="11886164"/>
                  <a:pt x="6636471" y="11926326"/>
                  <a:pt x="6621550" y="11965342"/>
                </a:cubicBezTo>
                <a:cubicBezTo>
                  <a:pt x="6618107" y="11975669"/>
                  <a:pt x="6614663" y="11985996"/>
                  <a:pt x="6607776" y="11994029"/>
                </a:cubicBezTo>
                <a:cubicBezTo>
                  <a:pt x="6572195" y="12033044"/>
                  <a:pt x="6573343" y="12080092"/>
                  <a:pt x="6579082" y="12128288"/>
                </a:cubicBezTo>
                <a:cubicBezTo>
                  <a:pt x="6580230" y="12139763"/>
                  <a:pt x="6582525" y="12151238"/>
                  <a:pt x="6585969" y="12163860"/>
                </a:cubicBezTo>
                <a:cubicBezTo>
                  <a:pt x="6602038" y="12244186"/>
                  <a:pt x="6615811" y="12325659"/>
                  <a:pt x="6635323" y="12404837"/>
                </a:cubicBezTo>
                <a:cubicBezTo>
                  <a:pt x="6645653" y="12449590"/>
                  <a:pt x="6664018" y="12492048"/>
                  <a:pt x="6678939" y="12535653"/>
                </a:cubicBezTo>
                <a:cubicBezTo>
                  <a:pt x="6701895" y="12596471"/>
                  <a:pt x="6725998" y="12657289"/>
                  <a:pt x="6734032" y="12723844"/>
                </a:cubicBezTo>
                <a:cubicBezTo>
                  <a:pt x="6739771" y="12776630"/>
                  <a:pt x="6759284" y="12827120"/>
                  <a:pt x="6762727" y="12879906"/>
                </a:cubicBezTo>
                <a:cubicBezTo>
                  <a:pt x="6767318" y="12930396"/>
                  <a:pt x="6783387" y="12974001"/>
                  <a:pt x="6805195" y="13017606"/>
                </a:cubicBezTo>
                <a:cubicBezTo>
                  <a:pt x="6817820" y="13041704"/>
                  <a:pt x="6824707" y="13070392"/>
                  <a:pt x="6804047" y="13091047"/>
                </a:cubicBezTo>
                <a:cubicBezTo>
                  <a:pt x="6761579" y="13133505"/>
                  <a:pt x="6766170" y="13185143"/>
                  <a:pt x="6769614" y="13236780"/>
                </a:cubicBezTo>
                <a:cubicBezTo>
                  <a:pt x="6773057" y="13281534"/>
                  <a:pt x="6782239" y="13326286"/>
                  <a:pt x="6789126" y="13374482"/>
                </a:cubicBezTo>
                <a:cubicBezTo>
                  <a:pt x="6805195" y="13375629"/>
                  <a:pt x="6817820" y="13376776"/>
                  <a:pt x="6831594" y="13376776"/>
                </a:cubicBezTo>
                <a:cubicBezTo>
                  <a:pt x="6853402" y="13376776"/>
                  <a:pt x="6867175" y="13387104"/>
                  <a:pt x="6871766" y="13407760"/>
                </a:cubicBezTo>
                <a:cubicBezTo>
                  <a:pt x="6883244" y="13473168"/>
                  <a:pt x="6899313" y="13538575"/>
                  <a:pt x="6878653" y="13606278"/>
                </a:cubicBezTo>
                <a:cubicBezTo>
                  <a:pt x="6877505" y="13609720"/>
                  <a:pt x="6878653" y="13613164"/>
                  <a:pt x="6876357" y="13615458"/>
                </a:cubicBezTo>
                <a:cubicBezTo>
                  <a:pt x="6852254" y="13642998"/>
                  <a:pt x="6849958" y="13677424"/>
                  <a:pt x="6848811" y="13715292"/>
                </a:cubicBezTo>
                <a:cubicBezTo>
                  <a:pt x="6827003" y="13716439"/>
                  <a:pt x="6807490" y="13718734"/>
                  <a:pt x="6787978" y="13719882"/>
                </a:cubicBezTo>
                <a:cubicBezTo>
                  <a:pt x="6784535" y="13733652"/>
                  <a:pt x="6779944" y="13746274"/>
                  <a:pt x="6776500" y="13757750"/>
                </a:cubicBezTo>
                <a:cubicBezTo>
                  <a:pt x="6791421" y="13785290"/>
                  <a:pt x="6815525" y="13793322"/>
                  <a:pt x="6839628" y="13789880"/>
                </a:cubicBezTo>
                <a:cubicBezTo>
                  <a:pt x="6890131" y="13782994"/>
                  <a:pt x="6932599" y="13807092"/>
                  <a:pt x="6976214" y="13820862"/>
                </a:cubicBezTo>
                <a:cubicBezTo>
                  <a:pt x="7014091" y="13833485"/>
                  <a:pt x="7049672" y="13855288"/>
                  <a:pt x="7090992" y="13874795"/>
                </a:cubicBezTo>
                <a:cubicBezTo>
                  <a:pt x="7118539" y="13851845"/>
                  <a:pt x="7142643" y="13867910"/>
                  <a:pt x="7170189" y="13890860"/>
                </a:cubicBezTo>
                <a:cubicBezTo>
                  <a:pt x="7200032" y="13916106"/>
                  <a:pt x="7235613" y="13934466"/>
                  <a:pt x="7268898" y="13955120"/>
                </a:cubicBezTo>
                <a:cubicBezTo>
                  <a:pt x="7273490" y="13958563"/>
                  <a:pt x="7280376" y="13960858"/>
                  <a:pt x="7283820" y="13964301"/>
                </a:cubicBezTo>
                <a:cubicBezTo>
                  <a:pt x="7313662" y="13995284"/>
                  <a:pt x="7342356" y="14026266"/>
                  <a:pt x="7372199" y="14056102"/>
                </a:cubicBezTo>
                <a:cubicBezTo>
                  <a:pt x="7380233" y="14064134"/>
                  <a:pt x="7388268" y="14074462"/>
                  <a:pt x="7397450" y="14075609"/>
                </a:cubicBezTo>
                <a:cubicBezTo>
                  <a:pt x="7438770" y="14084789"/>
                  <a:pt x="7472056" y="14116920"/>
                  <a:pt x="7519115" y="14108887"/>
                </a:cubicBezTo>
                <a:cubicBezTo>
                  <a:pt x="7535184" y="14106592"/>
                  <a:pt x="7554696" y="14115772"/>
                  <a:pt x="7571913" y="14122657"/>
                </a:cubicBezTo>
                <a:cubicBezTo>
                  <a:pt x="7613233" y="14137574"/>
                  <a:pt x="7661440" y="14134132"/>
                  <a:pt x="7700464" y="14159377"/>
                </a:cubicBezTo>
                <a:cubicBezTo>
                  <a:pt x="7708499" y="14163967"/>
                  <a:pt x="7717681" y="14166262"/>
                  <a:pt x="7726863" y="14168557"/>
                </a:cubicBezTo>
                <a:cubicBezTo>
                  <a:pt x="7802617" y="14186918"/>
                  <a:pt x="7869188" y="14227080"/>
                  <a:pt x="7940350" y="14259210"/>
                </a:cubicBezTo>
                <a:cubicBezTo>
                  <a:pt x="7969045" y="14272980"/>
                  <a:pt x="7994296" y="14292488"/>
                  <a:pt x="8022991" y="14306258"/>
                </a:cubicBezTo>
                <a:cubicBezTo>
                  <a:pt x="8043651" y="14316586"/>
                  <a:pt x="8068902" y="14321176"/>
                  <a:pt x="8090710" y="14331504"/>
                </a:cubicBezTo>
                <a:cubicBezTo>
                  <a:pt x="8160724" y="14364781"/>
                  <a:pt x="8229591" y="14400354"/>
                  <a:pt x="8290424" y="14449696"/>
                </a:cubicBezTo>
                <a:cubicBezTo>
                  <a:pt x="8312232" y="14466910"/>
                  <a:pt x="8334039" y="14477237"/>
                  <a:pt x="8361586" y="14463467"/>
                </a:cubicBezTo>
                <a:cubicBezTo>
                  <a:pt x="8367325" y="14460024"/>
                  <a:pt x="8377655" y="14457730"/>
                  <a:pt x="8383394" y="14460024"/>
                </a:cubicBezTo>
                <a:cubicBezTo>
                  <a:pt x="8425862" y="14478384"/>
                  <a:pt x="8476364" y="14481827"/>
                  <a:pt x="8509650" y="14519694"/>
                </a:cubicBezTo>
                <a:cubicBezTo>
                  <a:pt x="8524571" y="14535760"/>
                  <a:pt x="8540640" y="14543792"/>
                  <a:pt x="8562448" y="14541498"/>
                </a:cubicBezTo>
                <a:cubicBezTo>
                  <a:pt x="8596881" y="14540350"/>
                  <a:pt x="8626723" y="14548382"/>
                  <a:pt x="8656566" y="14567890"/>
                </a:cubicBezTo>
                <a:cubicBezTo>
                  <a:pt x="8702477" y="14597726"/>
                  <a:pt x="8751831" y="14624118"/>
                  <a:pt x="8800038" y="14649363"/>
                </a:cubicBezTo>
                <a:cubicBezTo>
                  <a:pt x="8812664" y="14656248"/>
                  <a:pt x="8828733" y="14660838"/>
                  <a:pt x="8842506" y="14658543"/>
                </a:cubicBezTo>
                <a:cubicBezTo>
                  <a:pt x="8879235" y="14652806"/>
                  <a:pt x="8909077" y="14653953"/>
                  <a:pt x="8940068" y="14680346"/>
                </a:cubicBezTo>
                <a:cubicBezTo>
                  <a:pt x="8966467" y="14703296"/>
                  <a:pt x="9000900" y="14714771"/>
                  <a:pt x="9031890" y="14730836"/>
                </a:cubicBezTo>
                <a:cubicBezTo>
                  <a:pt x="9055993" y="14744606"/>
                  <a:pt x="9078949" y="14758376"/>
                  <a:pt x="9101905" y="14772146"/>
                </a:cubicBezTo>
                <a:cubicBezTo>
                  <a:pt x="9108791" y="14775589"/>
                  <a:pt x="9115678" y="14777884"/>
                  <a:pt x="9122565" y="14780179"/>
                </a:cubicBezTo>
                <a:cubicBezTo>
                  <a:pt x="9159294" y="14792802"/>
                  <a:pt x="9194875" y="14801982"/>
                  <a:pt x="9230456" y="14815752"/>
                </a:cubicBezTo>
                <a:cubicBezTo>
                  <a:pt x="9260299" y="14826080"/>
                  <a:pt x="9287845" y="14840997"/>
                  <a:pt x="9317688" y="14852472"/>
                </a:cubicBezTo>
                <a:cubicBezTo>
                  <a:pt x="9333757" y="14858210"/>
                  <a:pt x="9349825" y="14861652"/>
                  <a:pt x="9364747" y="14867390"/>
                </a:cubicBezTo>
                <a:cubicBezTo>
                  <a:pt x="9386554" y="14876570"/>
                  <a:pt x="9406067" y="14886898"/>
                  <a:pt x="9427875" y="14894930"/>
                </a:cubicBezTo>
                <a:cubicBezTo>
                  <a:pt x="9441648" y="14901815"/>
                  <a:pt x="9455421" y="14910995"/>
                  <a:pt x="9469195" y="14910995"/>
                </a:cubicBezTo>
                <a:cubicBezTo>
                  <a:pt x="9495594" y="14910995"/>
                  <a:pt x="9515106" y="14920175"/>
                  <a:pt x="9535766" y="14935092"/>
                </a:cubicBezTo>
                <a:cubicBezTo>
                  <a:pt x="9571347" y="14960338"/>
                  <a:pt x="9609224" y="14983288"/>
                  <a:pt x="9647101" y="15006238"/>
                </a:cubicBezTo>
                <a:cubicBezTo>
                  <a:pt x="9658579" y="15013124"/>
                  <a:pt x="9673500" y="15014271"/>
                  <a:pt x="9686125" y="15017714"/>
                </a:cubicBezTo>
                <a:cubicBezTo>
                  <a:pt x="9717115" y="15024598"/>
                  <a:pt x="9748106" y="15031484"/>
                  <a:pt x="9777948" y="15040664"/>
                </a:cubicBezTo>
                <a:cubicBezTo>
                  <a:pt x="9788278" y="15044106"/>
                  <a:pt x="9798608" y="15054434"/>
                  <a:pt x="9804347" y="15064761"/>
                </a:cubicBezTo>
                <a:cubicBezTo>
                  <a:pt x="9829598" y="15104924"/>
                  <a:pt x="9852554" y="15146234"/>
                  <a:pt x="9876657" y="15187544"/>
                </a:cubicBezTo>
                <a:cubicBezTo>
                  <a:pt x="9888135" y="15208200"/>
                  <a:pt x="9899613" y="15230002"/>
                  <a:pt x="9892726" y="15256395"/>
                </a:cubicBezTo>
                <a:cubicBezTo>
                  <a:pt x="9888135" y="15273608"/>
                  <a:pt x="9898465" y="15283935"/>
                  <a:pt x="9913386" y="15286230"/>
                </a:cubicBezTo>
                <a:cubicBezTo>
                  <a:pt x="9938637" y="15290820"/>
                  <a:pt x="9958149" y="15303443"/>
                  <a:pt x="9977662" y="15319508"/>
                </a:cubicBezTo>
                <a:cubicBezTo>
                  <a:pt x="9985696" y="15326393"/>
                  <a:pt x="10002913" y="15329836"/>
                  <a:pt x="10014391" y="15327540"/>
                </a:cubicBezTo>
                <a:cubicBezTo>
                  <a:pt x="10033903" y="15322950"/>
                  <a:pt x="10048824" y="15329836"/>
                  <a:pt x="10066041" y="15335573"/>
                </a:cubicBezTo>
                <a:cubicBezTo>
                  <a:pt x="10122282" y="15357376"/>
                  <a:pt x="10172785" y="15381474"/>
                  <a:pt x="10185410" y="15446882"/>
                </a:cubicBezTo>
                <a:cubicBezTo>
                  <a:pt x="10237060" y="15496224"/>
                  <a:pt x="10262311" y="15559337"/>
                  <a:pt x="10289858" y="15621302"/>
                </a:cubicBezTo>
                <a:cubicBezTo>
                  <a:pt x="10303632" y="15649990"/>
                  <a:pt x="10327735" y="15674088"/>
                  <a:pt x="10321996" y="15709661"/>
                </a:cubicBezTo>
                <a:cubicBezTo>
                  <a:pt x="10319701" y="15719988"/>
                  <a:pt x="10319701" y="15732611"/>
                  <a:pt x="10313962" y="15740644"/>
                </a:cubicBezTo>
                <a:cubicBezTo>
                  <a:pt x="10266903" y="15802609"/>
                  <a:pt x="10245095" y="15873754"/>
                  <a:pt x="10237060" y="15951785"/>
                </a:cubicBezTo>
                <a:cubicBezTo>
                  <a:pt x="10234765" y="15981620"/>
                  <a:pt x="10220991" y="16009160"/>
                  <a:pt x="10215252" y="16038996"/>
                </a:cubicBezTo>
                <a:cubicBezTo>
                  <a:pt x="10212957" y="16052766"/>
                  <a:pt x="10216400" y="16068831"/>
                  <a:pt x="10220991" y="16082601"/>
                </a:cubicBezTo>
                <a:cubicBezTo>
                  <a:pt x="10233617" y="16118174"/>
                  <a:pt x="10247390" y="16153746"/>
                  <a:pt x="10263459" y="16188172"/>
                </a:cubicBezTo>
                <a:cubicBezTo>
                  <a:pt x="10279528" y="16220302"/>
                  <a:pt x="10297893" y="16252432"/>
                  <a:pt x="10315109" y="16283415"/>
                </a:cubicBezTo>
                <a:cubicBezTo>
                  <a:pt x="10320848" y="16294890"/>
                  <a:pt x="10330031" y="16304070"/>
                  <a:pt x="10332326" y="16315545"/>
                </a:cubicBezTo>
                <a:cubicBezTo>
                  <a:pt x="10343804" y="16362593"/>
                  <a:pt x="10377090" y="16399313"/>
                  <a:pt x="10387420" y="16448656"/>
                </a:cubicBezTo>
                <a:cubicBezTo>
                  <a:pt x="10396602" y="16489966"/>
                  <a:pt x="10424149" y="16527834"/>
                  <a:pt x="10444809" y="16566850"/>
                </a:cubicBezTo>
                <a:cubicBezTo>
                  <a:pt x="10450548" y="16578324"/>
                  <a:pt x="10459730" y="16588652"/>
                  <a:pt x="10473503" y="16607012"/>
                </a:cubicBezTo>
                <a:cubicBezTo>
                  <a:pt x="10482685" y="16584062"/>
                  <a:pt x="10489572" y="16571440"/>
                  <a:pt x="10494163" y="16558817"/>
                </a:cubicBezTo>
                <a:cubicBezTo>
                  <a:pt x="10497607" y="16547342"/>
                  <a:pt x="10501050" y="16535866"/>
                  <a:pt x="10502198" y="16523244"/>
                </a:cubicBezTo>
                <a:cubicBezTo>
                  <a:pt x="10506789" y="16492262"/>
                  <a:pt x="10519414" y="16478492"/>
                  <a:pt x="10553848" y="16480786"/>
                </a:cubicBezTo>
                <a:cubicBezTo>
                  <a:pt x="10571065" y="16483082"/>
                  <a:pt x="10590577" y="16469311"/>
                  <a:pt x="10608941" y="16461278"/>
                </a:cubicBezTo>
                <a:cubicBezTo>
                  <a:pt x="10635340" y="16450951"/>
                  <a:pt x="10654853" y="16454394"/>
                  <a:pt x="10680104" y="16471606"/>
                </a:cubicBezTo>
                <a:cubicBezTo>
                  <a:pt x="10720276" y="16497999"/>
                  <a:pt x="10748971" y="16540456"/>
                  <a:pt x="10800621" y="16550784"/>
                </a:cubicBezTo>
                <a:cubicBezTo>
                  <a:pt x="10810951" y="16553080"/>
                  <a:pt x="10822429" y="16570292"/>
                  <a:pt x="10828168" y="16582914"/>
                </a:cubicBezTo>
                <a:cubicBezTo>
                  <a:pt x="10838498" y="16605864"/>
                  <a:pt x="10851123" y="16623078"/>
                  <a:pt x="10877522" y="16624225"/>
                </a:cubicBezTo>
                <a:cubicBezTo>
                  <a:pt x="10895887" y="16625372"/>
                  <a:pt x="10903921" y="16637995"/>
                  <a:pt x="10910808" y="16651765"/>
                </a:cubicBezTo>
                <a:cubicBezTo>
                  <a:pt x="10921138" y="16670125"/>
                  <a:pt x="10933763" y="16678158"/>
                  <a:pt x="10955571" y="16666682"/>
                </a:cubicBezTo>
                <a:cubicBezTo>
                  <a:pt x="10984266" y="16654060"/>
                  <a:pt x="11003778" y="16664388"/>
                  <a:pt x="11011813" y="16696518"/>
                </a:cubicBezTo>
                <a:cubicBezTo>
                  <a:pt x="11027882" y="16758484"/>
                  <a:pt x="11062315" y="16810120"/>
                  <a:pt x="11107078" y="16854874"/>
                </a:cubicBezTo>
                <a:cubicBezTo>
                  <a:pt x="11141512" y="16888152"/>
                  <a:pt x="11155285" y="16885856"/>
                  <a:pt x="11201197" y="16869792"/>
                </a:cubicBezTo>
                <a:cubicBezTo>
                  <a:pt x="11235630" y="16858316"/>
                  <a:pt x="11273507" y="16833072"/>
                  <a:pt x="11312531" y="16864054"/>
                </a:cubicBezTo>
                <a:cubicBezTo>
                  <a:pt x="11318270" y="16868644"/>
                  <a:pt x="11329748" y="16865202"/>
                  <a:pt x="11338930" y="16862906"/>
                </a:cubicBezTo>
                <a:cubicBezTo>
                  <a:pt x="11360738" y="16860612"/>
                  <a:pt x="11383694" y="16857168"/>
                  <a:pt x="11403206" y="16853726"/>
                </a:cubicBezTo>
                <a:cubicBezTo>
                  <a:pt x="11413536" y="16870940"/>
                  <a:pt x="11419275" y="16891594"/>
                  <a:pt x="11429605" y="16893888"/>
                </a:cubicBezTo>
                <a:cubicBezTo>
                  <a:pt x="11444526" y="16898480"/>
                  <a:pt x="11466334" y="16893888"/>
                  <a:pt x="11481255" y="16887004"/>
                </a:cubicBezTo>
                <a:cubicBezTo>
                  <a:pt x="11516836" y="16872086"/>
                  <a:pt x="11548974" y="16865202"/>
                  <a:pt x="11579964" y="16893888"/>
                </a:cubicBezTo>
                <a:cubicBezTo>
                  <a:pt x="11582260" y="16896184"/>
                  <a:pt x="11587999" y="16898480"/>
                  <a:pt x="11592590" y="16898480"/>
                </a:cubicBezTo>
                <a:cubicBezTo>
                  <a:pt x="11636206" y="16893888"/>
                  <a:pt x="11679821" y="16890446"/>
                  <a:pt x="11723437" y="16882414"/>
                </a:cubicBezTo>
                <a:cubicBezTo>
                  <a:pt x="11755575" y="16875528"/>
                  <a:pt x="11769348" y="16874382"/>
                  <a:pt x="11780826" y="16906512"/>
                </a:cubicBezTo>
                <a:cubicBezTo>
                  <a:pt x="11793452" y="16938642"/>
                  <a:pt x="11812964" y="16963888"/>
                  <a:pt x="11839363" y="16985690"/>
                </a:cubicBezTo>
                <a:cubicBezTo>
                  <a:pt x="11855432" y="16999460"/>
                  <a:pt x="11863466" y="17020116"/>
                  <a:pt x="11877240" y="17037328"/>
                </a:cubicBezTo>
                <a:cubicBezTo>
                  <a:pt x="11889865" y="17053392"/>
                  <a:pt x="11904786" y="17060278"/>
                  <a:pt x="11924299" y="17048804"/>
                </a:cubicBezTo>
                <a:cubicBezTo>
                  <a:pt x="11927742" y="17046508"/>
                  <a:pt x="11931185" y="17046508"/>
                  <a:pt x="11933481" y="17044212"/>
                </a:cubicBezTo>
                <a:cubicBezTo>
                  <a:pt x="11975949" y="17009788"/>
                  <a:pt x="12020712" y="17032738"/>
                  <a:pt x="12063180" y="17041918"/>
                </a:cubicBezTo>
                <a:cubicBezTo>
                  <a:pt x="12072362" y="17044212"/>
                  <a:pt x="12084988" y="17053392"/>
                  <a:pt x="12087284" y="17061426"/>
                </a:cubicBezTo>
                <a:cubicBezTo>
                  <a:pt x="12099909" y="17115358"/>
                  <a:pt x="12145820" y="17123392"/>
                  <a:pt x="12185993" y="17138308"/>
                </a:cubicBezTo>
                <a:cubicBezTo>
                  <a:pt x="12189436" y="17139456"/>
                  <a:pt x="12191732" y="17139456"/>
                  <a:pt x="12195175" y="17139456"/>
                </a:cubicBezTo>
                <a:cubicBezTo>
                  <a:pt x="12195175" y="17512396"/>
                  <a:pt x="12195175" y="17886484"/>
                  <a:pt x="12195175" y="18259423"/>
                </a:cubicBezTo>
                <a:cubicBezTo>
                  <a:pt x="8130882" y="18259423"/>
                  <a:pt x="4065441" y="18259423"/>
                  <a:pt x="1148" y="18259423"/>
                </a:cubicBezTo>
                <a:cubicBezTo>
                  <a:pt x="1148" y="18244507"/>
                  <a:pt x="0" y="18228443"/>
                  <a:pt x="0" y="18213523"/>
                </a:cubicBezTo>
                <a:cubicBezTo>
                  <a:pt x="0" y="17607640"/>
                  <a:pt x="0" y="17001756"/>
                  <a:pt x="0" y="16395870"/>
                </a:cubicBezTo>
                <a:cubicBezTo>
                  <a:pt x="0" y="16376363"/>
                  <a:pt x="0" y="16356856"/>
                  <a:pt x="0" y="16331610"/>
                </a:cubicBezTo>
                <a:cubicBezTo>
                  <a:pt x="45912" y="16348823"/>
                  <a:pt x="73458" y="16332758"/>
                  <a:pt x="106744" y="16312102"/>
                </a:cubicBezTo>
                <a:cubicBezTo>
                  <a:pt x="157246" y="16281120"/>
                  <a:pt x="206601" y="16246694"/>
                  <a:pt x="267433" y="16229482"/>
                </a:cubicBezTo>
                <a:cubicBezTo>
                  <a:pt x="304162" y="16219154"/>
                  <a:pt x="344335" y="16203090"/>
                  <a:pt x="370734" y="16168664"/>
                </a:cubicBezTo>
                <a:cubicBezTo>
                  <a:pt x="385655" y="16150304"/>
                  <a:pt x="405167" y="16139976"/>
                  <a:pt x="430418" y="16138829"/>
                </a:cubicBezTo>
                <a:cubicBezTo>
                  <a:pt x="444191" y="16138829"/>
                  <a:pt x="461408" y="16133092"/>
                  <a:pt x="471738" y="16123911"/>
                </a:cubicBezTo>
                <a:cubicBezTo>
                  <a:pt x="548640" y="16057356"/>
                  <a:pt x="615211" y="16068831"/>
                  <a:pt x="689817" y="16112436"/>
                </a:cubicBezTo>
                <a:cubicBezTo>
                  <a:pt x="728841" y="16135386"/>
                  <a:pt x="763275" y="16167516"/>
                  <a:pt x="800004" y="16195056"/>
                </a:cubicBezTo>
                <a:cubicBezTo>
                  <a:pt x="804595" y="16198500"/>
                  <a:pt x="811481" y="16201942"/>
                  <a:pt x="812629" y="16207680"/>
                </a:cubicBezTo>
                <a:cubicBezTo>
                  <a:pt x="825255" y="16251284"/>
                  <a:pt x="859688" y="16248990"/>
                  <a:pt x="894122" y="16248990"/>
                </a:cubicBezTo>
                <a:cubicBezTo>
                  <a:pt x="913634" y="16248990"/>
                  <a:pt x="933146" y="16250137"/>
                  <a:pt x="952659" y="16253580"/>
                </a:cubicBezTo>
                <a:cubicBezTo>
                  <a:pt x="979058" y="16257022"/>
                  <a:pt x="1000865" y="16268498"/>
                  <a:pt x="1021525" y="16288005"/>
                </a:cubicBezTo>
                <a:cubicBezTo>
                  <a:pt x="1103018" y="16363740"/>
                  <a:pt x="1115643" y="16332758"/>
                  <a:pt x="1159259" y="16260464"/>
                </a:cubicBezTo>
                <a:cubicBezTo>
                  <a:pt x="1213205" y="16173254"/>
                  <a:pt x="1267151" y="16087191"/>
                  <a:pt x="1321096" y="15999980"/>
                </a:cubicBezTo>
                <a:cubicBezTo>
                  <a:pt x="1322244" y="15998833"/>
                  <a:pt x="1323392" y="15997686"/>
                  <a:pt x="1324540" y="15996538"/>
                </a:cubicBezTo>
                <a:cubicBezTo>
                  <a:pt x="1344052" y="15936868"/>
                  <a:pt x="1392259" y="15936868"/>
                  <a:pt x="1441613" y="15938015"/>
                </a:cubicBezTo>
                <a:cubicBezTo>
                  <a:pt x="1458830" y="15939162"/>
                  <a:pt x="1472603" y="15941458"/>
                  <a:pt x="1478342" y="15958670"/>
                </a:cubicBezTo>
                <a:cubicBezTo>
                  <a:pt x="1484081" y="15979325"/>
                  <a:pt x="1497855" y="15989653"/>
                  <a:pt x="1517367" y="15991948"/>
                </a:cubicBezTo>
                <a:cubicBezTo>
                  <a:pt x="1540323" y="15995390"/>
                  <a:pt x="1546061" y="16011456"/>
                  <a:pt x="1546061" y="16032110"/>
                </a:cubicBezTo>
                <a:cubicBezTo>
                  <a:pt x="1547209" y="16059651"/>
                  <a:pt x="1543766" y="16084896"/>
                  <a:pt x="1532288" y="16111288"/>
                </a:cubicBezTo>
                <a:cubicBezTo>
                  <a:pt x="1516219" y="16146862"/>
                  <a:pt x="1508185" y="16183582"/>
                  <a:pt x="1495559" y="16220302"/>
                </a:cubicBezTo>
                <a:cubicBezTo>
                  <a:pt x="1481786" y="16260464"/>
                  <a:pt x="1466865" y="16300628"/>
                  <a:pt x="1453091" y="16340790"/>
                </a:cubicBezTo>
                <a:cubicBezTo>
                  <a:pt x="1448500" y="16355708"/>
                  <a:pt x="1447352" y="16371773"/>
                  <a:pt x="1446204" y="16382100"/>
                </a:cubicBezTo>
                <a:cubicBezTo>
                  <a:pt x="1482933" y="16388986"/>
                  <a:pt x="1513924" y="16394723"/>
                  <a:pt x="1544914" y="16400460"/>
                </a:cubicBezTo>
                <a:cubicBezTo>
                  <a:pt x="1583938" y="16407346"/>
                  <a:pt x="1620667" y="16406198"/>
                  <a:pt x="1648214" y="16370626"/>
                </a:cubicBezTo>
                <a:cubicBezTo>
                  <a:pt x="1663135" y="16352266"/>
                  <a:pt x="1684943" y="16348823"/>
                  <a:pt x="1706751" y="16351118"/>
                </a:cubicBezTo>
                <a:cubicBezTo>
                  <a:pt x="1751514" y="16358003"/>
                  <a:pt x="1785948" y="16341938"/>
                  <a:pt x="1814642" y="16306365"/>
                </a:cubicBezTo>
                <a:cubicBezTo>
                  <a:pt x="1853667" y="16258170"/>
                  <a:pt x="1894987" y="16211122"/>
                  <a:pt x="1936307" y="16164074"/>
                </a:cubicBezTo>
                <a:cubicBezTo>
                  <a:pt x="1947785" y="16150304"/>
                  <a:pt x="1961558" y="16138829"/>
                  <a:pt x="1974184" y="16123911"/>
                </a:cubicBezTo>
                <a:cubicBezTo>
                  <a:pt x="1991400" y="16103256"/>
                  <a:pt x="2004026" y="16080306"/>
                  <a:pt x="2015504" y="16055060"/>
                </a:cubicBezTo>
                <a:cubicBezTo>
                  <a:pt x="2039607" y="16004570"/>
                  <a:pt x="2072893" y="15958670"/>
                  <a:pt x="2106179" y="15913917"/>
                </a:cubicBezTo>
                <a:cubicBezTo>
                  <a:pt x="2133725" y="15877197"/>
                  <a:pt x="2167011" y="15846214"/>
                  <a:pt x="2198001" y="15811789"/>
                </a:cubicBezTo>
                <a:cubicBezTo>
                  <a:pt x="2204888" y="15804904"/>
                  <a:pt x="2210626" y="15796872"/>
                  <a:pt x="2218661" y="15793429"/>
                </a:cubicBezTo>
                <a:cubicBezTo>
                  <a:pt x="2262277" y="15773921"/>
                  <a:pt x="2288676" y="15736054"/>
                  <a:pt x="2323109" y="15706218"/>
                </a:cubicBezTo>
                <a:cubicBezTo>
                  <a:pt x="2365577" y="15668350"/>
                  <a:pt x="2404602" y="15623598"/>
                  <a:pt x="2452808" y="15598352"/>
                </a:cubicBezTo>
                <a:cubicBezTo>
                  <a:pt x="2521675" y="15562780"/>
                  <a:pt x="2572177" y="15504257"/>
                  <a:pt x="2637601" y="15465242"/>
                </a:cubicBezTo>
                <a:cubicBezTo>
                  <a:pt x="2660557" y="15452619"/>
                  <a:pt x="2689251" y="15437702"/>
                  <a:pt x="2714503" y="15439996"/>
                </a:cubicBezTo>
                <a:cubicBezTo>
                  <a:pt x="2765005" y="15444586"/>
                  <a:pt x="2810916" y="15429669"/>
                  <a:pt x="2857975" y="15420488"/>
                </a:cubicBezTo>
                <a:cubicBezTo>
                  <a:pt x="2888965" y="15414751"/>
                  <a:pt x="2909625" y="15415898"/>
                  <a:pt x="2919955" y="15448029"/>
                </a:cubicBezTo>
                <a:cubicBezTo>
                  <a:pt x="2921103" y="15450324"/>
                  <a:pt x="2924547" y="15451472"/>
                  <a:pt x="2926842" y="15453766"/>
                </a:cubicBezTo>
                <a:cubicBezTo>
                  <a:pt x="2927990" y="15453766"/>
                  <a:pt x="2930285" y="15453766"/>
                  <a:pt x="2936024" y="15454914"/>
                </a:cubicBezTo>
                <a:cubicBezTo>
                  <a:pt x="2939468" y="15448029"/>
                  <a:pt x="2945207" y="15438849"/>
                  <a:pt x="2950946" y="15431964"/>
                </a:cubicBezTo>
                <a:cubicBezTo>
                  <a:pt x="2958980" y="15422784"/>
                  <a:pt x="2971606" y="15406718"/>
                  <a:pt x="2976197" y="15409014"/>
                </a:cubicBezTo>
                <a:cubicBezTo>
                  <a:pt x="3014073" y="15425078"/>
                  <a:pt x="3062280" y="15388358"/>
                  <a:pt x="3092123" y="15434259"/>
                </a:cubicBezTo>
                <a:cubicBezTo>
                  <a:pt x="3094418" y="15437702"/>
                  <a:pt x="3103600" y="15438849"/>
                  <a:pt x="3108191" y="15437702"/>
                </a:cubicBezTo>
                <a:cubicBezTo>
                  <a:pt x="3139181" y="15430816"/>
                  <a:pt x="3172467" y="15426226"/>
                  <a:pt x="3201162" y="15413604"/>
                </a:cubicBezTo>
                <a:cubicBezTo>
                  <a:pt x="3258551" y="15387211"/>
                  <a:pt x="3314792" y="15397538"/>
                  <a:pt x="3361851" y="15431964"/>
                </a:cubicBezTo>
                <a:cubicBezTo>
                  <a:pt x="3431866" y="15483602"/>
                  <a:pt x="3444491" y="15472126"/>
                  <a:pt x="3513358" y="15456062"/>
                </a:cubicBezTo>
                <a:cubicBezTo>
                  <a:pt x="3530575" y="15391801"/>
                  <a:pt x="3567304" y="15339016"/>
                  <a:pt x="3608624" y="15287378"/>
                </a:cubicBezTo>
                <a:cubicBezTo>
                  <a:pt x="3629284" y="15263280"/>
                  <a:pt x="3644205" y="15234592"/>
                  <a:pt x="3661422" y="15208200"/>
                </a:cubicBezTo>
                <a:cubicBezTo>
                  <a:pt x="3677491" y="15181807"/>
                  <a:pt x="3699299" y="15170332"/>
                  <a:pt x="3731437" y="15179512"/>
                </a:cubicBezTo>
                <a:cubicBezTo>
                  <a:pt x="3741767" y="15182954"/>
                  <a:pt x="3761279" y="15178364"/>
                  <a:pt x="3768166" y="15170332"/>
                </a:cubicBezTo>
                <a:cubicBezTo>
                  <a:pt x="3799156" y="15135906"/>
                  <a:pt x="3838180" y="15125579"/>
                  <a:pt x="3881796" y="15133612"/>
                </a:cubicBezTo>
                <a:cubicBezTo>
                  <a:pt x="3900161" y="15138202"/>
                  <a:pt x="3915082" y="15135906"/>
                  <a:pt x="3925412" y="15118694"/>
                </a:cubicBezTo>
                <a:cubicBezTo>
                  <a:pt x="3951811" y="15075088"/>
                  <a:pt x="3977062" y="15030336"/>
                  <a:pt x="4004609" y="14982140"/>
                </a:cubicBezTo>
                <a:cubicBezTo>
                  <a:pt x="4019530" y="14985583"/>
                  <a:pt x="4035599" y="14987878"/>
                  <a:pt x="4044781" y="14989026"/>
                </a:cubicBezTo>
                <a:cubicBezTo>
                  <a:pt x="4064293" y="14966076"/>
                  <a:pt x="4079214" y="14943126"/>
                  <a:pt x="4098726" y="14927060"/>
                </a:cubicBezTo>
                <a:cubicBezTo>
                  <a:pt x="4129717" y="14901815"/>
                  <a:pt x="4150377" y="14875422"/>
                  <a:pt x="4142342" y="14831817"/>
                </a:cubicBezTo>
                <a:cubicBezTo>
                  <a:pt x="4159559" y="14828374"/>
                  <a:pt x="4174480" y="14826080"/>
                  <a:pt x="4190549" y="14823784"/>
                </a:cubicBezTo>
                <a:cubicBezTo>
                  <a:pt x="4193993" y="14789359"/>
                  <a:pt x="4198583" y="14754934"/>
                  <a:pt x="4229573" y="14731984"/>
                </a:cubicBezTo>
                <a:cubicBezTo>
                  <a:pt x="4229573" y="14709034"/>
                  <a:pt x="4226130" y="14686084"/>
                  <a:pt x="4231869" y="14665428"/>
                </a:cubicBezTo>
                <a:cubicBezTo>
                  <a:pt x="4234165" y="14653953"/>
                  <a:pt x="4253677" y="14647068"/>
                  <a:pt x="4268598" y="14634446"/>
                </a:cubicBezTo>
                <a:cubicBezTo>
                  <a:pt x="4267450" y="14610348"/>
                  <a:pt x="4280076" y="14587398"/>
                  <a:pt x="4304180" y="14569038"/>
                </a:cubicBezTo>
                <a:cubicBezTo>
                  <a:pt x="4307624" y="14566742"/>
                  <a:pt x="4311066" y="14563300"/>
                  <a:pt x="4313361" y="14559858"/>
                </a:cubicBezTo>
                <a:cubicBezTo>
                  <a:pt x="4325988" y="14542645"/>
                  <a:pt x="4348943" y="14525432"/>
                  <a:pt x="4348943" y="14508220"/>
                </a:cubicBezTo>
                <a:cubicBezTo>
                  <a:pt x="4347795" y="14476090"/>
                  <a:pt x="4344352" y="14441664"/>
                  <a:pt x="4317954" y="14415272"/>
                </a:cubicBezTo>
                <a:cubicBezTo>
                  <a:pt x="4298440" y="14395764"/>
                  <a:pt x="4275485" y="14378551"/>
                  <a:pt x="4288110" y="14345274"/>
                </a:cubicBezTo>
                <a:cubicBezTo>
                  <a:pt x="4288110" y="14342978"/>
                  <a:pt x="4285815" y="14339536"/>
                  <a:pt x="4284667" y="14336094"/>
                </a:cubicBezTo>
                <a:cubicBezTo>
                  <a:pt x="4269746" y="14291340"/>
                  <a:pt x="4269746" y="14291340"/>
                  <a:pt x="4320248" y="14284456"/>
                </a:cubicBezTo>
                <a:cubicBezTo>
                  <a:pt x="4345499" y="14279866"/>
                  <a:pt x="4369603" y="14274128"/>
                  <a:pt x="4397149" y="14268390"/>
                </a:cubicBezTo>
                <a:cubicBezTo>
                  <a:pt x="4410923" y="14258063"/>
                  <a:pt x="4426993" y="14246588"/>
                  <a:pt x="4451095" y="14229375"/>
                </a:cubicBezTo>
                <a:cubicBezTo>
                  <a:pt x="4449947" y="14209868"/>
                  <a:pt x="4449947" y="14181180"/>
                  <a:pt x="4447653" y="14153640"/>
                </a:cubicBezTo>
                <a:cubicBezTo>
                  <a:pt x="4446504" y="14137574"/>
                  <a:pt x="4451095" y="14126100"/>
                  <a:pt x="4467164" y="14122657"/>
                </a:cubicBezTo>
                <a:cubicBezTo>
                  <a:pt x="4501598" y="14114624"/>
                  <a:pt x="4507337" y="14090526"/>
                  <a:pt x="4509632" y="14060692"/>
                </a:cubicBezTo>
                <a:cubicBezTo>
                  <a:pt x="4513075" y="14014791"/>
                  <a:pt x="4547509" y="13970038"/>
                  <a:pt x="4592272" y="13960858"/>
                </a:cubicBezTo>
                <a:cubicBezTo>
                  <a:pt x="4662287" y="13945940"/>
                  <a:pt x="4707051" y="13901188"/>
                  <a:pt x="4741484" y="13843812"/>
                </a:cubicBezTo>
                <a:cubicBezTo>
                  <a:pt x="4757553" y="13817420"/>
                  <a:pt x="4775917" y="13794470"/>
                  <a:pt x="4802316" y="13777257"/>
                </a:cubicBezTo>
                <a:cubicBezTo>
                  <a:pt x="4826420" y="13758897"/>
                  <a:pt x="4848228" y="13738242"/>
                  <a:pt x="4871183" y="13718734"/>
                </a:cubicBezTo>
                <a:cubicBezTo>
                  <a:pt x="4873479" y="13717586"/>
                  <a:pt x="4875774" y="13714144"/>
                  <a:pt x="4879218" y="13714144"/>
                </a:cubicBezTo>
                <a:cubicBezTo>
                  <a:pt x="4942345" y="13701522"/>
                  <a:pt x="4971040" y="13647588"/>
                  <a:pt x="5008917" y="13603983"/>
                </a:cubicBezTo>
                <a:cubicBezTo>
                  <a:pt x="5026134" y="13584476"/>
                  <a:pt x="5044500" y="13567263"/>
                  <a:pt x="5070897" y="13560378"/>
                </a:cubicBezTo>
                <a:cubicBezTo>
                  <a:pt x="5076636" y="13559230"/>
                  <a:pt x="5083523" y="13556936"/>
                  <a:pt x="5085820" y="13552346"/>
                </a:cubicBezTo>
                <a:cubicBezTo>
                  <a:pt x="5104183" y="13530542"/>
                  <a:pt x="5120252" y="13507592"/>
                  <a:pt x="5137470" y="13484642"/>
                </a:cubicBezTo>
                <a:cubicBezTo>
                  <a:pt x="5146651" y="13470872"/>
                  <a:pt x="5158129" y="13468577"/>
                  <a:pt x="5173050" y="13473168"/>
                </a:cubicBezTo>
                <a:cubicBezTo>
                  <a:pt x="5199449" y="13482348"/>
                  <a:pt x="5218961" y="13477758"/>
                  <a:pt x="5224700" y="13447922"/>
                </a:cubicBezTo>
                <a:cubicBezTo>
                  <a:pt x="5224700" y="13445627"/>
                  <a:pt x="5225849" y="13444480"/>
                  <a:pt x="5226996" y="13443332"/>
                </a:cubicBezTo>
                <a:cubicBezTo>
                  <a:pt x="5275203" y="13420382"/>
                  <a:pt x="5297010" y="13357269"/>
                  <a:pt x="5364729" y="13360712"/>
                </a:cubicBezTo>
                <a:cubicBezTo>
                  <a:pt x="5403754" y="13361859"/>
                  <a:pt x="5445074" y="13348089"/>
                  <a:pt x="5485247" y="13341204"/>
                </a:cubicBezTo>
                <a:cubicBezTo>
                  <a:pt x="5487542" y="13340056"/>
                  <a:pt x="5490985" y="13340056"/>
                  <a:pt x="5494429" y="13340056"/>
                </a:cubicBezTo>
                <a:cubicBezTo>
                  <a:pt x="5562148" y="13361859"/>
                  <a:pt x="5632162" y="13332024"/>
                  <a:pt x="5701029" y="13349236"/>
                </a:cubicBezTo>
                <a:cubicBezTo>
                  <a:pt x="5734315" y="13358416"/>
                  <a:pt x="5768749" y="13366449"/>
                  <a:pt x="5800886" y="13380219"/>
                </a:cubicBezTo>
                <a:cubicBezTo>
                  <a:pt x="5822694" y="13390546"/>
                  <a:pt x="5838763" y="13395136"/>
                  <a:pt x="5858275" y="13380219"/>
                </a:cubicBezTo>
                <a:cubicBezTo>
                  <a:pt x="5878935" y="13363006"/>
                  <a:pt x="5899595" y="13345794"/>
                  <a:pt x="5895004" y="13315959"/>
                </a:cubicBezTo>
                <a:cubicBezTo>
                  <a:pt x="5884674" y="13249403"/>
                  <a:pt x="5874344" y="13182848"/>
                  <a:pt x="5865162" y="13117440"/>
                </a:cubicBezTo>
                <a:cubicBezTo>
                  <a:pt x="5859423" y="13084162"/>
                  <a:pt x="5858275" y="13050884"/>
                  <a:pt x="5852536" y="13017606"/>
                </a:cubicBezTo>
                <a:cubicBezTo>
                  <a:pt x="5846798" y="12978591"/>
                  <a:pt x="5836468" y="12940724"/>
                  <a:pt x="5829581" y="12901708"/>
                </a:cubicBezTo>
                <a:cubicBezTo>
                  <a:pt x="5823842" y="12867283"/>
                  <a:pt x="5814660" y="12832858"/>
                  <a:pt x="5814660" y="12798432"/>
                </a:cubicBezTo>
                <a:cubicBezTo>
                  <a:pt x="5814660" y="12761712"/>
                  <a:pt x="5804330" y="12729582"/>
                  <a:pt x="5792853" y="12696304"/>
                </a:cubicBezTo>
                <a:cubicBezTo>
                  <a:pt x="5771044" y="12638929"/>
                  <a:pt x="5766453" y="12578111"/>
                  <a:pt x="5767601" y="12516146"/>
                </a:cubicBezTo>
                <a:cubicBezTo>
                  <a:pt x="5767601" y="12480573"/>
                  <a:pt x="5761863" y="12447295"/>
                  <a:pt x="5751533" y="12414017"/>
                </a:cubicBezTo>
                <a:cubicBezTo>
                  <a:pt x="5736611" y="12369264"/>
                  <a:pt x="5729724" y="12322216"/>
                  <a:pt x="5721689" y="12275169"/>
                </a:cubicBezTo>
                <a:cubicBezTo>
                  <a:pt x="5714803" y="12239596"/>
                  <a:pt x="5707916" y="12210908"/>
                  <a:pt x="5670040" y="12191400"/>
                </a:cubicBezTo>
                <a:cubicBezTo>
                  <a:pt x="5629867" y="12170746"/>
                  <a:pt x="5597730" y="12137468"/>
                  <a:pt x="5562148" y="12107632"/>
                </a:cubicBezTo>
                <a:cubicBezTo>
                  <a:pt x="5539192" y="12088125"/>
                  <a:pt x="5535749" y="12061732"/>
                  <a:pt x="5538044" y="12033044"/>
                </a:cubicBezTo>
                <a:cubicBezTo>
                  <a:pt x="5538044" y="12027307"/>
                  <a:pt x="5535749" y="12021569"/>
                  <a:pt x="5534601" y="12013537"/>
                </a:cubicBezTo>
                <a:cubicBezTo>
                  <a:pt x="5515089" y="12011242"/>
                  <a:pt x="5497872" y="12010094"/>
                  <a:pt x="5474917" y="12007799"/>
                </a:cubicBezTo>
                <a:cubicBezTo>
                  <a:pt x="5465734" y="11966489"/>
                  <a:pt x="5450813" y="11925179"/>
                  <a:pt x="5449665" y="11883868"/>
                </a:cubicBezTo>
                <a:cubicBezTo>
                  <a:pt x="5449665" y="11827640"/>
                  <a:pt x="5422119" y="11778298"/>
                  <a:pt x="5415232" y="11724365"/>
                </a:cubicBezTo>
                <a:cubicBezTo>
                  <a:pt x="5409493" y="11677317"/>
                  <a:pt x="5394572" y="11631416"/>
                  <a:pt x="5392276" y="11584369"/>
                </a:cubicBezTo>
                <a:cubicBezTo>
                  <a:pt x="5386538" y="11426012"/>
                  <a:pt x="5384242" y="11267656"/>
                  <a:pt x="5383094" y="11108153"/>
                </a:cubicBezTo>
                <a:cubicBezTo>
                  <a:pt x="5381946" y="11059958"/>
                  <a:pt x="5388833" y="11011762"/>
                  <a:pt x="5391128" y="10962419"/>
                </a:cubicBezTo>
                <a:cubicBezTo>
                  <a:pt x="5393424" y="10919962"/>
                  <a:pt x="5384242" y="10877504"/>
                  <a:pt x="5378503" y="10836193"/>
                </a:cubicBezTo>
                <a:cubicBezTo>
                  <a:pt x="5363582" y="10739803"/>
                  <a:pt x="5334888" y="10645707"/>
                  <a:pt x="5344069" y="10547021"/>
                </a:cubicBezTo>
                <a:cubicBezTo>
                  <a:pt x="5349808" y="10477023"/>
                  <a:pt x="5346365" y="10405878"/>
                  <a:pt x="5345218" y="10335880"/>
                </a:cubicBezTo>
                <a:cubicBezTo>
                  <a:pt x="5344069" y="10304897"/>
                  <a:pt x="5341774" y="10275062"/>
                  <a:pt x="5336035" y="10245227"/>
                </a:cubicBezTo>
                <a:cubicBezTo>
                  <a:pt x="5330296" y="10209654"/>
                  <a:pt x="5336035" y="10178671"/>
                  <a:pt x="5360138" y="10151131"/>
                </a:cubicBezTo>
                <a:cubicBezTo>
                  <a:pt x="5404902" y="10100641"/>
                  <a:pt x="5394572" y="10043265"/>
                  <a:pt x="5333739" y="10014578"/>
                </a:cubicBezTo>
                <a:cubicBezTo>
                  <a:pt x="5313079" y="10004250"/>
                  <a:pt x="5288976" y="9982447"/>
                  <a:pt x="5259134" y="10004250"/>
                </a:cubicBezTo>
                <a:cubicBezTo>
                  <a:pt x="5240769" y="10016872"/>
                  <a:pt x="5223552" y="9998512"/>
                  <a:pt x="5213222" y="9983595"/>
                </a:cubicBezTo>
                <a:cubicBezTo>
                  <a:pt x="5197153" y="9959497"/>
                  <a:pt x="5175346" y="9952612"/>
                  <a:pt x="5147799" y="9952612"/>
                </a:cubicBezTo>
                <a:cubicBezTo>
                  <a:pt x="5103036" y="9953760"/>
                  <a:pt x="5058272" y="9949170"/>
                  <a:pt x="5012361" y="9946874"/>
                </a:cubicBezTo>
                <a:cubicBezTo>
                  <a:pt x="5007770" y="9956055"/>
                  <a:pt x="5004327" y="9962940"/>
                  <a:pt x="5003178" y="9965235"/>
                </a:cubicBezTo>
                <a:cubicBezTo>
                  <a:pt x="4992848" y="9958350"/>
                  <a:pt x="4983667" y="9946874"/>
                  <a:pt x="4973337" y="9946874"/>
                </a:cubicBezTo>
                <a:cubicBezTo>
                  <a:pt x="4949233" y="9945727"/>
                  <a:pt x="4934312" y="9934252"/>
                  <a:pt x="4921685" y="9915892"/>
                </a:cubicBezTo>
                <a:cubicBezTo>
                  <a:pt x="4894139" y="9875729"/>
                  <a:pt x="4871183" y="9835566"/>
                  <a:pt x="4876922" y="9785076"/>
                </a:cubicBezTo>
                <a:cubicBezTo>
                  <a:pt x="4880365" y="9751798"/>
                  <a:pt x="4871183" y="9721963"/>
                  <a:pt x="4859705" y="9690980"/>
                </a:cubicBezTo>
                <a:cubicBezTo>
                  <a:pt x="4845932" y="9657702"/>
                  <a:pt x="4834454" y="9623277"/>
                  <a:pt x="4824124" y="9587704"/>
                </a:cubicBezTo>
                <a:cubicBezTo>
                  <a:pt x="4814942" y="9550984"/>
                  <a:pt x="4837898" y="9524591"/>
                  <a:pt x="4857410" y="9497051"/>
                </a:cubicBezTo>
                <a:cubicBezTo>
                  <a:pt x="4864296" y="9487871"/>
                  <a:pt x="4876922" y="9482133"/>
                  <a:pt x="4886104" y="9475248"/>
                </a:cubicBezTo>
                <a:cubicBezTo>
                  <a:pt x="4873479" y="9427053"/>
                  <a:pt x="4894139" y="9394923"/>
                  <a:pt x="4932015" y="9369678"/>
                </a:cubicBezTo>
                <a:cubicBezTo>
                  <a:pt x="4942345" y="9362793"/>
                  <a:pt x="4956119" y="9351318"/>
                  <a:pt x="4957267" y="9340990"/>
                </a:cubicBezTo>
                <a:cubicBezTo>
                  <a:pt x="4961858" y="9299680"/>
                  <a:pt x="4991701" y="9277877"/>
                  <a:pt x="5016952" y="9251484"/>
                </a:cubicBezTo>
                <a:cubicBezTo>
                  <a:pt x="5021543" y="9248042"/>
                  <a:pt x="5027282" y="9244599"/>
                  <a:pt x="5030725" y="9240009"/>
                </a:cubicBezTo>
                <a:cubicBezTo>
                  <a:pt x="5064299" y="9191814"/>
                  <a:pt x="5110137" y="9181056"/>
                  <a:pt x="5159044" y="9180626"/>
                </a:cubicBezTo>
                <a:close/>
                <a:moveTo>
                  <a:pt x="12028749" y="5372807"/>
                </a:moveTo>
                <a:cubicBezTo>
                  <a:pt x="12037932" y="5370512"/>
                  <a:pt x="12052852" y="5381987"/>
                  <a:pt x="12062034" y="5388871"/>
                </a:cubicBezTo>
                <a:cubicBezTo>
                  <a:pt x="12068921" y="5394608"/>
                  <a:pt x="12071216" y="5404935"/>
                  <a:pt x="12078103" y="5417558"/>
                </a:cubicBezTo>
                <a:cubicBezTo>
                  <a:pt x="12101058" y="5410673"/>
                  <a:pt x="12124014" y="5403788"/>
                  <a:pt x="12146969" y="5398051"/>
                </a:cubicBezTo>
                <a:cubicBezTo>
                  <a:pt x="12161890" y="5393461"/>
                  <a:pt x="12179106" y="5391166"/>
                  <a:pt x="12195175" y="5388871"/>
                </a:cubicBezTo>
                <a:cubicBezTo>
                  <a:pt x="12195175" y="6312555"/>
                  <a:pt x="12195175" y="7237386"/>
                  <a:pt x="12195175" y="8161070"/>
                </a:cubicBezTo>
                <a:cubicBezTo>
                  <a:pt x="12172220" y="8159923"/>
                  <a:pt x="12150412" y="8156481"/>
                  <a:pt x="12127457" y="8159923"/>
                </a:cubicBezTo>
                <a:cubicBezTo>
                  <a:pt x="12087285" y="8164513"/>
                  <a:pt x="12084990" y="8164513"/>
                  <a:pt x="12066626" y="8116321"/>
                </a:cubicBezTo>
                <a:cubicBezTo>
                  <a:pt x="12033340" y="8116321"/>
                  <a:pt x="11997760" y="8115172"/>
                  <a:pt x="11961031" y="8117467"/>
                </a:cubicBezTo>
                <a:cubicBezTo>
                  <a:pt x="11938076" y="8118615"/>
                  <a:pt x="11913972" y="8130090"/>
                  <a:pt x="11891018" y="8111731"/>
                </a:cubicBezTo>
                <a:cubicBezTo>
                  <a:pt x="11888722" y="8109435"/>
                  <a:pt x="11881836" y="8108289"/>
                  <a:pt x="11878392" y="8109435"/>
                </a:cubicBezTo>
                <a:cubicBezTo>
                  <a:pt x="11824447" y="8128942"/>
                  <a:pt x="11771650" y="8103699"/>
                  <a:pt x="11718853" y="8107140"/>
                </a:cubicBezTo>
                <a:cubicBezTo>
                  <a:pt x="11701636" y="8107140"/>
                  <a:pt x="11684420" y="8096814"/>
                  <a:pt x="11667204" y="8092225"/>
                </a:cubicBezTo>
                <a:cubicBezTo>
                  <a:pt x="11644248" y="8086487"/>
                  <a:pt x="11620145" y="8081898"/>
                  <a:pt x="11597190" y="8078455"/>
                </a:cubicBezTo>
                <a:cubicBezTo>
                  <a:pt x="11584564" y="8077307"/>
                  <a:pt x="11571939" y="8080749"/>
                  <a:pt x="11560462" y="8078455"/>
                </a:cubicBezTo>
                <a:cubicBezTo>
                  <a:pt x="11529472" y="8069275"/>
                  <a:pt x="11504221" y="8076161"/>
                  <a:pt x="11473232" y="8086487"/>
                </a:cubicBezTo>
                <a:cubicBezTo>
                  <a:pt x="11431912" y="8101403"/>
                  <a:pt x="11383706" y="8096814"/>
                  <a:pt x="11335500" y="8101403"/>
                </a:cubicBezTo>
                <a:cubicBezTo>
                  <a:pt x="11332056" y="8083044"/>
                  <a:pt x="11329760" y="8070423"/>
                  <a:pt x="11328613" y="8061244"/>
                </a:cubicBezTo>
                <a:cubicBezTo>
                  <a:pt x="11299919" y="8052064"/>
                  <a:pt x="11276964" y="8039443"/>
                  <a:pt x="11251712" y="8038295"/>
                </a:cubicBezTo>
                <a:cubicBezTo>
                  <a:pt x="11218428" y="8034852"/>
                  <a:pt x="11185142" y="8017641"/>
                  <a:pt x="11149562" y="8038295"/>
                </a:cubicBezTo>
                <a:cubicBezTo>
                  <a:pt x="11131198" y="8048621"/>
                  <a:pt x="11104799" y="8044032"/>
                  <a:pt x="11079548" y="8046327"/>
                </a:cubicBezTo>
                <a:cubicBezTo>
                  <a:pt x="11073810" y="8057802"/>
                  <a:pt x="11068070" y="8071571"/>
                  <a:pt x="11061184" y="8086487"/>
                </a:cubicBezTo>
                <a:cubicBezTo>
                  <a:pt x="11039376" y="8079603"/>
                  <a:pt x="11024456" y="8068128"/>
                  <a:pt x="11019864" y="8047475"/>
                </a:cubicBezTo>
                <a:cubicBezTo>
                  <a:pt x="11011830" y="8017641"/>
                  <a:pt x="10991170" y="8008461"/>
                  <a:pt x="10964772" y="8007315"/>
                </a:cubicBezTo>
                <a:cubicBezTo>
                  <a:pt x="10949850" y="8006167"/>
                  <a:pt x="10933782" y="8005020"/>
                  <a:pt x="10918861" y="8007315"/>
                </a:cubicBezTo>
                <a:cubicBezTo>
                  <a:pt x="10841961" y="8021084"/>
                  <a:pt x="10763913" y="8019936"/>
                  <a:pt x="10687012" y="8007315"/>
                </a:cubicBezTo>
                <a:cubicBezTo>
                  <a:pt x="10670944" y="8005020"/>
                  <a:pt x="10653728" y="8007315"/>
                  <a:pt x="10636511" y="8007315"/>
                </a:cubicBezTo>
                <a:cubicBezTo>
                  <a:pt x="10607817" y="8006167"/>
                  <a:pt x="10579123" y="8008461"/>
                  <a:pt x="10551576" y="7993545"/>
                </a:cubicBezTo>
                <a:cubicBezTo>
                  <a:pt x="10537804" y="7985513"/>
                  <a:pt x="10519439" y="7987808"/>
                  <a:pt x="10502222" y="7985513"/>
                </a:cubicBezTo>
                <a:cubicBezTo>
                  <a:pt x="10495336" y="7971744"/>
                  <a:pt x="10490745" y="7957975"/>
                  <a:pt x="10482710" y="7945353"/>
                </a:cubicBezTo>
                <a:cubicBezTo>
                  <a:pt x="10470086" y="7924699"/>
                  <a:pt x="10452869" y="7913225"/>
                  <a:pt x="10426470" y="7914372"/>
                </a:cubicBezTo>
                <a:cubicBezTo>
                  <a:pt x="10374821" y="7916667"/>
                  <a:pt x="10323172" y="7915520"/>
                  <a:pt x="10265783" y="7915520"/>
                </a:cubicBezTo>
                <a:cubicBezTo>
                  <a:pt x="10271522" y="7933878"/>
                  <a:pt x="10274965" y="7948795"/>
                  <a:pt x="10280704" y="7968301"/>
                </a:cubicBezTo>
                <a:cubicBezTo>
                  <a:pt x="10265783" y="7969449"/>
                  <a:pt x="10252010" y="7971744"/>
                  <a:pt x="10238237" y="7972892"/>
                </a:cubicBezTo>
                <a:cubicBezTo>
                  <a:pt x="10224464" y="7974039"/>
                  <a:pt x="10210690" y="7974039"/>
                  <a:pt x="10198065" y="7972892"/>
                </a:cubicBezTo>
                <a:cubicBezTo>
                  <a:pt x="10186588" y="7972892"/>
                  <a:pt x="10171666" y="7974039"/>
                  <a:pt x="10162484" y="7968301"/>
                </a:cubicBezTo>
                <a:cubicBezTo>
                  <a:pt x="10139529" y="7952237"/>
                  <a:pt x="10114278" y="7951090"/>
                  <a:pt x="10087880" y="7952237"/>
                </a:cubicBezTo>
                <a:cubicBezTo>
                  <a:pt x="10031639" y="7954532"/>
                  <a:pt x="9975399" y="7959122"/>
                  <a:pt x="9919158" y="7959122"/>
                </a:cubicBezTo>
                <a:cubicBezTo>
                  <a:pt x="9892760" y="7959122"/>
                  <a:pt x="9865214" y="7953385"/>
                  <a:pt x="9837667" y="7947648"/>
                </a:cubicBezTo>
                <a:cubicBezTo>
                  <a:pt x="9804382" y="7941911"/>
                  <a:pt x="9773392" y="7943058"/>
                  <a:pt x="9740107" y="7954532"/>
                </a:cubicBezTo>
                <a:cubicBezTo>
                  <a:pt x="9703379" y="7967154"/>
                  <a:pt x="9664355" y="7966007"/>
                  <a:pt x="9625331" y="7944205"/>
                </a:cubicBezTo>
                <a:cubicBezTo>
                  <a:pt x="9586307" y="7923552"/>
                  <a:pt x="9542692" y="7905193"/>
                  <a:pt x="9494486" y="7920109"/>
                </a:cubicBezTo>
                <a:cubicBezTo>
                  <a:pt x="9488747" y="7922404"/>
                  <a:pt x="9481860" y="7923552"/>
                  <a:pt x="9476121" y="7922404"/>
                </a:cubicBezTo>
                <a:cubicBezTo>
                  <a:pt x="9404960" y="7920109"/>
                  <a:pt x="9332651" y="7918962"/>
                  <a:pt x="9261490" y="7914372"/>
                </a:cubicBezTo>
                <a:cubicBezTo>
                  <a:pt x="9171964" y="7909782"/>
                  <a:pt x="9082438" y="7900602"/>
                  <a:pt x="8991765" y="7898308"/>
                </a:cubicBezTo>
                <a:cubicBezTo>
                  <a:pt x="8943559" y="7897161"/>
                  <a:pt x="8894205" y="7889129"/>
                  <a:pt x="8844851" y="7894866"/>
                </a:cubicBezTo>
                <a:cubicBezTo>
                  <a:pt x="8765655" y="7904045"/>
                  <a:pt x="8686460" y="7896013"/>
                  <a:pt x="8609559" y="7875360"/>
                </a:cubicBezTo>
                <a:cubicBezTo>
                  <a:pt x="8588900" y="7870770"/>
                  <a:pt x="8567092" y="7869622"/>
                  <a:pt x="8546432" y="7869622"/>
                </a:cubicBezTo>
                <a:cubicBezTo>
                  <a:pt x="8493635" y="7868474"/>
                  <a:pt x="8441986" y="7870770"/>
                  <a:pt x="8390336" y="7868474"/>
                </a:cubicBezTo>
                <a:cubicBezTo>
                  <a:pt x="8301959" y="7866179"/>
                  <a:pt x="8212433" y="7862738"/>
                  <a:pt x="8124055" y="7859296"/>
                </a:cubicBezTo>
                <a:cubicBezTo>
                  <a:pt x="8116021" y="7859296"/>
                  <a:pt x="8105691" y="7858147"/>
                  <a:pt x="8097657" y="7854706"/>
                </a:cubicBezTo>
                <a:cubicBezTo>
                  <a:pt x="8036825" y="7824873"/>
                  <a:pt x="7972550" y="7832905"/>
                  <a:pt x="7909423" y="7832905"/>
                </a:cubicBezTo>
                <a:cubicBezTo>
                  <a:pt x="7877286" y="7832905"/>
                  <a:pt x="7845148" y="7826019"/>
                  <a:pt x="7816454" y="7850115"/>
                </a:cubicBezTo>
                <a:cubicBezTo>
                  <a:pt x="7811863" y="7854706"/>
                  <a:pt x="7795795" y="7851264"/>
                  <a:pt x="7788908" y="7846674"/>
                </a:cubicBezTo>
                <a:cubicBezTo>
                  <a:pt x="7753327" y="7824873"/>
                  <a:pt x="7717747" y="7814546"/>
                  <a:pt x="7676427" y="7812250"/>
                </a:cubicBezTo>
                <a:cubicBezTo>
                  <a:pt x="7647733" y="7812250"/>
                  <a:pt x="7620187" y="7798482"/>
                  <a:pt x="7592640" y="7791596"/>
                </a:cubicBezTo>
                <a:cubicBezTo>
                  <a:pt x="7582310" y="7789302"/>
                  <a:pt x="7571981" y="7788155"/>
                  <a:pt x="7561651" y="7788155"/>
                </a:cubicBezTo>
                <a:cubicBezTo>
                  <a:pt x="7512297" y="7790450"/>
                  <a:pt x="7464091" y="7798482"/>
                  <a:pt x="7415885" y="7793891"/>
                </a:cubicBezTo>
                <a:cubicBezTo>
                  <a:pt x="7372270" y="7790450"/>
                  <a:pt x="7330950" y="7774386"/>
                  <a:pt x="7283892" y="7762911"/>
                </a:cubicBezTo>
                <a:cubicBezTo>
                  <a:pt x="7255198" y="7778975"/>
                  <a:pt x="7220765" y="7784712"/>
                  <a:pt x="7181741" y="7778975"/>
                </a:cubicBezTo>
                <a:cubicBezTo>
                  <a:pt x="7154194" y="7774386"/>
                  <a:pt x="7125500" y="7781270"/>
                  <a:pt x="7097954" y="7788155"/>
                </a:cubicBezTo>
                <a:cubicBezTo>
                  <a:pt x="7052043" y="7797334"/>
                  <a:pt x="7003837" y="7795039"/>
                  <a:pt x="6956779" y="7792744"/>
                </a:cubicBezTo>
                <a:cubicBezTo>
                  <a:pt x="6944154" y="7791596"/>
                  <a:pt x="6929233" y="7773238"/>
                  <a:pt x="6921198" y="7759468"/>
                </a:cubicBezTo>
                <a:cubicBezTo>
                  <a:pt x="6901686" y="7726193"/>
                  <a:pt x="6872992" y="7710129"/>
                  <a:pt x="6836264" y="7706687"/>
                </a:cubicBezTo>
                <a:cubicBezTo>
                  <a:pt x="6802979" y="7704392"/>
                  <a:pt x="6769693" y="7698655"/>
                  <a:pt x="6736408" y="7695212"/>
                </a:cubicBezTo>
                <a:cubicBezTo>
                  <a:pt x="6728374" y="7694064"/>
                  <a:pt x="6720339" y="7695212"/>
                  <a:pt x="6713453" y="7691770"/>
                </a:cubicBezTo>
                <a:cubicBezTo>
                  <a:pt x="6658360" y="7665379"/>
                  <a:pt x="6598676" y="7671116"/>
                  <a:pt x="6540141" y="7666527"/>
                </a:cubicBezTo>
                <a:cubicBezTo>
                  <a:pt x="6522924" y="7665379"/>
                  <a:pt x="6506855" y="7663084"/>
                  <a:pt x="6490787" y="7658495"/>
                </a:cubicBezTo>
                <a:cubicBezTo>
                  <a:pt x="6456354" y="7650463"/>
                  <a:pt x="6456354" y="7649315"/>
                  <a:pt x="6458649" y="7612597"/>
                </a:cubicBezTo>
                <a:cubicBezTo>
                  <a:pt x="6460945" y="7589649"/>
                  <a:pt x="6451763" y="7578174"/>
                  <a:pt x="6427660" y="7577026"/>
                </a:cubicBezTo>
                <a:cubicBezTo>
                  <a:pt x="6393227" y="7573585"/>
                  <a:pt x="6358794" y="7572437"/>
                  <a:pt x="6324361" y="7574732"/>
                </a:cubicBezTo>
                <a:cubicBezTo>
                  <a:pt x="6285337" y="7578174"/>
                  <a:pt x="6255495" y="7562110"/>
                  <a:pt x="6226801" y="7542603"/>
                </a:cubicBezTo>
                <a:cubicBezTo>
                  <a:pt x="6224505" y="7540309"/>
                  <a:pt x="6222210" y="7538014"/>
                  <a:pt x="6219914" y="7535719"/>
                </a:cubicBezTo>
                <a:cubicBezTo>
                  <a:pt x="6138423" y="7481790"/>
                  <a:pt x="6137275" y="7403765"/>
                  <a:pt x="6148753" y="7317707"/>
                </a:cubicBezTo>
                <a:cubicBezTo>
                  <a:pt x="6156787" y="7261482"/>
                  <a:pt x="6152196" y="7204111"/>
                  <a:pt x="6153344" y="7147886"/>
                </a:cubicBezTo>
                <a:cubicBezTo>
                  <a:pt x="6153344" y="7142150"/>
                  <a:pt x="6152196" y="7136413"/>
                  <a:pt x="6152196" y="7130675"/>
                </a:cubicBezTo>
                <a:cubicBezTo>
                  <a:pt x="6213028" y="7120349"/>
                  <a:pt x="6211880" y="7119200"/>
                  <a:pt x="6218767" y="7053797"/>
                </a:cubicBezTo>
                <a:cubicBezTo>
                  <a:pt x="6219914" y="7037733"/>
                  <a:pt x="6230244" y="7018227"/>
                  <a:pt x="6241722" y="7006752"/>
                </a:cubicBezTo>
                <a:cubicBezTo>
                  <a:pt x="6299110" y="6949381"/>
                  <a:pt x="6358794" y="6894304"/>
                  <a:pt x="6417330" y="6839227"/>
                </a:cubicBezTo>
                <a:cubicBezTo>
                  <a:pt x="6423069" y="6834638"/>
                  <a:pt x="6429955" y="6827753"/>
                  <a:pt x="6436842" y="6826606"/>
                </a:cubicBezTo>
                <a:cubicBezTo>
                  <a:pt x="6477013" y="6825458"/>
                  <a:pt x="6501117" y="6796772"/>
                  <a:pt x="6532106" y="6777266"/>
                </a:cubicBezTo>
                <a:cubicBezTo>
                  <a:pt x="6547027" y="6766939"/>
                  <a:pt x="6567687" y="6762349"/>
                  <a:pt x="6587199" y="6758907"/>
                </a:cubicBezTo>
                <a:cubicBezTo>
                  <a:pt x="6604415" y="6756612"/>
                  <a:pt x="6623927" y="6756612"/>
                  <a:pt x="6642292" y="6758907"/>
                </a:cubicBezTo>
                <a:cubicBezTo>
                  <a:pt x="6714601" y="6765791"/>
                  <a:pt x="6770841" y="6733663"/>
                  <a:pt x="6820195" y="6684324"/>
                </a:cubicBezTo>
                <a:cubicBezTo>
                  <a:pt x="6843150" y="6662523"/>
                  <a:pt x="6868401" y="6641868"/>
                  <a:pt x="6891356" y="6620068"/>
                </a:cubicBezTo>
                <a:cubicBezTo>
                  <a:pt x="6908573" y="6605150"/>
                  <a:pt x="6932676" y="6589086"/>
                  <a:pt x="6936119" y="6569581"/>
                </a:cubicBezTo>
                <a:cubicBezTo>
                  <a:pt x="6943006" y="6532862"/>
                  <a:pt x="6964813" y="6522536"/>
                  <a:pt x="6995803" y="6511061"/>
                </a:cubicBezTo>
                <a:cubicBezTo>
                  <a:pt x="7018758" y="6501882"/>
                  <a:pt x="7041713" y="6483522"/>
                  <a:pt x="7056634" y="6464017"/>
                </a:cubicBezTo>
                <a:cubicBezTo>
                  <a:pt x="7068112" y="6447953"/>
                  <a:pt x="7068112" y="6422708"/>
                  <a:pt x="7076146" y="6396318"/>
                </a:cubicBezTo>
                <a:cubicBezTo>
                  <a:pt x="7080737" y="6395171"/>
                  <a:pt x="7093363" y="6389434"/>
                  <a:pt x="7103693" y="6391728"/>
                </a:cubicBezTo>
                <a:cubicBezTo>
                  <a:pt x="7131239" y="6398612"/>
                  <a:pt x="7154194" y="6398612"/>
                  <a:pt x="7178297" y="6381401"/>
                </a:cubicBezTo>
                <a:cubicBezTo>
                  <a:pt x="7182889" y="6377959"/>
                  <a:pt x="7197809" y="6379107"/>
                  <a:pt x="7203548" y="6383696"/>
                </a:cubicBezTo>
                <a:cubicBezTo>
                  <a:pt x="7223060" y="6400907"/>
                  <a:pt x="7240277" y="6394023"/>
                  <a:pt x="7262084" y="6388286"/>
                </a:cubicBezTo>
                <a:cubicBezTo>
                  <a:pt x="7286187" y="6382548"/>
                  <a:pt x="7312586" y="6389434"/>
                  <a:pt x="7340132" y="6391728"/>
                </a:cubicBezTo>
                <a:cubicBezTo>
                  <a:pt x="7345871" y="6377959"/>
                  <a:pt x="7350462" y="6366484"/>
                  <a:pt x="7355053" y="6357305"/>
                </a:cubicBezTo>
                <a:cubicBezTo>
                  <a:pt x="7359644" y="6353863"/>
                  <a:pt x="7360792" y="6352715"/>
                  <a:pt x="7361940" y="6352715"/>
                </a:cubicBezTo>
                <a:cubicBezTo>
                  <a:pt x="7397520" y="6367632"/>
                  <a:pt x="7438840" y="6346978"/>
                  <a:pt x="7470977" y="6374516"/>
                </a:cubicBezTo>
                <a:cubicBezTo>
                  <a:pt x="7476716" y="6379107"/>
                  <a:pt x="7482455" y="6384843"/>
                  <a:pt x="7488194" y="6389434"/>
                </a:cubicBezTo>
                <a:cubicBezTo>
                  <a:pt x="7514592" y="6405498"/>
                  <a:pt x="7545582" y="6389434"/>
                  <a:pt x="7549025" y="6358452"/>
                </a:cubicBezTo>
                <a:cubicBezTo>
                  <a:pt x="7551321" y="6338946"/>
                  <a:pt x="7549025" y="6318292"/>
                  <a:pt x="7552469" y="6299933"/>
                </a:cubicBezTo>
                <a:cubicBezTo>
                  <a:pt x="7555912" y="6282722"/>
                  <a:pt x="7566242" y="6266658"/>
                  <a:pt x="7573128" y="6250594"/>
                </a:cubicBezTo>
                <a:cubicBezTo>
                  <a:pt x="7601822" y="6267805"/>
                  <a:pt x="7639699" y="6309113"/>
                  <a:pt x="7653472" y="6337799"/>
                </a:cubicBezTo>
                <a:cubicBezTo>
                  <a:pt x="7668393" y="6369927"/>
                  <a:pt x="7685609" y="6375664"/>
                  <a:pt x="7712008" y="6351568"/>
                </a:cubicBezTo>
                <a:cubicBezTo>
                  <a:pt x="7742997" y="6324029"/>
                  <a:pt x="7778578" y="6314850"/>
                  <a:pt x="7817602" y="6322882"/>
                </a:cubicBezTo>
                <a:cubicBezTo>
                  <a:pt x="7834819" y="6326324"/>
                  <a:pt x="7844001" y="6321735"/>
                  <a:pt x="7850887" y="6306818"/>
                </a:cubicBezTo>
                <a:cubicBezTo>
                  <a:pt x="7862365" y="6279280"/>
                  <a:pt x="7873843" y="6251741"/>
                  <a:pt x="7886468" y="6224203"/>
                </a:cubicBezTo>
                <a:cubicBezTo>
                  <a:pt x="7888764" y="6218465"/>
                  <a:pt x="7895650" y="6213876"/>
                  <a:pt x="7901389" y="6206992"/>
                </a:cubicBezTo>
                <a:cubicBezTo>
                  <a:pt x="7926640" y="6223056"/>
                  <a:pt x="7949595" y="6240267"/>
                  <a:pt x="7981732" y="6234529"/>
                </a:cubicBezTo>
                <a:cubicBezTo>
                  <a:pt x="7987471" y="6233383"/>
                  <a:pt x="7997801" y="6259773"/>
                  <a:pt x="8008131" y="6276985"/>
                </a:cubicBezTo>
                <a:cubicBezTo>
                  <a:pt x="8012722" y="6272395"/>
                  <a:pt x="8021904" y="6266658"/>
                  <a:pt x="8024200" y="6258626"/>
                </a:cubicBezTo>
                <a:cubicBezTo>
                  <a:pt x="8028791" y="6249447"/>
                  <a:pt x="8025347" y="6235677"/>
                  <a:pt x="8029939" y="6227645"/>
                </a:cubicBezTo>
                <a:cubicBezTo>
                  <a:pt x="8035677" y="6218465"/>
                  <a:pt x="8046007" y="6209286"/>
                  <a:pt x="8056337" y="6205844"/>
                </a:cubicBezTo>
                <a:cubicBezTo>
                  <a:pt x="8063224" y="6204697"/>
                  <a:pt x="8073554" y="6215024"/>
                  <a:pt x="8081588" y="6220761"/>
                </a:cubicBezTo>
                <a:cubicBezTo>
                  <a:pt x="8089622" y="6227645"/>
                  <a:pt x="8097657" y="6235677"/>
                  <a:pt x="8106839" y="6242562"/>
                </a:cubicBezTo>
                <a:cubicBezTo>
                  <a:pt x="8113725" y="6232235"/>
                  <a:pt x="8122907" y="6223056"/>
                  <a:pt x="8127498" y="6211581"/>
                </a:cubicBezTo>
                <a:cubicBezTo>
                  <a:pt x="8133237" y="6193222"/>
                  <a:pt x="8135533" y="6172569"/>
                  <a:pt x="8140124" y="6149619"/>
                </a:cubicBezTo>
                <a:cubicBezTo>
                  <a:pt x="8171114" y="6151914"/>
                  <a:pt x="8179148" y="6120934"/>
                  <a:pt x="8200955" y="6100280"/>
                </a:cubicBezTo>
                <a:cubicBezTo>
                  <a:pt x="8212433" y="6114050"/>
                  <a:pt x="8222763" y="6126671"/>
                  <a:pt x="8233093" y="6138146"/>
                </a:cubicBezTo>
                <a:cubicBezTo>
                  <a:pt x="8273264" y="6124376"/>
                  <a:pt x="8273264" y="6122082"/>
                  <a:pt x="8269821" y="6088806"/>
                </a:cubicBezTo>
                <a:cubicBezTo>
                  <a:pt x="8267526" y="6056678"/>
                  <a:pt x="8269821" y="6025697"/>
                  <a:pt x="8269821" y="5993568"/>
                </a:cubicBezTo>
                <a:cubicBezTo>
                  <a:pt x="8297368" y="5975210"/>
                  <a:pt x="8303106" y="6001601"/>
                  <a:pt x="8311141" y="6016518"/>
                </a:cubicBezTo>
                <a:cubicBezTo>
                  <a:pt x="8319175" y="6033729"/>
                  <a:pt x="8322618" y="6053235"/>
                  <a:pt x="8329505" y="6073889"/>
                </a:cubicBezTo>
                <a:cubicBezTo>
                  <a:pt x="8344426" y="6071594"/>
                  <a:pt x="8357051" y="6069299"/>
                  <a:pt x="8371972" y="6065857"/>
                </a:cubicBezTo>
                <a:cubicBezTo>
                  <a:pt x="8373120" y="6072742"/>
                  <a:pt x="8374268" y="6081921"/>
                  <a:pt x="8377711" y="6087658"/>
                </a:cubicBezTo>
                <a:cubicBezTo>
                  <a:pt x="8397223" y="6117491"/>
                  <a:pt x="8405257" y="6150767"/>
                  <a:pt x="8404110" y="6187485"/>
                </a:cubicBezTo>
                <a:cubicBezTo>
                  <a:pt x="8404110" y="6198960"/>
                  <a:pt x="8413292" y="6218465"/>
                  <a:pt x="8422474" y="6220761"/>
                </a:cubicBezTo>
                <a:cubicBezTo>
                  <a:pt x="8438542" y="6224203"/>
                  <a:pt x="8458054" y="6219613"/>
                  <a:pt x="8475271" y="6216171"/>
                </a:cubicBezTo>
                <a:cubicBezTo>
                  <a:pt x="8478714" y="6216171"/>
                  <a:pt x="8482158" y="6210433"/>
                  <a:pt x="8483305" y="6205844"/>
                </a:cubicBezTo>
                <a:cubicBezTo>
                  <a:pt x="8490192" y="6178306"/>
                  <a:pt x="8498226" y="6150767"/>
                  <a:pt x="8503965" y="6122082"/>
                </a:cubicBezTo>
                <a:cubicBezTo>
                  <a:pt x="8511999" y="6077331"/>
                  <a:pt x="8541841" y="6062415"/>
                  <a:pt x="8578570" y="6087658"/>
                </a:cubicBezTo>
                <a:cubicBezTo>
                  <a:pt x="8599230" y="6102575"/>
                  <a:pt x="8613002" y="6103722"/>
                  <a:pt x="8631367" y="6087658"/>
                </a:cubicBezTo>
                <a:cubicBezTo>
                  <a:pt x="8637106" y="6083069"/>
                  <a:pt x="8648583" y="6085363"/>
                  <a:pt x="8656618" y="6085363"/>
                </a:cubicBezTo>
                <a:cubicBezTo>
                  <a:pt x="8674982" y="6085363"/>
                  <a:pt x="8693346" y="6086511"/>
                  <a:pt x="8719745" y="6087658"/>
                </a:cubicBezTo>
                <a:cubicBezTo>
                  <a:pt x="8723188" y="6093395"/>
                  <a:pt x="8731222" y="6106018"/>
                  <a:pt x="8741552" y="6123229"/>
                </a:cubicBezTo>
                <a:cubicBezTo>
                  <a:pt x="8764508" y="6102575"/>
                  <a:pt x="8779428" y="6078479"/>
                  <a:pt x="8786315" y="6054383"/>
                </a:cubicBezTo>
                <a:cubicBezTo>
                  <a:pt x="8792054" y="6033729"/>
                  <a:pt x="8796645" y="6019960"/>
                  <a:pt x="8819600" y="6017665"/>
                </a:cubicBezTo>
                <a:cubicBezTo>
                  <a:pt x="8841408" y="6015370"/>
                  <a:pt x="8854033" y="6027992"/>
                  <a:pt x="8864363" y="6044056"/>
                </a:cubicBezTo>
                <a:cubicBezTo>
                  <a:pt x="8870102" y="6054383"/>
                  <a:pt x="8873545" y="6067005"/>
                  <a:pt x="8878136" y="6080774"/>
                </a:cubicBezTo>
                <a:cubicBezTo>
                  <a:pt x="8890762" y="6081921"/>
                  <a:pt x="8904535" y="6086511"/>
                  <a:pt x="8917160" y="6085363"/>
                </a:cubicBezTo>
                <a:cubicBezTo>
                  <a:pt x="8945854" y="6084216"/>
                  <a:pt x="8974548" y="6073889"/>
                  <a:pt x="8997504" y="6101427"/>
                </a:cubicBezTo>
                <a:cubicBezTo>
                  <a:pt x="8998652" y="6103722"/>
                  <a:pt x="9018164" y="6097985"/>
                  <a:pt x="9022754" y="6091101"/>
                </a:cubicBezTo>
                <a:cubicBezTo>
                  <a:pt x="9029641" y="6078479"/>
                  <a:pt x="9031936" y="6062415"/>
                  <a:pt x="9036528" y="6047498"/>
                </a:cubicBezTo>
                <a:cubicBezTo>
                  <a:pt x="9044562" y="6013075"/>
                  <a:pt x="9064074" y="6003896"/>
                  <a:pt x="9096212" y="6015370"/>
                </a:cubicBezTo>
                <a:cubicBezTo>
                  <a:pt x="9116871" y="6022255"/>
                  <a:pt x="9139826" y="6029139"/>
                  <a:pt x="9161634" y="6030287"/>
                </a:cubicBezTo>
                <a:cubicBezTo>
                  <a:pt x="9186885" y="6030287"/>
                  <a:pt x="9186885" y="6052088"/>
                  <a:pt x="9198362" y="6065857"/>
                </a:cubicBezTo>
                <a:cubicBezTo>
                  <a:pt x="9219022" y="6068152"/>
                  <a:pt x="9243125" y="6078479"/>
                  <a:pt x="9253455" y="6047498"/>
                </a:cubicBezTo>
                <a:cubicBezTo>
                  <a:pt x="9271819" y="6048646"/>
                  <a:pt x="9287888" y="6049793"/>
                  <a:pt x="9303957" y="6050940"/>
                </a:cubicBezTo>
                <a:cubicBezTo>
                  <a:pt x="9311991" y="6036024"/>
                  <a:pt x="9318878" y="6023402"/>
                  <a:pt x="9328060" y="6007338"/>
                </a:cubicBezTo>
                <a:cubicBezTo>
                  <a:pt x="9368232" y="6031434"/>
                  <a:pt x="9404960" y="6003896"/>
                  <a:pt x="9442836" y="6000454"/>
                </a:cubicBezTo>
                <a:cubicBezTo>
                  <a:pt x="9457757" y="5998159"/>
                  <a:pt x="9465792" y="5988979"/>
                  <a:pt x="9468087" y="5972915"/>
                </a:cubicBezTo>
                <a:cubicBezTo>
                  <a:pt x="9469235" y="5957999"/>
                  <a:pt x="9473826" y="5943081"/>
                  <a:pt x="9476121" y="5928165"/>
                </a:cubicBezTo>
                <a:cubicBezTo>
                  <a:pt x="9483008" y="5890300"/>
                  <a:pt x="9505963" y="5882268"/>
                  <a:pt x="9536953" y="5906364"/>
                </a:cubicBezTo>
                <a:cubicBezTo>
                  <a:pt x="9556465" y="5920133"/>
                  <a:pt x="9574829" y="5936197"/>
                  <a:pt x="9596636" y="5947672"/>
                </a:cubicBezTo>
                <a:cubicBezTo>
                  <a:pt x="9604671" y="5952261"/>
                  <a:pt x="9618444" y="5949967"/>
                  <a:pt x="9629922" y="5948819"/>
                </a:cubicBezTo>
                <a:cubicBezTo>
                  <a:pt x="9643695" y="5947672"/>
                  <a:pt x="9656320" y="5941935"/>
                  <a:pt x="9670094" y="5941935"/>
                </a:cubicBezTo>
                <a:cubicBezTo>
                  <a:pt x="9706822" y="5938492"/>
                  <a:pt x="9712561" y="5933903"/>
                  <a:pt x="9727482" y="5893742"/>
                </a:cubicBezTo>
                <a:cubicBezTo>
                  <a:pt x="9732073" y="5893742"/>
                  <a:pt x="9735516" y="5894889"/>
                  <a:pt x="9740107" y="5893742"/>
                </a:cubicBezTo>
                <a:cubicBezTo>
                  <a:pt x="9780279" y="5884562"/>
                  <a:pt x="9820451" y="5877678"/>
                  <a:pt x="9861770" y="5874236"/>
                </a:cubicBezTo>
                <a:cubicBezTo>
                  <a:pt x="9867509" y="5874236"/>
                  <a:pt x="9873248" y="5861614"/>
                  <a:pt x="9877839" y="5854729"/>
                </a:cubicBezTo>
                <a:cubicBezTo>
                  <a:pt x="9938670" y="5866204"/>
                  <a:pt x="9957034" y="5861614"/>
                  <a:pt x="9983433" y="5834076"/>
                </a:cubicBezTo>
                <a:cubicBezTo>
                  <a:pt x="10009832" y="5832928"/>
                  <a:pt x="10031639" y="5830633"/>
                  <a:pt x="10053447" y="5830633"/>
                </a:cubicBezTo>
                <a:cubicBezTo>
                  <a:pt x="10079846" y="5829486"/>
                  <a:pt x="10105096" y="5829486"/>
                  <a:pt x="10130347" y="5829486"/>
                </a:cubicBezTo>
                <a:cubicBezTo>
                  <a:pt x="10136086" y="5828338"/>
                  <a:pt x="10145268" y="5830633"/>
                  <a:pt x="10148711" y="5827191"/>
                </a:cubicBezTo>
                <a:cubicBezTo>
                  <a:pt x="10186588" y="5791621"/>
                  <a:pt x="10231350" y="5811127"/>
                  <a:pt x="10273818" y="5812274"/>
                </a:cubicBezTo>
                <a:cubicBezTo>
                  <a:pt x="10292182" y="5813422"/>
                  <a:pt x="10310546" y="5812274"/>
                  <a:pt x="10327762" y="5805390"/>
                </a:cubicBezTo>
                <a:cubicBezTo>
                  <a:pt x="10371378" y="5790473"/>
                  <a:pt x="10413845" y="5780146"/>
                  <a:pt x="10459756" y="5790473"/>
                </a:cubicBezTo>
                <a:cubicBezTo>
                  <a:pt x="10496484" y="5765230"/>
                  <a:pt x="10548133" y="5800800"/>
                  <a:pt x="10583714" y="5762935"/>
                </a:cubicBezTo>
                <a:cubicBezTo>
                  <a:pt x="10586010" y="5759493"/>
                  <a:pt x="10591748" y="5757198"/>
                  <a:pt x="10595192" y="5758345"/>
                </a:cubicBezTo>
                <a:cubicBezTo>
                  <a:pt x="10636511" y="5765230"/>
                  <a:pt x="10665205" y="5744575"/>
                  <a:pt x="10692752" y="5702120"/>
                </a:cubicBezTo>
                <a:cubicBezTo>
                  <a:pt x="10703082" y="5714743"/>
                  <a:pt x="10709968" y="5722775"/>
                  <a:pt x="10718002" y="5733102"/>
                </a:cubicBezTo>
                <a:cubicBezTo>
                  <a:pt x="10716854" y="5733102"/>
                  <a:pt x="10720298" y="5731954"/>
                  <a:pt x="10724889" y="5730807"/>
                </a:cubicBezTo>
                <a:cubicBezTo>
                  <a:pt x="10737514" y="5725070"/>
                  <a:pt x="10751288" y="5712447"/>
                  <a:pt x="10761618" y="5714743"/>
                </a:cubicBezTo>
                <a:cubicBezTo>
                  <a:pt x="10788016" y="5723922"/>
                  <a:pt x="10801789" y="5709006"/>
                  <a:pt x="10815562" y="5692942"/>
                </a:cubicBezTo>
                <a:cubicBezTo>
                  <a:pt x="10852291" y="5651633"/>
                  <a:pt x="10863768" y="5652781"/>
                  <a:pt x="10891314" y="5703268"/>
                </a:cubicBezTo>
                <a:cubicBezTo>
                  <a:pt x="10922304" y="5683762"/>
                  <a:pt x="10954442" y="5665403"/>
                  <a:pt x="10991170" y="5643601"/>
                </a:cubicBezTo>
                <a:cubicBezTo>
                  <a:pt x="10995762" y="5643601"/>
                  <a:pt x="11008386" y="5647044"/>
                  <a:pt x="11021012" y="5645896"/>
                </a:cubicBezTo>
                <a:cubicBezTo>
                  <a:pt x="11033638" y="5644749"/>
                  <a:pt x="11045115" y="5641307"/>
                  <a:pt x="11062332" y="5637864"/>
                </a:cubicBezTo>
                <a:cubicBezTo>
                  <a:pt x="11065775" y="5632128"/>
                  <a:pt x="11072662" y="5622948"/>
                  <a:pt x="11080696" y="5610326"/>
                </a:cubicBezTo>
                <a:cubicBezTo>
                  <a:pt x="11092174" y="5617211"/>
                  <a:pt x="11102504" y="5621800"/>
                  <a:pt x="11113981" y="5627537"/>
                </a:cubicBezTo>
                <a:cubicBezTo>
                  <a:pt x="11127754" y="5612621"/>
                  <a:pt x="11141528" y="5591967"/>
                  <a:pt x="11166778" y="5605736"/>
                </a:cubicBezTo>
                <a:cubicBezTo>
                  <a:pt x="11170222" y="5608031"/>
                  <a:pt x="11178256" y="5605736"/>
                  <a:pt x="11179404" y="5603441"/>
                </a:cubicBezTo>
                <a:cubicBezTo>
                  <a:pt x="11186290" y="5575903"/>
                  <a:pt x="11208098" y="5590820"/>
                  <a:pt x="11223018" y="5588525"/>
                </a:cubicBezTo>
                <a:cubicBezTo>
                  <a:pt x="11229905" y="5578198"/>
                  <a:pt x="11236792" y="5567871"/>
                  <a:pt x="11247122" y="5554102"/>
                </a:cubicBezTo>
                <a:cubicBezTo>
                  <a:pt x="11254008" y="5569019"/>
                  <a:pt x="11258600" y="5578198"/>
                  <a:pt x="11265486" y="5590820"/>
                </a:cubicBezTo>
                <a:cubicBezTo>
                  <a:pt x="11329760" y="5583935"/>
                  <a:pt x="11381410" y="5556397"/>
                  <a:pt x="11420434" y="5507057"/>
                </a:cubicBezTo>
                <a:cubicBezTo>
                  <a:pt x="11443390" y="5517384"/>
                  <a:pt x="11465197" y="5526564"/>
                  <a:pt x="11487004" y="5535743"/>
                </a:cubicBezTo>
                <a:cubicBezTo>
                  <a:pt x="11497334" y="5520827"/>
                  <a:pt x="11503073" y="5507057"/>
                  <a:pt x="11512255" y="5499025"/>
                </a:cubicBezTo>
                <a:cubicBezTo>
                  <a:pt x="11522585" y="5492141"/>
                  <a:pt x="11539802" y="5482961"/>
                  <a:pt x="11547836" y="5486404"/>
                </a:cubicBezTo>
                <a:cubicBezTo>
                  <a:pt x="11577678" y="5499025"/>
                  <a:pt x="11601781" y="5484109"/>
                  <a:pt x="11625884" y="5473782"/>
                </a:cubicBezTo>
                <a:cubicBezTo>
                  <a:pt x="11644248" y="5465750"/>
                  <a:pt x="11660317" y="5449686"/>
                  <a:pt x="11683272" y="5465750"/>
                </a:cubicBezTo>
                <a:cubicBezTo>
                  <a:pt x="11686716" y="5468045"/>
                  <a:pt x="11697046" y="5463454"/>
                  <a:pt x="11703932" y="5460013"/>
                </a:cubicBezTo>
                <a:cubicBezTo>
                  <a:pt x="11720000" y="5449686"/>
                  <a:pt x="11737217" y="5438211"/>
                  <a:pt x="11756729" y="5425590"/>
                </a:cubicBezTo>
                <a:cubicBezTo>
                  <a:pt x="11786571" y="5441654"/>
                  <a:pt x="11817560" y="5437063"/>
                  <a:pt x="11848550" y="5419852"/>
                </a:cubicBezTo>
                <a:cubicBezTo>
                  <a:pt x="11856584" y="5414115"/>
                  <a:pt x="11869210" y="5416410"/>
                  <a:pt x="11878392" y="5415262"/>
                </a:cubicBezTo>
                <a:cubicBezTo>
                  <a:pt x="11887574" y="5414115"/>
                  <a:pt x="11899052" y="5416410"/>
                  <a:pt x="11904790" y="5411820"/>
                </a:cubicBezTo>
                <a:cubicBezTo>
                  <a:pt x="11939224" y="5377397"/>
                  <a:pt x="11987430" y="5387724"/>
                  <a:pt x="12028749" y="5372807"/>
                </a:cubicBezTo>
                <a:close/>
                <a:moveTo>
                  <a:pt x="1148" y="0"/>
                </a:moveTo>
                <a:cubicBezTo>
                  <a:pt x="4065442" y="0"/>
                  <a:pt x="8130882" y="0"/>
                  <a:pt x="12195175" y="0"/>
                </a:cubicBezTo>
                <a:cubicBezTo>
                  <a:pt x="12195175" y="403998"/>
                  <a:pt x="12195175" y="807630"/>
                  <a:pt x="12195175" y="1211262"/>
                </a:cubicBezTo>
                <a:cubicBezTo>
                  <a:pt x="12172219" y="1211262"/>
                  <a:pt x="12149264" y="1210896"/>
                  <a:pt x="12126308" y="1210896"/>
                </a:cubicBezTo>
                <a:cubicBezTo>
                  <a:pt x="8109074" y="1210896"/>
                  <a:pt x="4091841" y="1210896"/>
                  <a:pt x="74606" y="1210896"/>
                </a:cubicBezTo>
                <a:cubicBezTo>
                  <a:pt x="52798" y="1210896"/>
                  <a:pt x="29843" y="1210896"/>
                  <a:pt x="3444" y="1210896"/>
                </a:cubicBezTo>
                <a:cubicBezTo>
                  <a:pt x="2296" y="1202464"/>
                  <a:pt x="0" y="1195865"/>
                  <a:pt x="0" y="1189266"/>
                </a:cubicBezTo>
                <a:cubicBezTo>
                  <a:pt x="0" y="946940"/>
                  <a:pt x="0" y="704248"/>
                  <a:pt x="0" y="461922"/>
                </a:cubicBezTo>
                <a:cubicBezTo>
                  <a:pt x="0" y="314180"/>
                  <a:pt x="0" y="166805"/>
                  <a:pt x="0" y="19063"/>
                </a:cubicBezTo>
                <a:cubicBezTo>
                  <a:pt x="0" y="12831"/>
                  <a:pt x="1148" y="6232"/>
                  <a:pt x="114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54615758"/>
      </p:ext>
    </p:extLst>
  </p:cSld>
  <p:clrMapOvr>
    <a:masterClrMapping/>
  </p:clrMapOvr>
  <p:transition spd="slow">
    <p:push dir="u"/>
  </p:transition>
</p:sldLayout>
</file>

<file path=ppt/slideLayouts/slideLayout1101.xml><?xml version="1.0" encoding="utf-8"?>
<p:sldLayout xmlns:a="http://schemas.openxmlformats.org/drawingml/2006/main" xmlns:r="http://schemas.openxmlformats.org/officeDocument/2006/relationships" xmlns:p="http://schemas.openxmlformats.org/presentationml/2006/main" preserve="1" userDrawn="1">
  <p:cSld name="7_Custom 19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F0302C7-E142-47AB-B6B6-EA2B9F1E96E9}"/>
              </a:ext>
            </a:extLst>
          </p:cNvPr>
          <p:cNvSpPr>
            <a:spLocks noGrp="1"/>
          </p:cNvSpPr>
          <p:nvPr>
            <p:ph type="pic" sz="quarter" idx="14"/>
          </p:nvPr>
        </p:nvSpPr>
        <p:spPr>
          <a:xfrm>
            <a:off x="1587" y="-8072951"/>
            <a:ext cx="12193588" cy="18259424"/>
          </a:xfrm>
          <a:custGeom>
            <a:avLst/>
            <a:gdLst>
              <a:gd name="connsiteX0" fmla="*/ 0 w 12193588"/>
              <a:gd name="connsiteY0" fmla="*/ 0 h 18259424"/>
              <a:gd name="connsiteX1" fmla="*/ 12193588 w 12193588"/>
              <a:gd name="connsiteY1" fmla="*/ 0 h 18259424"/>
              <a:gd name="connsiteX2" fmla="*/ 12193588 w 12193588"/>
              <a:gd name="connsiteY2" fmla="*/ 18259424 h 18259424"/>
              <a:gd name="connsiteX3" fmla="*/ 0 w 12193588"/>
              <a:gd name="connsiteY3" fmla="*/ 18259424 h 18259424"/>
            </a:gdLst>
            <a:ahLst/>
            <a:cxnLst>
              <a:cxn ang="0">
                <a:pos x="connsiteX0" y="connsiteY0"/>
              </a:cxn>
              <a:cxn ang="0">
                <a:pos x="connsiteX1" y="connsiteY1"/>
              </a:cxn>
              <a:cxn ang="0">
                <a:pos x="connsiteX2" y="connsiteY2"/>
              </a:cxn>
              <a:cxn ang="0">
                <a:pos x="connsiteX3" y="connsiteY3"/>
              </a:cxn>
            </a:cxnLst>
            <a:rect l="l" t="t" r="r" b="b"/>
            <a:pathLst>
              <a:path w="12193588" h="18259424">
                <a:moveTo>
                  <a:pt x="0" y="0"/>
                </a:moveTo>
                <a:lnTo>
                  <a:pt x="12193588" y="0"/>
                </a:lnTo>
                <a:lnTo>
                  <a:pt x="12193588" y="18259424"/>
                </a:lnTo>
                <a:lnTo>
                  <a:pt x="0" y="182594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588" y="-6861688"/>
            <a:ext cx="122110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
        <p:nvSpPr>
          <p:cNvPr id="8" name="Picture Placeholder 7">
            <a:extLst>
              <a:ext uri="{FF2B5EF4-FFF2-40B4-BE49-F238E27FC236}">
                <a16:creationId xmlns:a16="http://schemas.microsoft.com/office/drawing/2014/main" id="{E955CC49-A966-4BFF-9ECA-B53C4CBCE4FF}"/>
              </a:ext>
            </a:extLst>
          </p:cNvPr>
          <p:cNvSpPr>
            <a:spLocks noGrp="1"/>
          </p:cNvSpPr>
          <p:nvPr>
            <p:ph type="pic" sz="quarter" idx="13"/>
          </p:nvPr>
        </p:nvSpPr>
        <p:spPr>
          <a:xfrm>
            <a:off x="2" y="-8072951"/>
            <a:ext cx="12195175" cy="18259424"/>
          </a:xfrm>
          <a:custGeom>
            <a:avLst/>
            <a:gdLst>
              <a:gd name="connsiteX0" fmla="*/ 6296643 w 12195175"/>
              <a:gd name="connsiteY0" fmla="*/ 12671424 h 18259424"/>
              <a:gd name="connsiteX1" fmla="*/ 6284031 w 12195175"/>
              <a:gd name="connsiteY1" fmla="*/ 12763246 h 18259424"/>
              <a:gd name="connsiteX2" fmla="*/ 6285178 w 12195175"/>
              <a:gd name="connsiteY2" fmla="*/ 12900978 h 18259424"/>
              <a:gd name="connsiteX3" fmla="*/ 6300083 w 12195175"/>
              <a:gd name="connsiteY3" fmla="*/ 13054779 h 18259424"/>
              <a:gd name="connsiteX4" fmla="*/ 6300083 w 12195175"/>
              <a:gd name="connsiteY4" fmla="*/ 13353199 h 18259424"/>
              <a:gd name="connsiteX5" fmla="*/ 6300083 w 12195175"/>
              <a:gd name="connsiteY5" fmla="*/ 13397962 h 18259424"/>
              <a:gd name="connsiteX6" fmla="*/ 6311548 w 12195175"/>
              <a:gd name="connsiteY6" fmla="*/ 13404849 h 18259424"/>
              <a:gd name="connsiteX7" fmla="*/ 6371168 w 12195175"/>
              <a:gd name="connsiteY7" fmla="*/ 13356643 h 18259424"/>
              <a:gd name="connsiteX8" fmla="*/ 6454864 w 12195175"/>
              <a:gd name="connsiteY8" fmla="*/ 13302698 h 18259424"/>
              <a:gd name="connsiteX9" fmla="*/ 6508751 w 12195175"/>
              <a:gd name="connsiteY9" fmla="*/ 13280890 h 18259424"/>
              <a:gd name="connsiteX10" fmla="*/ 6508751 w 12195175"/>
              <a:gd name="connsiteY10" fmla="*/ 13201694 h 18259424"/>
              <a:gd name="connsiteX11" fmla="*/ 6447985 w 12195175"/>
              <a:gd name="connsiteY11" fmla="*/ 13135123 h 18259424"/>
              <a:gd name="connsiteX12" fmla="*/ 6412443 w 12195175"/>
              <a:gd name="connsiteY12" fmla="*/ 12970992 h 18259424"/>
              <a:gd name="connsiteX13" fmla="*/ 6316134 w 12195175"/>
              <a:gd name="connsiteY13" fmla="*/ 12698970 h 18259424"/>
              <a:gd name="connsiteX14" fmla="*/ 6296643 w 12195175"/>
              <a:gd name="connsiteY14" fmla="*/ 12671424 h 18259424"/>
              <a:gd name="connsiteX15" fmla="*/ 5127574 w 12195175"/>
              <a:gd name="connsiteY15" fmla="*/ 9880166 h 18259424"/>
              <a:gd name="connsiteX16" fmla="*/ 5106989 w 12195175"/>
              <a:gd name="connsiteY16" fmla="*/ 9901958 h 18259424"/>
              <a:gd name="connsiteX17" fmla="*/ 5149851 w 12195175"/>
              <a:gd name="connsiteY17" fmla="*/ 9893876 h 18259424"/>
              <a:gd name="connsiteX18" fmla="*/ 5127574 w 12195175"/>
              <a:gd name="connsiteY18" fmla="*/ 9880166 h 18259424"/>
              <a:gd name="connsiteX19" fmla="*/ 5024922 w 12195175"/>
              <a:gd name="connsiteY19" fmla="*/ 9814481 h 18259424"/>
              <a:gd name="connsiteX20" fmla="*/ 5004753 w 12195175"/>
              <a:gd name="connsiteY20" fmla="*/ 9821085 h 18259424"/>
              <a:gd name="connsiteX21" fmla="*/ 5005890 w 12195175"/>
              <a:gd name="connsiteY21" fmla="*/ 9879653 h 18259424"/>
              <a:gd name="connsiteX22" fmla="*/ 5052478 w 12195175"/>
              <a:gd name="connsiteY22" fmla="*/ 9918699 h 18259424"/>
              <a:gd name="connsiteX23" fmla="*/ 5091114 w 12195175"/>
              <a:gd name="connsiteY23" fmla="*/ 9894583 h 18259424"/>
              <a:gd name="connsiteX24" fmla="*/ 5043387 w 12195175"/>
              <a:gd name="connsiteY24" fmla="*/ 9826827 h 18259424"/>
              <a:gd name="connsiteX25" fmla="*/ 5024922 w 12195175"/>
              <a:gd name="connsiteY25" fmla="*/ 9814481 h 18259424"/>
              <a:gd name="connsiteX26" fmla="*/ 5159044 w 12195175"/>
              <a:gd name="connsiteY26" fmla="*/ 9180626 h 18259424"/>
              <a:gd name="connsiteX27" fmla="*/ 5208631 w 12195175"/>
              <a:gd name="connsiteY27" fmla="*/ 9182634 h 18259424"/>
              <a:gd name="connsiteX28" fmla="*/ 5249951 w 12195175"/>
              <a:gd name="connsiteY28" fmla="*/ 9199846 h 18259424"/>
              <a:gd name="connsiteX29" fmla="*/ 5367025 w 12195175"/>
              <a:gd name="connsiteY29" fmla="*/ 9268697 h 18259424"/>
              <a:gd name="connsiteX30" fmla="*/ 5493281 w 12195175"/>
              <a:gd name="connsiteY30" fmla="*/ 9363940 h 18259424"/>
              <a:gd name="connsiteX31" fmla="*/ 5575921 w 12195175"/>
              <a:gd name="connsiteY31" fmla="*/ 9443118 h 18259424"/>
              <a:gd name="connsiteX32" fmla="*/ 5616094 w 12195175"/>
              <a:gd name="connsiteY32" fmla="*/ 9438528 h 18259424"/>
              <a:gd name="connsiteX33" fmla="*/ 5710213 w 12195175"/>
              <a:gd name="connsiteY33" fmla="*/ 9344432 h 18259424"/>
              <a:gd name="connsiteX34" fmla="*/ 5771044 w 12195175"/>
              <a:gd name="connsiteY34" fmla="*/ 9308860 h 18259424"/>
              <a:gd name="connsiteX35" fmla="*/ 5815807 w 12195175"/>
              <a:gd name="connsiteY35" fmla="*/ 9287057 h 18259424"/>
              <a:gd name="connsiteX36" fmla="*/ 5914517 w 12195175"/>
              <a:gd name="connsiteY36" fmla="*/ 9315745 h 18259424"/>
              <a:gd name="connsiteX37" fmla="*/ 5970759 w 12195175"/>
              <a:gd name="connsiteY37" fmla="*/ 9358203 h 18259424"/>
              <a:gd name="connsiteX38" fmla="*/ 6111935 w 12195175"/>
              <a:gd name="connsiteY38" fmla="*/ 9441971 h 18259424"/>
              <a:gd name="connsiteX39" fmla="*/ 6261147 w 12195175"/>
              <a:gd name="connsiteY39" fmla="*/ 9591147 h 18259424"/>
              <a:gd name="connsiteX40" fmla="*/ 6309353 w 12195175"/>
              <a:gd name="connsiteY40" fmla="*/ 9631310 h 18259424"/>
              <a:gd name="connsiteX41" fmla="*/ 6480373 w 12195175"/>
              <a:gd name="connsiteY41" fmla="*/ 9760978 h 18259424"/>
              <a:gd name="connsiteX42" fmla="*/ 6501033 w 12195175"/>
              <a:gd name="connsiteY42" fmla="*/ 9817206 h 18259424"/>
              <a:gd name="connsiteX43" fmla="*/ 6518250 w 12195175"/>
              <a:gd name="connsiteY43" fmla="*/ 9871139 h 18259424"/>
              <a:gd name="connsiteX44" fmla="*/ 6573343 w 12195175"/>
              <a:gd name="connsiteY44" fmla="*/ 9926219 h 18259424"/>
              <a:gd name="connsiteX45" fmla="*/ 6612368 w 12195175"/>
              <a:gd name="connsiteY45" fmla="*/ 9997365 h 18259424"/>
              <a:gd name="connsiteX46" fmla="*/ 6643358 w 12195175"/>
              <a:gd name="connsiteY46" fmla="*/ 10078838 h 18259424"/>
              <a:gd name="connsiteX47" fmla="*/ 6691565 w 12195175"/>
              <a:gd name="connsiteY47" fmla="*/ 10180966 h 18259424"/>
              <a:gd name="connsiteX48" fmla="*/ 6704190 w 12195175"/>
              <a:gd name="connsiteY48" fmla="*/ 10232604 h 18259424"/>
              <a:gd name="connsiteX49" fmla="*/ 6723702 w 12195175"/>
              <a:gd name="connsiteY49" fmla="*/ 10354240 h 18259424"/>
              <a:gd name="connsiteX50" fmla="*/ 6771909 w 12195175"/>
              <a:gd name="connsiteY50" fmla="*/ 10494236 h 18259424"/>
              <a:gd name="connsiteX51" fmla="*/ 6773057 w 12195175"/>
              <a:gd name="connsiteY51" fmla="*/ 10520629 h 18259424"/>
              <a:gd name="connsiteX52" fmla="*/ 6777648 w 12195175"/>
              <a:gd name="connsiteY52" fmla="*/ 10676690 h 18259424"/>
              <a:gd name="connsiteX53" fmla="*/ 6775353 w 12195175"/>
              <a:gd name="connsiteY53" fmla="*/ 10804063 h 18259424"/>
              <a:gd name="connsiteX54" fmla="*/ 6838480 w 12195175"/>
              <a:gd name="connsiteY54" fmla="*/ 10989960 h 18259424"/>
              <a:gd name="connsiteX55" fmla="*/ 6901608 w 12195175"/>
              <a:gd name="connsiteY55" fmla="*/ 11147168 h 18259424"/>
              <a:gd name="connsiteX56" fmla="*/ 6919973 w 12195175"/>
              <a:gd name="connsiteY56" fmla="*/ 11230936 h 18259424"/>
              <a:gd name="connsiteX57" fmla="*/ 6970475 w 12195175"/>
              <a:gd name="connsiteY57" fmla="*/ 11303229 h 18259424"/>
              <a:gd name="connsiteX58" fmla="*/ 6954406 w 12195175"/>
              <a:gd name="connsiteY58" fmla="*/ 11397325 h 18259424"/>
              <a:gd name="connsiteX59" fmla="*/ 6934894 w 12195175"/>
              <a:gd name="connsiteY59" fmla="*/ 11492568 h 18259424"/>
              <a:gd name="connsiteX60" fmla="*/ 6880948 w 12195175"/>
              <a:gd name="connsiteY60" fmla="*/ 11554534 h 18259424"/>
              <a:gd name="connsiteX61" fmla="*/ 6799456 w 12195175"/>
              <a:gd name="connsiteY61" fmla="*/ 11613056 h 18259424"/>
              <a:gd name="connsiteX62" fmla="*/ 6742067 w 12195175"/>
              <a:gd name="connsiteY62" fmla="*/ 11689940 h 18259424"/>
              <a:gd name="connsiteX63" fmla="*/ 6724850 w 12195175"/>
              <a:gd name="connsiteY63" fmla="*/ 11751905 h 18259424"/>
              <a:gd name="connsiteX64" fmla="*/ 6670904 w 12195175"/>
              <a:gd name="connsiteY64" fmla="*/ 11802395 h 18259424"/>
              <a:gd name="connsiteX65" fmla="*/ 6639914 w 12195175"/>
              <a:gd name="connsiteY65" fmla="*/ 11844853 h 18259424"/>
              <a:gd name="connsiteX66" fmla="*/ 6621550 w 12195175"/>
              <a:gd name="connsiteY66" fmla="*/ 11965342 h 18259424"/>
              <a:gd name="connsiteX67" fmla="*/ 6607776 w 12195175"/>
              <a:gd name="connsiteY67" fmla="*/ 11994029 h 18259424"/>
              <a:gd name="connsiteX68" fmla="*/ 6579082 w 12195175"/>
              <a:gd name="connsiteY68" fmla="*/ 12128288 h 18259424"/>
              <a:gd name="connsiteX69" fmla="*/ 6585969 w 12195175"/>
              <a:gd name="connsiteY69" fmla="*/ 12163860 h 18259424"/>
              <a:gd name="connsiteX70" fmla="*/ 6635323 w 12195175"/>
              <a:gd name="connsiteY70" fmla="*/ 12404837 h 18259424"/>
              <a:gd name="connsiteX71" fmla="*/ 6678939 w 12195175"/>
              <a:gd name="connsiteY71" fmla="*/ 12535653 h 18259424"/>
              <a:gd name="connsiteX72" fmla="*/ 6734032 w 12195175"/>
              <a:gd name="connsiteY72" fmla="*/ 12723844 h 18259424"/>
              <a:gd name="connsiteX73" fmla="*/ 6762727 w 12195175"/>
              <a:gd name="connsiteY73" fmla="*/ 12879906 h 18259424"/>
              <a:gd name="connsiteX74" fmla="*/ 6805195 w 12195175"/>
              <a:gd name="connsiteY74" fmla="*/ 13017606 h 18259424"/>
              <a:gd name="connsiteX75" fmla="*/ 6804047 w 12195175"/>
              <a:gd name="connsiteY75" fmla="*/ 13091047 h 18259424"/>
              <a:gd name="connsiteX76" fmla="*/ 6769614 w 12195175"/>
              <a:gd name="connsiteY76" fmla="*/ 13236780 h 18259424"/>
              <a:gd name="connsiteX77" fmla="*/ 6789126 w 12195175"/>
              <a:gd name="connsiteY77" fmla="*/ 13374482 h 18259424"/>
              <a:gd name="connsiteX78" fmla="*/ 6831594 w 12195175"/>
              <a:gd name="connsiteY78" fmla="*/ 13376776 h 18259424"/>
              <a:gd name="connsiteX79" fmla="*/ 6871766 w 12195175"/>
              <a:gd name="connsiteY79" fmla="*/ 13407760 h 18259424"/>
              <a:gd name="connsiteX80" fmla="*/ 6878653 w 12195175"/>
              <a:gd name="connsiteY80" fmla="*/ 13606278 h 18259424"/>
              <a:gd name="connsiteX81" fmla="*/ 6876357 w 12195175"/>
              <a:gd name="connsiteY81" fmla="*/ 13615458 h 18259424"/>
              <a:gd name="connsiteX82" fmla="*/ 6848811 w 12195175"/>
              <a:gd name="connsiteY82" fmla="*/ 13715292 h 18259424"/>
              <a:gd name="connsiteX83" fmla="*/ 6787978 w 12195175"/>
              <a:gd name="connsiteY83" fmla="*/ 13719882 h 18259424"/>
              <a:gd name="connsiteX84" fmla="*/ 6776500 w 12195175"/>
              <a:gd name="connsiteY84" fmla="*/ 13757750 h 18259424"/>
              <a:gd name="connsiteX85" fmla="*/ 6839628 w 12195175"/>
              <a:gd name="connsiteY85" fmla="*/ 13789880 h 18259424"/>
              <a:gd name="connsiteX86" fmla="*/ 6976214 w 12195175"/>
              <a:gd name="connsiteY86" fmla="*/ 13820862 h 18259424"/>
              <a:gd name="connsiteX87" fmla="*/ 7090992 w 12195175"/>
              <a:gd name="connsiteY87" fmla="*/ 13874795 h 18259424"/>
              <a:gd name="connsiteX88" fmla="*/ 7170189 w 12195175"/>
              <a:gd name="connsiteY88" fmla="*/ 13890860 h 18259424"/>
              <a:gd name="connsiteX89" fmla="*/ 7268898 w 12195175"/>
              <a:gd name="connsiteY89" fmla="*/ 13955120 h 18259424"/>
              <a:gd name="connsiteX90" fmla="*/ 7283820 w 12195175"/>
              <a:gd name="connsiteY90" fmla="*/ 13964301 h 18259424"/>
              <a:gd name="connsiteX91" fmla="*/ 7372199 w 12195175"/>
              <a:gd name="connsiteY91" fmla="*/ 14056102 h 18259424"/>
              <a:gd name="connsiteX92" fmla="*/ 7397450 w 12195175"/>
              <a:gd name="connsiteY92" fmla="*/ 14075609 h 18259424"/>
              <a:gd name="connsiteX93" fmla="*/ 7519115 w 12195175"/>
              <a:gd name="connsiteY93" fmla="*/ 14108887 h 18259424"/>
              <a:gd name="connsiteX94" fmla="*/ 7571913 w 12195175"/>
              <a:gd name="connsiteY94" fmla="*/ 14122657 h 18259424"/>
              <a:gd name="connsiteX95" fmla="*/ 7700464 w 12195175"/>
              <a:gd name="connsiteY95" fmla="*/ 14159377 h 18259424"/>
              <a:gd name="connsiteX96" fmla="*/ 7726863 w 12195175"/>
              <a:gd name="connsiteY96" fmla="*/ 14168557 h 18259424"/>
              <a:gd name="connsiteX97" fmla="*/ 7940350 w 12195175"/>
              <a:gd name="connsiteY97" fmla="*/ 14259210 h 18259424"/>
              <a:gd name="connsiteX98" fmla="*/ 8022991 w 12195175"/>
              <a:gd name="connsiteY98" fmla="*/ 14306258 h 18259424"/>
              <a:gd name="connsiteX99" fmla="*/ 8090710 w 12195175"/>
              <a:gd name="connsiteY99" fmla="*/ 14331504 h 18259424"/>
              <a:gd name="connsiteX100" fmla="*/ 8290424 w 12195175"/>
              <a:gd name="connsiteY100" fmla="*/ 14449696 h 18259424"/>
              <a:gd name="connsiteX101" fmla="*/ 8361586 w 12195175"/>
              <a:gd name="connsiteY101" fmla="*/ 14463467 h 18259424"/>
              <a:gd name="connsiteX102" fmla="*/ 8383394 w 12195175"/>
              <a:gd name="connsiteY102" fmla="*/ 14460024 h 18259424"/>
              <a:gd name="connsiteX103" fmla="*/ 8509650 w 12195175"/>
              <a:gd name="connsiteY103" fmla="*/ 14519694 h 18259424"/>
              <a:gd name="connsiteX104" fmla="*/ 8562448 w 12195175"/>
              <a:gd name="connsiteY104" fmla="*/ 14541498 h 18259424"/>
              <a:gd name="connsiteX105" fmla="*/ 8656566 w 12195175"/>
              <a:gd name="connsiteY105" fmla="*/ 14567890 h 18259424"/>
              <a:gd name="connsiteX106" fmla="*/ 8800038 w 12195175"/>
              <a:gd name="connsiteY106" fmla="*/ 14649363 h 18259424"/>
              <a:gd name="connsiteX107" fmla="*/ 8842506 w 12195175"/>
              <a:gd name="connsiteY107" fmla="*/ 14658543 h 18259424"/>
              <a:gd name="connsiteX108" fmla="*/ 8940068 w 12195175"/>
              <a:gd name="connsiteY108" fmla="*/ 14680346 h 18259424"/>
              <a:gd name="connsiteX109" fmla="*/ 9031890 w 12195175"/>
              <a:gd name="connsiteY109" fmla="*/ 14730836 h 18259424"/>
              <a:gd name="connsiteX110" fmla="*/ 9101905 w 12195175"/>
              <a:gd name="connsiteY110" fmla="*/ 14772146 h 18259424"/>
              <a:gd name="connsiteX111" fmla="*/ 9122565 w 12195175"/>
              <a:gd name="connsiteY111" fmla="*/ 14780179 h 18259424"/>
              <a:gd name="connsiteX112" fmla="*/ 9230456 w 12195175"/>
              <a:gd name="connsiteY112" fmla="*/ 14815752 h 18259424"/>
              <a:gd name="connsiteX113" fmla="*/ 9317688 w 12195175"/>
              <a:gd name="connsiteY113" fmla="*/ 14852472 h 18259424"/>
              <a:gd name="connsiteX114" fmla="*/ 9364747 w 12195175"/>
              <a:gd name="connsiteY114" fmla="*/ 14867390 h 18259424"/>
              <a:gd name="connsiteX115" fmla="*/ 9427875 w 12195175"/>
              <a:gd name="connsiteY115" fmla="*/ 14894930 h 18259424"/>
              <a:gd name="connsiteX116" fmla="*/ 9469195 w 12195175"/>
              <a:gd name="connsiteY116" fmla="*/ 14910995 h 18259424"/>
              <a:gd name="connsiteX117" fmla="*/ 9535766 w 12195175"/>
              <a:gd name="connsiteY117" fmla="*/ 14935092 h 18259424"/>
              <a:gd name="connsiteX118" fmla="*/ 9647101 w 12195175"/>
              <a:gd name="connsiteY118" fmla="*/ 15006238 h 18259424"/>
              <a:gd name="connsiteX119" fmla="*/ 9686125 w 12195175"/>
              <a:gd name="connsiteY119" fmla="*/ 15017714 h 18259424"/>
              <a:gd name="connsiteX120" fmla="*/ 9777948 w 12195175"/>
              <a:gd name="connsiteY120" fmla="*/ 15040664 h 18259424"/>
              <a:gd name="connsiteX121" fmla="*/ 9804347 w 12195175"/>
              <a:gd name="connsiteY121" fmla="*/ 15064761 h 18259424"/>
              <a:gd name="connsiteX122" fmla="*/ 9876657 w 12195175"/>
              <a:gd name="connsiteY122" fmla="*/ 15187544 h 18259424"/>
              <a:gd name="connsiteX123" fmla="*/ 9892726 w 12195175"/>
              <a:gd name="connsiteY123" fmla="*/ 15256395 h 18259424"/>
              <a:gd name="connsiteX124" fmla="*/ 9913386 w 12195175"/>
              <a:gd name="connsiteY124" fmla="*/ 15286230 h 18259424"/>
              <a:gd name="connsiteX125" fmla="*/ 9977662 w 12195175"/>
              <a:gd name="connsiteY125" fmla="*/ 15319508 h 18259424"/>
              <a:gd name="connsiteX126" fmla="*/ 10014391 w 12195175"/>
              <a:gd name="connsiteY126" fmla="*/ 15327540 h 18259424"/>
              <a:gd name="connsiteX127" fmla="*/ 10066041 w 12195175"/>
              <a:gd name="connsiteY127" fmla="*/ 15335573 h 18259424"/>
              <a:gd name="connsiteX128" fmla="*/ 10185410 w 12195175"/>
              <a:gd name="connsiteY128" fmla="*/ 15446882 h 18259424"/>
              <a:gd name="connsiteX129" fmla="*/ 10289858 w 12195175"/>
              <a:gd name="connsiteY129" fmla="*/ 15621302 h 18259424"/>
              <a:gd name="connsiteX130" fmla="*/ 10321996 w 12195175"/>
              <a:gd name="connsiteY130" fmla="*/ 15709661 h 18259424"/>
              <a:gd name="connsiteX131" fmla="*/ 10313962 w 12195175"/>
              <a:gd name="connsiteY131" fmla="*/ 15740644 h 18259424"/>
              <a:gd name="connsiteX132" fmla="*/ 10237060 w 12195175"/>
              <a:gd name="connsiteY132" fmla="*/ 15951785 h 18259424"/>
              <a:gd name="connsiteX133" fmla="*/ 10215252 w 12195175"/>
              <a:gd name="connsiteY133" fmla="*/ 16038996 h 18259424"/>
              <a:gd name="connsiteX134" fmla="*/ 10220991 w 12195175"/>
              <a:gd name="connsiteY134" fmla="*/ 16082601 h 18259424"/>
              <a:gd name="connsiteX135" fmla="*/ 10263459 w 12195175"/>
              <a:gd name="connsiteY135" fmla="*/ 16188172 h 18259424"/>
              <a:gd name="connsiteX136" fmla="*/ 10315109 w 12195175"/>
              <a:gd name="connsiteY136" fmla="*/ 16283415 h 18259424"/>
              <a:gd name="connsiteX137" fmla="*/ 10332326 w 12195175"/>
              <a:gd name="connsiteY137" fmla="*/ 16315545 h 18259424"/>
              <a:gd name="connsiteX138" fmla="*/ 10387420 w 12195175"/>
              <a:gd name="connsiteY138" fmla="*/ 16448656 h 18259424"/>
              <a:gd name="connsiteX139" fmla="*/ 10444809 w 12195175"/>
              <a:gd name="connsiteY139" fmla="*/ 16566850 h 18259424"/>
              <a:gd name="connsiteX140" fmla="*/ 10473503 w 12195175"/>
              <a:gd name="connsiteY140" fmla="*/ 16607012 h 18259424"/>
              <a:gd name="connsiteX141" fmla="*/ 10494163 w 12195175"/>
              <a:gd name="connsiteY141" fmla="*/ 16558817 h 18259424"/>
              <a:gd name="connsiteX142" fmla="*/ 10502198 w 12195175"/>
              <a:gd name="connsiteY142" fmla="*/ 16523244 h 18259424"/>
              <a:gd name="connsiteX143" fmla="*/ 10553848 w 12195175"/>
              <a:gd name="connsiteY143" fmla="*/ 16480786 h 18259424"/>
              <a:gd name="connsiteX144" fmla="*/ 10608941 w 12195175"/>
              <a:gd name="connsiteY144" fmla="*/ 16461278 h 18259424"/>
              <a:gd name="connsiteX145" fmla="*/ 10680104 w 12195175"/>
              <a:gd name="connsiteY145" fmla="*/ 16471606 h 18259424"/>
              <a:gd name="connsiteX146" fmla="*/ 10800621 w 12195175"/>
              <a:gd name="connsiteY146" fmla="*/ 16550784 h 18259424"/>
              <a:gd name="connsiteX147" fmla="*/ 10828168 w 12195175"/>
              <a:gd name="connsiteY147" fmla="*/ 16582914 h 18259424"/>
              <a:gd name="connsiteX148" fmla="*/ 10877522 w 12195175"/>
              <a:gd name="connsiteY148" fmla="*/ 16624225 h 18259424"/>
              <a:gd name="connsiteX149" fmla="*/ 10910808 w 12195175"/>
              <a:gd name="connsiteY149" fmla="*/ 16651765 h 18259424"/>
              <a:gd name="connsiteX150" fmla="*/ 10955571 w 12195175"/>
              <a:gd name="connsiteY150" fmla="*/ 16666682 h 18259424"/>
              <a:gd name="connsiteX151" fmla="*/ 11011813 w 12195175"/>
              <a:gd name="connsiteY151" fmla="*/ 16696518 h 18259424"/>
              <a:gd name="connsiteX152" fmla="*/ 11107078 w 12195175"/>
              <a:gd name="connsiteY152" fmla="*/ 16854874 h 18259424"/>
              <a:gd name="connsiteX153" fmla="*/ 11201197 w 12195175"/>
              <a:gd name="connsiteY153" fmla="*/ 16869792 h 18259424"/>
              <a:gd name="connsiteX154" fmla="*/ 11312531 w 12195175"/>
              <a:gd name="connsiteY154" fmla="*/ 16864054 h 18259424"/>
              <a:gd name="connsiteX155" fmla="*/ 11338930 w 12195175"/>
              <a:gd name="connsiteY155" fmla="*/ 16862906 h 18259424"/>
              <a:gd name="connsiteX156" fmla="*/ 11403206 w 12195175"/>
              <a:gd name="connsiteY156" fmla="*/ 16853726 h 18259424"/>
              <a:gd name="connsiteX157" fmla="*/ 11429605 w 12195175"/>
              <a:gd name="connsiteY157" fmla="*/ 16893888 h 18259424"/>
              <a:gd name="connsiteX158" fmla="*/ 11481255 w 12195175"/>
              <a:gd name="connsiteY158" fmla="*/ 16887004 h 18259424"/>
              <a:gd name="connsiteX159" fmla="*/ 11579964 w 12195175"/>
              <a:gd name="connsiteY159" fmla="*/ 16893888 h 18259424"/>
              <a:gd name="connsiteX160" fmla="*/ 11592590 w 12195175"/>
              <a:gd name="connsiteY160" fmla="*/ 16898480 h 18259424"/>
              <a:gd name="connsiteX161" fmla="*/ 11723437 w 12195175"/>
              <a:gd name="connsiteY161" fmla="*/ 16882414 h 18259424"/>
              <a:gd name="connsiteX162" fmla="*/ 11780826 w 12195175"/>
              <a:gd name="connsiteY162" fmla="*/ 16906512 h 18259424"/>
              <a:gd name="connsiteX163" fmla="*/ 11839363 w 12195175"/>
              <a:gd name="connsiteY163" fmla="*/ 16985690 h 18259424"/>
              <a:gd name="connsiteX164" fmla="*/ 11877240 w 12195175"/>
              <a:gd name="connsiteY164" fmla="*/ 17037328 h 18259424"/>
              <a:gd name="connsiteX165" fmla="*/ 11924299 w 12195175"/>
              <a:gd name="connsiteY165" fmla="*/ 17048804 h 18259424"/>
              <a:gd name="connsiteX166" fmla="*/ 11933481 w 12195175"/>
              <a:gd name="connsiteY166" fmla="*/ 17044212 h 18259424"/>
              <a:gd name="connsiteX167" fmla="*/ 12063180 w 12195175"/>
              <a:gd name="connsiteY167" fmla="*/ 17041918 h 18259424"/>
              <a:gd name="connsiteX168" fmla="*/ 12087284 w 12195175"/>
              <a:gd name="connsiteY168" fmla="*/ 17061426 h 18259424"/>
              <a:gd name="connsiteX169" fmla="*/ 12185993 w 12195175"/>
              <a:gd name="connsiteY169" fmla="*/ 17138308 h 18259424"/>
              <a:gd name="connsiteX170" fmla="*/ 12195175 w 12195175"/>
              <a:gd name="connsiteY170" fmla="*/ 17139456 h 18259424"/>
              <a:gd name="connsiteX171" fmla="*/ 12195175 w 12195175"/>
              <a:gd name="connsiteY171" fmla="*/ 18259424 h 18259424"/>
              <a:gd name="connsiteX172" fmla="*/ 1148 w 12195175"/>
              <a:gd name="connsiteY172" fmla="*/ 18259424 h 18259424"/>
              <a:gd name="connsiteX173" fmla="*/ 0 w 12195175"/>
              <a:gd name="connsiteY173" fmla="*/ 18213524 h 18259424"/>
              <a:gd name="connsiteX174" fmla="*/ 0 w 12195175"/>
              <a:gd name="connsiteY174" fmla="*/ 16395870 h 18259424"/>
              <a:gd name="connsiteX175" fmla="*/ 0 w 12195175"/>
              <a:gd name="connsiteY175" fmla="*/ 16331610 h 18259424"/>
              <a:gd name="connsiteX176" fmla="*/ 106744 w 12195175"/>
              <a:gd name="connsiteY176" fmla="*/ 16312102 h 18259424"/>
              <a:gd name="connsiteX177" fmla="*/ 267433 w 12195175"/>
              <a:gd name="connsiteY177" fmla="*/ 16229482 h 18259424"/>
              <a:gd name="connsiteX178" fmla="*/ 370734 w 12195175"/>
              <a:gd name="connsiteY178" fmla="*/ 16168664 h 18259424"/>
              <a:gd name="connsiteX179" fmla="*/ 430418 w 12195175"/>
              <a:gd name="connsiteY179" fmla="*/ 16138829 h 18259424"/>
              <a:gd name="connsiteX180" fmla="*/ 471738 w 12195175"/>
              <a:gd name="connsiteY180" fmla="*/ 16123911 h 18259424"/>
              <a:gd name="connsiteX181" fmla="*/ 689817 w 12195175"/>
              <a:gd name="connsiteY181" fmla="*/ 16112436 h 18259424"/>
              <a:gd name="connsiteX182" fmla="*/ 800004 w 12195175"/>
              <a:gd name="connsiteY182" fmla="*/ 16195056 h 18259424"/>
              <a:gd name="connsiteX183" fmla="*/ 812629 w 12195175"/>
              <a:gd name="connsiteY183" fmla="*/ 16207680 h 18259424"/>
              <a:gd name="connsiteX184" fmla="*/ 894122 w 12195175"/>
              <a:gd name="connsiteY184" fmla="*/ 16248990 h 18259424"/>
              <a:gd name="connsiteX185" fmla="*/ 952659 w 12195175"/>
              <a:gd name="connsiteY185" fmla="*/ 16253580 h 18259424"/>
              <a:gd name="connsiteX186" fmla="*/ 1021525 w 12195175"/>
              <a:gd name="connsiteY186" fmla="*/ 16288005 h 18259424"/>
              <a:gd name="connsiteX187" fmla="*/ 1159259 w 12195175"/>
              <a:gd name="connsiteY187" fmla="*/ 16260464 h 18259424"/>
              <a:gd name="connsiteX188" fmla="*/ 1321096 w 12195175"/>
              <a:gd name="connsiteY188" fmla="*/ 15999980 h 18259424"/>
              <a:gd name="connsiteX189" fmla="*/ 1324540 w 12195175"/>
              <a:gd name="connsiteY189" fmla="*/ 15996538 h 18259424"/>
              <a:gd name="connsiteX190" fmla="*/ 1441613 w 12195175"/>
              <a:gd name="connsiteY190" fmla="*/ 15938015 h 18259424"/>
              <a:gd name="connsiteX191" fmla="*/ 1478342 w 12195175"/>
              <a:gd name="connsiteY191" fmla="*/ 15958670 h 18259424"/>
              <a:gd name="connsiteX192" fmla="*/ 1517367 w 12195175"/>
              <a:gd name="connsiteY192" fmla="*/ 15991948 h 18259424"/>
              <a:gd name="connsiteX193" fmla="*/ 1546061 w 12195175"/>
              <a:gd name="connsiteY193" fmla="*/ 16032110 h 18259424"/>
              <a:gd name="connsiteX194" fmla="*/ 1532288 w 12195175"/>
              <a:gd name="connsiteY194" fmla="*/ 16111288 h 18259424"/>
              <a:gd name="connsiteX195" fmla="*/ 1495559 w 12195175"/>
              <a:gd name="connsiteY195" fmla="*/ 16220302 h 18259424"/>
              <a:gd name="connsiteX196" fmla="*/ 1453091 w 12195175"/>
              <a:gd name="connsiteY196" fmla="*/ 16340790 h 18259424"/>
              <a:gd name="connsiteX197" fmla="*/ 1446204 w 12195175"/>
              <a:gd name="connsiteY197" fmla="*/ 16382100 h 18259424"/>
              <a:gd name="connsiteX198" fmla="*/ 1544914 w 12195175"/>
              <a:gd name="connsiteY198" fmla="*/ 16400460 h 18259424"/>
              <a:gd name="connsiteX199" fmla="*/ 1648214 w 12195175"/>
              <a:gd name="connsiteY199" fmla="*/ 16370626 h 18259424"/>
              <a:gd name="connsiteX200" fmla="*/ 1706751 w 12195175"/>
              <a:gd name="connsiteY200" fmla="*/ 16351118 h 18259424"/>
              <a:gd name="connsiteX201" fmla="*/ 1814642 w 12195175"/>
              <a:gd name="connsiteY201" fmla="*/ 16306365 h 18259424"/>
              <a:gd name="connsiteX202" fmla="*/ 1936307 w 12195175"/>
              <a:gd name="connsiteY202" fmla="*/ 16164074 h 18259424"/>
              <a:gd name="connsiteX203" fmla="*/ 1974184 w 12195175"/>
              <a:gd name="connsiteY203" fmla="*/ 16123911 h 18259424"/>
              <a:gd name="connsiteX204" fmla="*/ 2015504 w 12195175"/>
              <a:gd name="connsiteY204" fmla="*/ 16055060 h 18259424"/>
              <a:gd name="connsiteX205" fmla="*/ 2106179 w 12195175"/>
              <a:gd name="connsiteY205" fmla="*/ 15913917 h 18259424"/>
              <a:gd name="connsiteX206" fmla="*/ 2198001 w 12195175"/>
              <a:gd name="connsiteY206" fmla="*/ 15811789 h 18259424"/>
              <a:gd name="connsiteX207" fmla="*/ 2218661 w 12195175"/>
              <a:gd name="connsiteY207" fmla="*/ 15793429 h 18259424"/>
              <a:gd name="connsiteX208" fmla="*/ 2323109 w 12195175"/>
              <a:gd name="connsiteY208" fmla="*/ 15706218 h 18259424"/>
              <a:gd name="connsiteX209" fmla="*/ 2452808 w 12195175"/>
              <a:gd name="connsiteY209" fmla="*/ 15598352 h 18259424"/>
              <a:gd name="connsiteX210" fmla="*/ 2637601 w 12195175"/>
              <a:gd name="connsiteY210" fmla="*/ 15465242 h 18259424"/>
              <a:gd name="connsiteX211" fmla="*/ 2714503 w 12195175"/>
              <a:gd name="connsiteY211" fmla="*/ 15439996 h 18259424"/>
              <a:gd name="connsiteX212" fmla="*/ 2857975 w 12195175"/>
              <a:gd name="connsiteY212" fmla="*/ 15420488 h 18259424"/>
              <a:gd name="connsiteX213" fmla="*/ 2919955 w 12195175"/>
              <a:gd name="connsiteY213" fmla="*/ 15448029 h 18259424"/>
              <a:gd name="connsiteX214" fmla="*/ 2926842 w 12195175"/>
              <a:gd name="connsiteY214" fmla="*/ 15453766 h 18259424"/>
              <a:gd name="connsiteX215" fmla="*/ 2936024 w 12195175"/>
              <a:gd name="connsiteY215" fmla="*/ 15454914 h 18259424"/>
              <a:gd name="connsiteX216" fmla="*/ 2950946 w 12195175"/>
              <a:gd name="connsiteY216" fmla="*/ 15431964 h 18259424"/>
              <a:gd name="connsiteX217" fmla="*/ 2976197 w 12195175"/>
              <a:gd name="connsiteY217" fmla="*/ 15409014 h 18259424"/>
              <a:gd name="connsiteX218" fmla="*/ 3092123 w 12195175"/>
              <a:gd name="connsiteY218" fmla="*/ 15434259 h 18259424"/>
              <a:gd name="connsiteX219" fmla="*/ 3108191 w 12195175"/>
              <a:gd name="connsiteY219" fmla="*/ 15437702 h 18259424"/>
              <a:gd name="connsiteX220" fmla="*/ 3201162 w 12195175"/>
              <a:gd name="connsiteY220" fmla="*/ 15413604 h 18259424"/>
              <a:gd name="connsiteX221" fmla="*/ 3361851 w 12195175"/>
              <a:gd name="connsiteY221" fmla="*/ 15431964 h 18259424"/>
              <a:gd name="connsiteX222" fmla="*/ 3513358 w 12195175"/>
              <a:gd name="connsiteY222" fmla="*/ 15456062 h 18259424"/>
              <a:gd name="connsiteX223" fmla="*/ 3608624 w 12195175"/>
              <a:gd name="connsiteY223" fmla="*/ 15287378 h 18259424"/>
              <a:gd name="connsiteX224" fmla="*/ 3661422 w 12195175"/>
              <a:gd name="connsiteY224" fmla="*/ 15208200 h 18259424"/>
              <a:gd name="connsiteX225" fmla="*/ 3731437 w 12195175"/>
              <a:gd name="connsiteY225" fmla="*/ 15179512 h 18259424"/>
              <a:gd name="connsiteX226" fmla="*/ 3768166 w 12195175"/>
              <a:gd name="connsiteY226" fmla="*/ 15170332 h 18259424"/>
              <a:gd name="connsiteX227" fmla="*/ 3881796 w 12195175"/>
              <a:gd name="connsiteY227" fmla="*/ 15133612 h 18259424"/>
              <a:gd name="connsiteX228" fmla="*/ 3925412 w 12195175"/>
              <a:gd name="connsiteY228" fmla="*/ 15118694 h 18259424"/>
              <a:gd name="connsiteX229" fmla="*/ 4004609 w 12195175"/>
              <a:gd name="connsiteY229" fmla="*/ 14982140 h 18259424"/>
              <a:gd name="connsiteX230" fmla="*/ 4044781 w 12195175"/>
              <a:gd name="connsiteY230" fmla="*/ 14989026 h 18259424"/>
              <a:gd name="connsiteX231" fmla="*/ 4098726 w 12195175"/>
              <a:gd name="connsiteY231" fmla="*/ 14927060 h 18259424"/>
              <a:gd name="connsiteX232" fmla="*/ 4142342 w 12195175"/>
              <a:gd name="connsiteY232" fmla="*/ 14831817 h 18259424"/>
              <a:gd name="connsiteX233" fmla="*/ 4190549 w 12195175"/>
              <a:gd name="connsiteY233" fmla="*/ 14823784 h 18259424"/>
              <a:gd name="connsiteX234" fmla="*/ 4229573 w 12195175"/>
              <a:gd name="connsiteY234" fmla="*/ 14731984 h 18259424"/>
              <a:gd name="connsiteX235" fmla="*/ 4231869 w 12195175"/>
              <a:gd name="connsiteY235" fmla="*/ 14665428 h 18259424"/>
              <a:gd name="connsiteX236" fmla="*/ 4268598 w 12195175"/>
              <a:gd name="connsiteY236" fmla="*/ 14634446 h 18259424"/>
              <a:gd name="connsiteX237" fmla="*/ 4304180 w 12195175"/>
              <a:gd name="connsiteY237" fmla="*/ 14569038 h 18259424"/>
              <a:gd name="connsiteX238" fmla="*/ 4313361 w 12195175"/>
              <a:gd name="connsiteY238" fmla="*/ 14559858 h 18259424"/>
              <a:gd name="connsiteX239" fmla="*/ 4348943 w 12195175"/>
              <a:gd name="connsiteY239" fmla="*/ 14508220 h 18259424"/>
              <a:gd name="connsiteX240" fmla="*/ 4317954 w 12195175"/>
              <a:gd name="connsiteY240" fmla="*/ 14415272 h 18259424"/>
              <a:gd name="connsiteX241" fmla="*/ 4288110 w 12195175"/>
              <a:gd name="connsiteY241" fmla="*/ 14345274 h 18259424"/>
              <a:gd name="connsiteX242" fmla="*/ 4284667 w 12195175"/>
              <a:gd name="connsiteY242" fmla="*/ 14336094 h 18259424"/>
              <a:gd name="connsiteX243" fmla="*/ 4320248 w 12195175"/>
              <a:gd name="connsiteY243" fmla="*/ 14284456 h 18259424"/>
              <a:gd name="connsiteX244" fmla="*/ 4397149 w 12195175"/>
              <a:gd name="connsiteY244" fmla="*/ 14268390 h 18259424"/>
              <a:gd name="connsiteX245" fmla="*/ 4451095 w 12195175"/>
              <a:gd name="connsiteY245" fmla="*/ 14229375 h 18259424"/>
              <a:gd name="connsiteX246" fmla="*/ 4447653 w 12195175"/>
              <a:gd name="connsiteY246" fmla="*/ 14153640 h 18259424"/>
              <a:gd name="connsiteX247" fmla="*/ 4467164 w 12195175"/>
              <a:gd name="connsiteY247" fmla="*/ 14122657 h 18259424"/>
              <a:gd name="connsiteX248" fmla="*/ 4509632 w 12195175"/>
              <a:gd name="connsiteY248" fmla="*/ 14060692 h 18259424"/>
              <a:gd name="connsiteX249" fmla="*/ 4592272 w 12195175"/>
              <a:gd name="connsiteY249" fmla="*/ 13960858 h 18259424"/>
              <a:gd name="connsiteX250" fmla="*/ 4741484 w 12195175"/>
              <a:gd name="connsiteY250" fmla="*/ 13843812 h 18259424"/>
              <a:gd name="connsiteX251" fmla="*/ 4802316 w 12195175"/>
              <a:gd name="connsiteY251" fmla="*/ 13777257 h 18259424"/>
              <a:gd name="connsiteX252" fmla="*/ 4871183 w 12195175"/>
              <a:gd name="connsiteY252" fmla="*/ 13718734 h 18259424"/>
              <a:gd name="connsiteX253" fmla="*/ 4879218 w 12195175"/>
              <a:gd name="connsiteY253" fmla="*/ 13714144 h 18259424"/>
              <a:gd name="connsiteX254" fmla="*/ 5008917 w 12195175"/>
              <a:gd name="connsiteY254" fmla="*/ 13603983 h 18259424"/>
              <a:gd name="connsiteX255" fmla="*/ 5070897 w 12195175"/>
              <a:gd name="connsiteY255" fmla="*/ 13560378 h 18259424"/>
              <a:gd name="connsiteX256" fmla="*/ 5085820 w 12195175"/>
              <a:gd name="connsiteY256" fmla="*/ 13552346 h 18259424"/>
              <a:gd name="connsiteX257" fmla="*/ 5137471 w 12195175"/>
              <a:gd name="connsiteY257" fmla="*/ 13484642 h 18259424"/>
              <a:gd name="connsiteX258" fmla="*/ 5173050 w 12195175"/>
              <a:gd name="connsiteY258" fmla="*/ 13473168 h 18259424"/>
              <a:gd name="connsiteX259" fmla="*/ 5224700 w 12195175"/>
              <a:gd name="connsiteY259" fmla="*/ 13447922 h 18259424"/>
              <a:gd name="connsiteX260" fmla="*/ 5226997 w 12195175"/>
              <a:gd name="connsiteY260" fmla="*/ 13443332 h 18259424"/>
              <a:gd name="connsiteX261" fmla="*/ 5364729 w 12195175"/>
              <a:gd name="connsiteY261" fmla="*/ 13360712 h 18259424"/>
              <a:gd name="connsiteX262" fmla="*/ 5485247 w 12195175"/>
              <a:gd name="connsiteY262" fmla="*/ 13341204 h 18259424"/>
              <a:gd name="connsiteX263" fmla="*/ 5494429 w 12195175"/>
              <a:gd name="connsiteY263" fmla="*/ 13340056 h 18259424"/>
              <a:gd name="connsiteX264" fmla="*/ 5701029 w 12195175"/>
              <a:gd name="connsiteY264" fmla="*/ 13349236 h 18259424"/>
              <a:gd name="connsiteX265" fmla="*/ 5800886 w 12195175"/>
              <a:gd name="connsiteY265" fmla="*/ 13380219 h 18259424"/>
              <a:gd name="connsiteX266" fmla="*/ 5858276 w 12195175"/>
              <a:gd name="connsiteY266" fmla="*/ 13380219 h 18259424"/>
              <a:gd name="connsiteX267" fmla="*/ 5895004 w 12195175"/>
              <a:gd name="connsiteY267" fmla="*/ 13315959 h 18259424"/>
              <a:gd name="connsiteX268" fmla="*/ 5865162 w 12195175"/>
              <a:gd name="connsiteY268" fmla="*/ 13117440 h 18259424"/>
              <a:gd name="connsiteX269" fmla="*/ 5852536 w 12195175"/>
              <a:gd name="connsiteY269" fmla="*/ 13017606 h 18259424"/>
              <a:gd name="connsiteX270" fmla="*/ 5829581 w 12195175"/>
              <a:gd name="connsiteY270" fmla="*/ 12901708 h 18259424"/>
              <a:gd name="connsiteX271" fmla="*/ 5814660 w 12195175"/>
              <a:gd name="connsiteY271" fmla="*/ 12798432 h 18259424"/>
              <a:gd name="connsiteX272" fmla="*/ 5792853 w 12195175"/>
              <a:gd name="connsiteY272" fmla="*/ 12696304 h 18259424"/>
              <a:gd name="connsiteX273" fmla="*/ 5767601 w 12195175"/>
              <a:gd name="connsiteY273" fmla="*/ 12516146 h 18259424"/>
              <a:gd name="connsiteX274" fmla="*/ 5751533 w 12195175"/>
              <a:gd name="connsiteY274" fmla="*/ 12414017 h 18259424"/>
              <a:gd name="connsiteX275" fmla="*/ 5721689 w 12195175"/>
              <a:gd name="connsiteY275" fmla="*/ 12275169 h 18259424"/>
              <a:gd name="connsiteX276" fmla="*/ 5670041 w 12195175"/>
              <a:gd name="connsiteY276" fmla="*/ 12191400 h 18259424"/>
              <a:gd name="connsiteX277" fmla="*/ 5562148 w 12195175"/>
              <a:gd name="connsiteY277" fmla="*/ 12107632 h 18259424"/>
              <a:gd name="connsiteX278" fmla="*/ 5538044 w 12195175"/>
              <a:gd name="connsiteY278" fmla="*/ 12033044 h 18259424"/>
              <a:gd name="connsiteX279" fmla="*/ 5534601 w 12195175"/>
              <a:gd name="connsiteY279" fmla="*/ 12013537 h 18259424"/>
              <a:gd name="connsiteX280" fmla="*/ 5474917 w 12195175"/>
              <a:gd name="connsiteY280" fmla="*/ 12007799 h 18259424"/>
              <a:gd name="connsiteX281" fmla="*/ 5449665 w 12195175"/>
              <a:gd name="connsiteY281" fmla="*/ 11883868 h 18259424"/>
              <a:gd name="connsiteX282" fmla="*/ 5415232 w 12195175"/>
              <a:gd name="connsiteY282" fmla="*/ 11724365 h 18259424"/>
              <a:gd name="connsiteX283" fmla="*/ 5392276 w 12195175"/>
              <a:gd name="connsiteY283" fmla="*/ 11584369 h 18259424"/>
              <a:gd name="connsiteX284" fmla="*/ 5383094 w 12195175"/>
              <a:gd name="connsiteY284" fmla="*/ 11108153 h 18259424"/>
              <a:gd name="connsiteX285" fmla="*/ 5391128 w 12195175"/>
              <a:gd name="connsiteY285" fmla="*/ 10962419 h 18259424"/>
              <a:gd name="connsiteX286" fmla="*/ 5378503 w 12195175"/>
              <a:gd name="connsiteY286" fmla="*/ 10836193 h 18259424"/>
              <a:gd name="connsiteX287" fmla="*/ 5344069 w 12195175"/>
              <a:gd name="connsiteY287" fmla="*/ 10547021 h 18259424"/>
              <a:gd name="connsiteX288" fmla="*/ 5345218 w 12195175"/>
              <a:gd name="connsiteY288" fmla="*/ 10335880 h 18259424"/>
              <a:gd name="connsiteX289" fmla="*/ 5336036 w 12195175"/>
              <a:gd name="connsiteY289" fmla="*/ 10245227 h 18259424"/>
              <a:gd name="connsiteX290" fmla="*/ 5360138 w 12195175"/>
              <a:gd name="connsiteY290" fmla="*/ 10151131 h 18259424"/>
              <a:gd name="connsiteX291" fmla="*/ 5333739 w 12195175"/>
              <a:gd name="connsiteY291" fmla="*/ 10014578 h 18259424"/>
              <a:gd name="connsiteX292" fmla="*/ 5259134 w 12195175"/>
              <a:gd name="connsiteY292" fmla="*/ 10004250 h 18259424"/>
              <a:gd name="connsiteX293" fmla="*/ 5213223 w 12195175"/>
              <a:gd name="connsiteY293" fmla="*/ 9983595 h 18259424"/>
              <a:gd name="connsiteX294" fmla="*/ 5147799 w 12195175"/>
              <a:gd name="connsiteY294" fmla="*/ 9952612 h 18259424"/>
              <a:gd name="connsiteX295" fmla="*/ 5012361 w 12195175"/>
              <a:gd name="connsiteY295" fmla="*/ 9946874 h 18259424"/>
              <a:gd name="connsiteX296" fmla="*/ 5003178 w 12195175"/>
              <a:gd name="connsiteY296" fmla="*/ 9965235 h 18259424"/>
              <a:gd name="connsiteX297" fmla="*/ 4973337 w 12195175"/>
              <a:gd name="connsiteY297" fmla="*/ 9946874 h 18259424"/>
              <a:gd name="connsiteX298" fmla="*/ 4921685 w 12195175"/>
              <a:gd name="connsiteY298" fmla="*/ 9915892 h 18259424"/>
              <a:gd name="connsiteX299" fmla="*/ 4876922 w 12195175"/>
              <a:gd name="connsiteY299" fmla="*/ 9785076 h 18259424"/>
              <a:gd name="connsiteX300" fmla="*/ 4859705 w 12195175"/>
              <a:gd name="connsiteY300" fmla="*/ 9690980 h 18259424"/>
              <a:gd name="connsiteX301" fmla="*/ 4824124 w 12195175"/>
              <a:gd name="connsiteY301" fmla="*/ 9587704 h 18259424"/>
              <a:gd name="connsiteX302" fmla="*/ 4857410 w 12195175"/>
              <a:gd name="connsiteY302" fmla="*/ 9497051 h 18259424"/>
              <a:gd name="connsiteX303" fmla="*/ 4886104 w 12195175"/>
              <a:gd name="connsiteY303" fmla="*/ 9475248 h 18259424"/>
              <a:gd name="connsiteX304" fmla="*/ 4932015 w 12195175"/>
              <a:gd name="connsiteY304" fmla="*/ 9369678 h 18259424"/>
              <a:gd name="connsiteX305" fmla="*/ 4957267 w 12195175"/>
              <a:gd name="connsiteY305" fmla="*/ 9340990 h 18259424"/>
              <a:gd name="connsiteX306" fmla="*/ 5016952 w 12195175"/>
              <a:gd name="connsiteY306" fmla="*/ 9251484 h 18259424"/>
              <a:gd name="connsiteX307" fmla="*/ 5030725 w 12195175"/>
              <a:gd name="connsiteY307" fmla="*/ 9240009 h 18259424"/>
              <a:gd name="connsiteX308" fmla="*/ 5159044 w 12195175"/>
              <a:gd name="connsiteY308" fmla="*/ 9180626 h 18259424"/>
              <a:gd name="connsiteX309" fmla="*/ 12028749 w 12195175"/>
              <a:gd name="connsiteY309" fmla="*/ 5372807 h 18259424"/>
              <a:gd name="connsiteX310" fmla="*/ 12062034 w 12195175"/>
              <a:gd name="connsiteY310" fmla="*/ 5388871 h 18259424"/>
              <a:gd name="connsiteX311" fmla="*/ 12078103 w 12195175"/>
              <a:gd name="connsiteY311" fmla="*/ 5417558 h 18259424"/>
              <a:gd name="connsiteX312" fmla="*/ 12146969 w 12195175"/>
              <a:gd name="connsiteY312" fmla="*/ 5398051 h 18259424"/>
              <a:gd name="connsiteX313" fmla="*/ 12195175 w 12195175"/>
              <a:gd name="connsiteY313" fmla="*/ 5388871 h 18259424"/>
              <a:gd name="connsiteX314" fmla="*/ 12195175 w 12195175"/>
              <a:gd name="connsiteY314" fmla="*/ 8161070 h 18259424"/>
              <a:gd name="connsiteX315" fmla="*/ 12127457 w 12195175"/>
              <a:gd name="connsiteY315" fmla="*/ 8159923 h 18259424"/>
              <a:gd name="connsiteX316" fmla="*/ 12066626 w 12195175"/>
              <a:gd name="connsiteY316" fmla="*/ 8116321 h 18259424"/>
              <a:gd name="connsiteX317" fmla="*/ 11961031 w 12195175"/>
              <a:gd name="connsiteY317" fmla="*/ 8117467 h 18259424"/>
              <a:gd name="connsiteX318" fmla="*/ 11891018 w 12195175"/>
              <a:gd name="connsiteY318" fmla="*/ 8111731 h 18259424"/>
              <a:gd name="connsiteX319" fmla="*/ 11878392 w 12195175"/>
              <a:gd name="connsiteY319" fmla="*/ 8109435 h 18259424"/>
              <a:gd name="connsiteX320" fmla="*/ 11718853 w 12195175"/>
              <a:gd name="connsiteY320" fmla="*/ 8107140 h 18259424"/>
              <a:gd name="connsiteX321" fmla="*/ 11667204 w 12195175"/>
              <a:gd name="connsiteY321" fmla="*/ 8092225 h 18259424"/>
              <a:gd name="connsiteX322" fmla="*/ 11597190 w 12195175"/>
              <a:gd name="connsiteY322" fmla="*/ 8078455 h 18259424"/>
              <a:gd name="connsiteX323" fmla="*/ 11560462 w 12195175"/>
              <a:gd name="connsiteY323" fmla="*/ 8078455 h 18259424"/>
              <a:gd name="connsiteX324" fmla="*/ 11473232 w 12195175"/>
              <a:gd name="connsiteY324" fmla="*/ 8086487 h 18259424"/>
              <a:gd name="connsiteX325" fmla="*/ 11335500 w 12195175"/>
              <a:gd name="connsiteY325" fmla="*/ 8101403 h 18259424"/>
              <a:gd name="connsiteX326" fmla="*/ 11328613 w 12195175"/>
              <a:gd name="connsiteY326" fmla="*/ 8061244 h 18259424"/>
              <a:gd name="connsiteX327" fmla="*/ 11251712 w 12195175"/>
              <a:gd name="connsiteY327" fmla="*/ 8038295 h 18259424"/>
              <a:gd name="connsiteX328" fmla="*/ 11149562 w 12195175"/>
              <a:gd name="connsiteY328" fmla="*/ 8038295 h 18259424"/>
              <a:gd name="connsiteX329" fmla="*/ 11079548 w 12195175"/>
              <a:gd name="connsiteY329" fmla="*/ 8046327 h 18259424"/>
              <a:gd name="connsiteX330" fmla="*/ 11061184 w 12195175"/>
              <a:gd name="connsiteY330" fmla="*/ 8086487 h 18259424"/>
              <a:gd name="connsiteX331" fmla="*/ 11019864 w 12195175"/>
              <a:gd name="connsiteY331" fmla="*/ 8047475 h 18259424"/>
              <a:gd name="connsiteX332" fmla="*/ 10964772 w 12195175"/>
              <a:gd name="connsiteY332" fmla="*/ 8007315 h 18259424"/>
              <a:gd name="connsiteX333" fmla="*/ 10918861 w 12195175"/>
              <a:gd name="connsiteY333" fmla="*/ 8007315 h 18259424"/>
              <a:gd name="connsiteX334" fmla="*/ 10687012 w 12195175"/>
              <a:gd name="connsiteY334" fmla="*/ 8007315 h 18259424"/>
              <a:gd name="connsiteX335" fmla="*/ 10636511 w 12195175"/>
              <a:gd name="connsiteY335" fmla="*/ 8007315 h 18259424"/>
              <a:gd name="connsiteX336" fmla="*/ 10551576 w 12195175"/>
              <a:gd name="connsiteY336" fmla="*/ 7993545 h 18259424"/>
              <a:gd name="connsiteX337" fmla="*/ 10502222 w 12195175"/>
              <a:gd name="connsiteY337" fmla="*/ 7985513 h 18259424"/>
              <a:gd name="connsiteX338" fmla="*/ 10482710 w 12195175"/>
              <a:gd name="connsiteY338" fmla="*/ 7945353 h 18259424"/>
              <a:gd name="connsiteX339" fmla="*/ 10426470 w 12195175"/>
              <a:gd name="connsiteY339" fmla="*/ 7914372 h 18259424"/>
              <a:gd name="connsiteX340" fmla="*/ 10265783 w 12195175"/>
              <a:gd name="connsiteY340" fmla="*/ 7915520 h 18259424"/>
              <a:gd name="connsiteX341" fmla="*/ 10280704 w 12195175"/>
              <a:gd name="connsiteY341" fmla="*/ 7968301 h 18259424"/>
              <a:gd name="connsiteX342" fmla="*/ 10238237 w 12195175"/>
              <a:gd name="connsiteY342" fmla="*/ 7972892 h 18259424"/>
              <a:gd name="connsiteX343" fmla="*/ 10198065 w 12195175"/>
              <a:gd name="connsiteY343" fmla="*/ 7972892 h 18259424"/>
              <a:gd name="connsiteX344" fmla="*/ 10162484 w 12195175"/>
              <a:gd name="connsiteY344" fmla="*/ 7968301 h 18259424"/>
              <a:gd name="connsiteX345" fmla="*/ 10087880 w 12195175"/>
              <a:gd name="connsiteY345" fmla="*/ 7952237 h 18259424"/>
              <a:gd name="connsiteX346" fmla="*/ 9919158 w 12195175"/>
              <a:gd name="connsiteY346" fmla="*/ 7959122 h 18259424"/>
              <a:gd name="connsiteX347" fmla="*/ 9837667 w 12195175"/>
              <a:gd name="connsiteY347" fmla="*/ 7947648 h 18259424"/>
              <a:gd name="connsiteX348" fmla="*/ 9740107 w 12195175"/>
              <a:gd name="connsiteY348" fmla="*/ 7954532 h 18259424"/>
              <a:gd name="connsiteX349" fmla="*/ 9625331 w 12195175"/>
              <a:gd name="connsiteY349" fmla="*/ 7944205 h 18259424"/>
              <a:gd name="connsiteX350" fmla="*/ 9494486 w 12195175"/>
              <a:gd name="connsiteY350" fmla="*/ 7920109 h 18259424"/>
              <a:gd name="connsiteX351" fmla="*/ 9476121 w 12195175"/>
              <a:gd name="connsiteY351" fmla="*/ 7922404 h 18259424"/>
              <a:gd name="connsiteX352" fmla="*/ 9261490 w 12195175"/>
              <a:gd name="connsiteY352" fmla="*/ 7914372 h 18259424"/>
              <a:gd name="connsiteX353" fmla="*/ 8991765 w 12195175"/>
              <a:gd name="connsiteY353" fmla="*/ 7898308 h 18259424"/>
              <a:gd name="connsiteX354" fmla="*/ 8844851 w 12195175"/>
              <a:gd name="connsiteY354" fmla="*/ 7894866 h 18259424"/>
              <a:gd name="connsiteX355" fmla="*/ 8609559 w 12195175"/>
              <a:gd name="connsiteY355" fmla="*/ 7875360 h 18259424"/>
              <a:gd name="connsiteX356" fmla="*/ 8546432 w 12195175"/>
              <a:gd name="connsiteY356" fmla="*/ 7869622 h 18259424"/>
              <a:gd name="connsiteX357" fmla="*/ 8390336 w 12195175"/>
              <a:gd name="connsiteY357" fmla="*/ 7868474 h 18259424"/>
              <a:gd name="connsiteX358" fmla="*/ 8124055 w 12195175"/>
              <a:gd name="connsiteY358" fmla="*/ 7859296 h 18259424"/>
              <a:gd name="connsiteX359" fmla="*/ 8097657 w 12195175"/>
              <a:gd name="connsiteY359" fmla="*/ 7854706 h 18259424"/>
              <a:gd name="connsiteX360" fmla="*/ 7909423 w 12195175"/>
              <a:gd name="connsiteY360" fmla="*/ 7832905 h 18259424"/>
              <a:gd name="connsiteX361" fmla="*/ 7816454 w 12195175"/>
              <a:gd name="connsiteY361" fmla="*/ 7850115 h 18259424"/>
              <a:gd name="connsiteX362" fmla="*/ 7788908 w 12195175"/>
              <a:gd name="connsiteY362" fmla="*/ 7846674 h 18259424"/>
              <a:gd name="connsiteX363" fmla="*/ 7676427 w 12195175"/>
              <a:gd name="connsiteY363" fmla="*/ 7812250 h 18259424"/>
              <a:gd name="connsiteX364" fmla="*/ 7592640 w 12195175"/>
              <a:gd name="connsiteY364" fmla="*/ 7791596 h 18259424"/>
              <a:gd name="connsiteX365" fmla="*/ 7561651 w 12195175"/>
              <a:gd name="connsiteY365" fmla="*/ 7788155 h 18259424"/>
              <a:gd name="connsiteX366" fmla="*/ 7415885 w 12195175"/>
              <a:gd name="connsiteY366" fmla="*/ 7793891 h 18259424"/>
              <a:gd name="connsiteX367" fmla="*/ 7283892 w 12195175"/>
              <a:gd name="connsiteY367" fmla="*/ 7762911 h 18259424"/>
              <a:gd name="connsiteX368" fmla="*/ 7181741 w 12195175"/>
              <a:gd name="connsiteY368" fmla="*/ 7778975 h 18259424"/>
              <a:gd name="connsiteX369" fmla="*/ 7097954 w 12195175"/>
              <a:gd name="connsiteY369" fmla="*/ 7788155 h 18259424"/>
              <a:gd name="connsiteX370" fmla="*/ 6956779 w 12195175"/>
              <a:gd name="connsiteY370" fmla="*/ 7792744 h 18259424"/>
              <a:gd name="connsiteX371" fmla="*/ 6921198 w 12195175"/>
              <a:gd name="connsiteY371" fmla="*/ 7759468 h 18259424"/>
              <a:gd name="connsiteX372" fmla="*/ 6836264 w 12195175"/>
              <a:gd name="connsiteY372" fmla="*/ 7706687 h 18259424"/>
              <a:gd name="connsiteX373" fmla="*/ 6736408 w 12195175"/>
              <a:gd name="connsiteY373" fmla="*/ 7695212 h 18259424"/>
              <a:gd name="connsiteX374" fmla="*/ 6713453 w 12195175"/>
              <a:gd name="connsiteY374" fmla="*/ 7691770 h 18259424"/>
              <a:gd name="connsiteX375" fmla="*/ 6540141 w 12195175"/>
              <a:gd name="connsiteY375" fmla="*/ 7666527 h 18259424"/>
              <a:gd name="connsiteX376" fmla="*/ 6490787 w 12195175"/>
              <a:gd name="connsiteY376" fmla="*/ 7658495 h 18259424"/>
              <a:gd name="connsiteX377" fmla="*/ 6458649 w 12195175"/>
              <a:gd name="connsiteY377" fmla="*/ 7612597 h 18259424"/>
              <a:gd name="connsiteX378" fmla="*/ 6427660 w 12195175"/>
              <a:gd name="connsiteY378" fmla="*/ 7577026 h 18259424"/>
              <a:gd name="connsiteX379" fmla="*/ 6324361 w 12195175"/>
              <a:gd name="connsiteY379" fmla="*/ 7574732 h 18259424"/>
              <a:gd name="connsiteX380" fmla="*/ 6226801 w 12195175"/>
              <a:gd name="connsiteY380" fmla="*/ 7542603 h 18259424"/>
              <a:gd name="connsiteX381" fmla="*/ 6219914 w 12195175"/>
              <a:gd name="connsiteY381" fmla="*/ 7535719 h 18259424"/>
              <a:gd name="connsiteX382" fmla="*/ 6148753 w 12195175"/>
              <a:gd name="connsiteY382" fmla="*/ 7317707 h 18259424"/>
              <a:gd name="connsiteX383" fmla="*/ 6153344 w 12195175"/>
              <a:gd name="connsiteY383" fmla="*/ 7147886 h 18259424"/>
              <a:gd name="connsiteX384" fmla="*/ 6152196 w 12195175"/>
              <a:gd name="connsiteY384" fmla="*/ 7130675 h 18259424"/>
              <a:gd name="connsiteX385" fmla="*/ 6218767 w 12195175"/>
              <a:gd name="connsiteY385" fmla="*/ 7053797 h 18259424"/>
              <a:gd name="connsiteX386" fmla="*/ 6241722 w 12195175"/>
              <a:gd name="connsiteY386" fmla="*/ 7006752 h 18259424"/>
              <a:gd name="connsiteX387" fmla="*/ 6417330 w 12195175"/>
              <a:gd name="connsiteY387" fmla="*/ 6839227 h 18259424"/>
              <a:gd name="connsiteX388" fmla="*/ 6436842 w 12195175"/>
              <a:gd name="connsiteY388" fmla="*/ 6826606 h 18259424"/>
              <a:gd name="connsiteX389" fmla="*/ 6532106 w 12195175"/>
              <a:gd name="connsiteY389" fmla="*/ 6777266 h 18259424"/>
              <a:gd name="connsiteX390" fmla="*/ 6587199 w 12195175"/>
              <a:gd name="connsiteY390" fmla="*/ 6758907 h 18259424"/>
              <a:gd name="connsiteX391" fmla="*/ 6642292 w 12195175"/>
              <a:gd name="connsiteY391" fmla="*/ 6758907 h 18259424"/>
              <a:gd name="connsiteX392" fmla="*/ 6820195 w 12195175"/>
              <a:gd name="connsiteY392" fmla="*/ 6684324 h 18259424"/>
              <a:gd name="connsiteX393" fmla="*/ 6891356 w 12195175"/>
              <a:gd name="connsiteY393" fmla="*/ 6620068 h 18259424"/>
              <a:gd name="connsiteX394" fmla="*/ 6936119 w 12195175"/>
              <a:gd name="connsiteY394" fmla="*/ 6569581 h 18259424"/>
              <a:gd name="connsiteX395" fmla="*/ 6995803 w 12195175"/>
              <a:gd name="connsiteY395" fmla="*/ 6511061 h 18259424"/>
              <a:gd name="connsiteX396" fmla="*/ 7056634 w 12195175"/>
              <a:gd name="connsiteY396" fmla="*/ 6464017 h 18259424"/>
              <a:gd name="connsiteX397" fmla="*/ 7076146 w 12195175"/>
              <a:gd name="connsiteY397" fmla="*/ 6396318 h 18259424"/>
              <a:gd name="connsiteX398" fmla="*/ 7103693 w 12195175"/>
              <a:gd name="connsiteY398" fmla="*/ 6391728 h 18259424"/>
              <a:gd name="connsiteX399" fmla="*/ 7178297 w 12195175"/>
              <a:gd name="connsiteY399" fmla="*/ 6381401 h 18259424"/>
              <a:gd name="connsiteX400" fmla="*/ 7203548 w 12195175"/>
              <a:gd name="connsiteY400" fmla="*/ 6383696 h 18259424"/>
              <a:gd name="connsiteX401" fmla="*/ 7262084 w 12195175"/>
              <a:gd name="connsiteY401" fmla="*/ 6388286 h 18259424"/>
              <a:gd name="connsiteX402" fmla="*/ 7340132 w 12195175"/>
              <a:gd name="connsiteY402" fmla="*/ 6391728 h 18259424"/>
              <a:gd name="connsiteX403" fmla="*/ 7355053 w 12195175"/>
              <a:gd name="connsiteY403" fmla="*/ 6357305 h 18259424"/>
              <a:gd name="connsiteX404" fmla="*/ 7361940 w 12195175"/>
              <a:gd name="connsiteY404" fmla="*/ 6352715 h 18259424"/>
              <a:gd name="connsiteX405" fmla="*/ 7470977 w 12195175"/>
              <a:gd name="connsiteY405" fmla="*/ 6374516 h 18259424"/>
              <a:gd name="connsiteX406" fmla="*/ 7488194 w 12195175"/>
              <a:gd name="connsiteY406" fmla="*/ 6389434 h 18259424"/>
              <a:gd name="connsiteX407" fmla="*/ 7549025 w 12195175"/>
              <a:gd name="connsiteY407" fmla="*/ 6358452 h 18259424"/>
              <a:gd name="connsiteX408" fmla="*/ 7552469 w 12195175"/>
              <a:gd name="connsiteY408" fmla="*/ 6299933 h 18259424"/>
              <a:gd name="connsiteX409" fmla="*/ 7573128 w 12195175"/>
              <a:gd name="connsiteY409" fmla="*/ 6250594 h 18259424"/>
              <a:gd name="connsiteX410" fmla="*/ 7653472 w 12195175"/>
              <a:gd name="connsiteY410" fmla="*/ 6337799 h 18259424"/>
              <a:gd name="connsiteX411" fmla="*/ 7712008 w 12195175"/>
              <a:gd name="connsiteY411" fmla="*/ 6351568 h 18259424"/>
              <a:gd name="connsiteX412" fmla="*/ 7817602 w 12195175"/>
              <a:gd name="connsiteY412" fmla="*/ 6322882 h 18259424"/>
              <a:gd name="connsiteX413" fmla="*/ 7850887 w 12195175"/>
              <a:gd name="connsiteY413" fmla="*/ 6306818 h 18259424"/>
              <a:gd name="connsiteX414" fmla="*/ 7886468 w 12195175"/>
              <a:gd name="connsiteY414" fmla="*/ 6224203 h 18259424"/>
              <a:gd name="connsiteX415" fmla="*/ 7901389 w 12195175"/>
              <a:gd name="connsiteY415" fmla="*/ 6206992 h 18259424"/>
              <a:gd name="connsiteX416" fmla="*/ 7981732 w 12195175"/>
              <a:gd name="connsiteY416" fmla="*/ 6234529 h 18259424"/>
              <a:gd name="connsiteX417" fmla="*/ 8008131 w 12195175"/>
              <a:gd name="connsiteY417" fmla="*/ 6276985 h 18259424"/>
              <a:gd name="connsiteX418" fmla="*/ 8024200 w 12195175"/>
              <a:gd name="connsiteY418" fmla="*/ 6258626 h 18259424"/>
              <a:gd name="connsiteX419" fmla="*/ 8029939 w 12195175"/>
              <a:gd name="connsiteY419" fmla="*/ 6227645 h 18259424"/>
              <a:gd name="connsiteX420" fmla="*/ 8056337 w 12195175"/>
              <a:gd name="connsiteY420" fmla="*/ 6205844 h 18259424"/>
              <a:gd name="connsiteX421" fmla="*/ 8081588 w 12195175"/>
              <a:gd name="connsiteY421" fmla="*/ 6220761 h 18259424"/>
              <a:gd name="connsiteX422" fmla="*/ 8106839 w 12195175"/>
              <a:gd name="connsiteY422" fmla="*/ 6242562 h 18259424"/>
              <a:gd name="connsiteX423" fmla="*/ 8127498 w 12195175"/>
              <a:gd name="connsiteY423" fmla="*/ 6211581 h 18259424"/>
              <a:gd name="connsiteX424" fmla="*/ 8140124 w 12195175"/>
              <a:gd name="connsiteY424" fmla="*/ 6149619 h 18259424"/>
              <a:gd name="connsiteX425" fmla="*/ 8200955 w 12195175"/>
              <a:gd name="connsiteY425" fmla="*/ 6100280 h 18259424"/>
              <a:gd name="connsiteX426" fmla="*/ 8233093 w 12195175"/>
              <a:gd name="connsiteY426" fmla="*/ 6138146 h 18259424"/>
              <a:gd name="connsiteX427" fmla="*/ 8269821 w 12195175"/>
              <a:gd name="connsiteY427" fmla="*/ 6088806 h 18259424"/>
              <a:gd name="connsiteX428" fmla="*/ 8269821 w 12195175"/>
              <a:gd name="connsiteY428" fmla="*/ 5993568 h 18259424"/>
              <a:gd name="connsiteX429" fmla="*/ 8311141 w 12195175"/>
              <a:gd name="connsiteY429" fmla="*/ 6016518 h 18259424"/>
              <a:gd name="connsiteX430" fmla="*/ 8329505 w 12195175"/>
              <a:gd name="connsiteY430" fmla="*/ 6073889 h 18259424"/>
              <a:gd name="connsiteX431" fmla="*/ 8371972 w 12195175"/>
              <a:gd name="connsiteY431" fmla="*/ 6065857 h 18259424"/>
              <a:gd name="connsiteX432" fmla="*/ 8377711 w 12195175"/>
              <a:gd name="connsiteY432" fmla="*/ 6087658 h 18259424"/>
              <a:gd name="connsiteX433" fmla="*/ 8404110 w 12195175"/>
              <a:gd name="connsiteY433" fmla="*/ 6187485 h 18259424"/>
              <a:gd name="connsiteX434" fmla="*/ 8422474 w 12195175"/>
              <a:gd name="connsiteY434" fmla="*/ 6220761 h 18259424"/>
              <a:gd name="connsiteX435" fmla="*/ 8475271 w 12195175"/>
              <a:gd name="connsiteY435" fmla="*/ 6216171 h 18259424"/>
              <a:gd name="connsiteX436" fmla="*/ 8483305 w 12195175"/>
              <a:gd name="connsiteY436" fmla="*/ 6205844 h 18259424"/>
              <a:gd name="connsiteX437" fmla="*/ 8503965 w 12195175"/>
              <a:gd name="connsiteY437" fmla="*/ 6122082 h 18259424"/>
              <a:gd name="connsiteX438" fmla="*/ 8578570 w 12195175"/>
              <a:gd name="connsiteY438" fmla="*/ 6087658 h 18259424"/>
              <a:gd name="connsiteX439" fmla="*/ 8631367 w 12195175"/>
              <a:gd name="connsiteY439" fmla="*/ 6087658 h 18259424"/>
              <a:gd name="connsiteX440" fmla="*/ 8656618 w 12195175"/>
              <a:gd name="connsiteY440" fmla="*/ 6085363 h 18259424"/>
              <a:gd name="connsiteX441" fmla="*/ 8719745 w 12195175"/>
              <a:gd name="connsiteY441" fmla="*/ 6087658 h 18259424"/>
              <a:gd name="connsiteX442" fmla="*/ 8741552 w 12195175"/>
              <a:gd name="connsiteY442" fmla="*/ 6123229 h 18259424"/>
              <a:gd name="connsiteX443" fmla="*/ 8786315 w 12195175"/>
              <a:gd name="connsiteY443" fmla="*/ 6054383 h 18259424"/>
              <a:gd name="connsiteX444" fmla="*/ 8819600 w 12195175"/>
              <a:gd name="connsiteY444" fmla="*/ 6017665 h 18259424"/>
              <a:gd name="connsiteX445" fmla="*/ 8864363 w 12195175"/>
              <a:gd name="connsiteY445" fmla="*/ 6044056 h 18259424"/>
              <a:gd name="connsiteX446" fmla="*/ 8878136 w 12195175"/>
              <a:gd name="connsiteY446" fmla="*/ 6080774 h 18259424"/>
              <a:gd name="connsiteX447" fmla="*/ 8917160 w 12195175"/>
              <a:gd name="connsiteY447" fmla="*/ 6085363 h 18259424"/>
              <a:gd name="connsiteX448" fmla="*/ 8997504 w 12195175"/>
              <a:gd name="connsiteY448" fmla="*/ 6101427 h 18259424"/>
              <a:gd name="connsiteX449" fmla="*/ 9022754 w 12195175"/>
              <a:gd name="connsiteY449" fmla="*/ 6091101 h 18259424"/>
              <a:gd name="connsiteX450" fmla="*/ 9036528 w 12195175"/>
              <a:gd name="connsiteY450" fmla="*/ 6047498 h 18259424"/>
              <a:gd name="connsiteX451" fmla="*/ 9096212 w 12195175"/>
              <a:gd name="connsiteY451" fmla="*/ 6015370 h 18259424"/>
              <a:gd name="connsiteX452" fmla="*/ 9161634 w 12195175"/>
              <a:gd name="connsiteY452" fmla="*/ 6030287 h 18259424"/>
              <a:gd name="connsiteX453" fmla="*/ 9198362 w 12195175"/>
              <a:gd name="connsiteY453" fmla="*/ 6065857 h 18259424"/>
              <a:gd name="connsiteX454" fmla="*/ 9253455 w 12195175"/>
              <a:gd name="connsiteY454" fmla="*/ 6047498 h 18259424"/>
              <a:gd name="connsiteX455" fmla="*/ 9303957 w 12195175"/>
              <a:gd name="connsiteY455" fmla="*/ 6050940 h 18259424"/>
              <a:gd name="connsiteX456" fmla="*/ 9328060 w 12195175"/>
              <a:gd name="connsiteY456" fmla="*/ 6007338 h 18259424"/>
              <a:gd name="connsiteX457" fmla="*/ 9442836 w 12195175"/>
              <a:gd name="connsiteY457" fmla="*/ 6000454 h 18259424"/>
              <a:gd name="connsiteX458" fmla="*/ 9468087 w 12195175"/>
              <a:gd name="connsiteY458" fmla="*/ 5972915 h 18259424"/>
              <a:gd name="connsiteX459" fmla="*/ 9476121 w 12195175"/>
              <a:gd name="connsiteY459" fmla="*/ 5928165 h 18259424"/>
              <a:gd name="connsiteX460" fmla="*/ 9536953 w 12195175"/>
              <a:gd name="connsiteY460" fmla="*/ 5906364 h 18259424"/>
              <a:gd name="connsiteX461" fmla="*/ 9596636 w 12195175"/>
              <a:gd name="connsiteY461" fmla="*/ 5947672 h 18259424"/>
              <a:gd name="connsiteX462" fmla="*/ 9629922 w 12195175"/>
              <a:gd name="connsiteY462" fmla="*/ 5948819 h 18259424"/>
              <a:gd name="connsiteX463" fmla="*/ 9670094 w 12195175"/>
              <a:gd name="connsiteY463" fmla="*/ 5941935 h 18259424"/>
              <a:gd name="connsiteX464" fmla="*/ 9727482 w 12195175"/>
              <a:gd name="connsiteY464" fmla="*/ 5893742 h 18259424"/>
              <a:gd name="connsiteX465" fmla="*/ 9740107 w 12195175"/>
              <a:gd name="connsiteY465" fmla="*/ 5893742 h 18259424"/>
              <a:gd name="connsiteX466" fmla="*/ 9861770 w 12195175"/>
              <a:gd name="connsiteY466" fmla="*/ 5874236 h 18259424"/>
              <a:gd name="connsiteX467" fmla="*/ 9877839 w 12195175"/>
              <a:gd name="connsiteY467" fmla="*/ 5854729 h 18259424"/>
              <a:gd name="connsiteX468" fmla="*/ 9983433 w 12195175"/>
              <a:gd name="connsiteY468" fmla="*/ 5834076 h 18259424"/>
              <a:gd name="connsiteX469" fmla="*/ 10053447 w 12195175"/>
              <a:gd name="connsiteY469" fmla="*/ 5830633 h 18259424"/>
              <a:gd name="connsiteX470" fmla="*/ 10130347 w 12195175"/>
              <a:gd name="connsiteY470" fmla="*/ 5829486 h 18259424"/>
              <a:gd name="connsiteX471" fmla="*/ 10148711 w 12195175"/>
              <a:gd name="connsiteY471" fmla="*/ 5827191 h 18259424"/>
              <a:gd name="connsiteX472" fmla="*/ 10273818 w 12195175"/>
              <a:gd name="connsiteY472" fmla="*/ 5812274 h 18259424"/>
              <a:gd name="connsiteX473" fmla="*/ 10327762 w 12195175"/>
              <a:gd name="connsiteY473" fmla="*/ 5805390 h 18259424"/>
              <a:gd name="connsiteX474" fmla="*/ 10459756 w 12195175"/>
              <a:gd name="connsiteY474" fmla="*/ 5790473 h 18259424"/>
              <a:gd name="connsiteX475" fmla="*/ 10583714 w 12195175"/>
              <a:gd name="connsiteY475" fmla="*/ 5762935 h 18259424"/>
              <a:gd name="connsiteX476" fmla="*/ 10595192 w 12195175"/>
              <a:gd name="connsiteY476" fmla="*/ 5758345 h 18259424"/>
              <a:gd name="connsiteX477" fmla="*/ 10692752 w 12195175"/>
              <a:gd name="connsiteY477" fmla="*/ 5702120 h 18259424"/>
              <a:gd name="connsiteX478" fmla="*/ 10718002 w 12195175"/>
              <a:gd name="connsiteY478" fmla="*/ 5733102 h 18259424"/>
              <a:gd name="connsiteX479" fmla="*/ 10724889 w 12195175"/>
              <a:gd name="connsiteY479" fmla="*/ 5730807 h 18259424"/>
              <a:gd name="connsiteX480" fmla="*/ 10761618 w 12195175"/>
              <a:gd name="connsiteY480" fmla="*/ 5714743 h 18259424"/>
              <a:gd name="connsiteX481" fmla="*/ 10815562 w 12195175"/>
              <a:gd name="connsiteY481" fmla="*/ 5692942 h 18259424"/>
              <a:gd name="connsiteX482" fmla="*/ 10891314 w 12195175"/>
              <a:gd name="connsiteY482" fmla="*/ 5703268 h 18259424"/>
              <a:gd name="connsiteX483" fmla="*/ 10991170 w 12195175"/>
              <a:gd name="connsiteY483" fmla="*/ 5643601 h 18259424"/>
              <a:gd name="connsiteX484" fmla="*/ 11021012 w 12195175"/>
              <a:gd name="connsiteY484" fmla="*/ 5645896 h 18259424"/>
              <a:gd name="connsiteX485" fmla="*/ 11062332 w 12195175"/>
              <a:gd name="connsiteY485" fmla="*/ 5637864 h 18259424"/>
              <a:gd name="connsiteX486" fmla="*/ 11080696 w 12195175"/>
              <a:gd name="connsiteY486" fmla="*/ 5610326 h 18259424"/>
              <a:gd name="connsiteX487" fmla="*/ 11113981 w 12195175"/>
              <a:gd name="connsiteY487" fmla="*/ 5627537 h 18259424"/>
              <a:gd name="connsiteX488" fmla="*/ 11166778 w 12195175"/>
              <a:gd name="connsiteY488" fmla="*/ 5605736 h 18259424"/>
              <a:gd name="connsiteX489" fmla="*/ 11179404 w 12195175"/>
              <a:gd name="connsiteY489" fmla="*/ 5603441 h 18259424"/>
              <a:gd name="connsiteX490" fmla="*/ 11223018 w 12195175"/>
              <a:gd name="connsiteY490" fmla="*/ 5588525 h 18259424"/>
              <a:gd name="connsiteX491" fmla="*/ 11247122 w 12195175"/>
              <a:gd name="connsiteY491" fmla="*/ 5554102 h 18259424"/>
              <a:gd name="connsiteX492" fmla="*/ 11265486 w 12195175"/>
              <a:gd name="connsiteY492" fmla="*/ 5590820 h 18259424"/>
              <a:gd name="connsiteX493" fmla="*/ 11420434 w 12195175"/>
              <a:gd name="connsiteY493" fmla="*/ 5507057 h 18259424"/>
              <a:gd name="connsiteX494" fmla="*/ 11487004 w 12195175"/>
              <a:gd name="connsiteY494" fmla="*/ 5535743 h 18259424"/>
              <a:gd name="connsiteX495" fmla="*/ 11512255 w 12195175"/>
              <a:gd name="connsiteY495" fmla="*/ 5499025 h 18259424"/>
              <a:gd name="connsiteX496" fmla="*/ 11547836 w 12195175"/>
              <a:gd name="connsiteY496" fmla="*/ 5486404 h 18259424"/>
              <a:gd name="connsiteX497" fmla="*/ 11625884 w 12195175"/>
              <a:gd name="connsiteY497" fmla="*/ 5473782 h 18259424"/>
              <a:gd name="connsiteX498" fmla="*/ 11683272 w 12195175"/>
              <a:gd name="connsiteY498" fmla="*/ 5465750 h 18259424"/>
              <a:gd name="connsiteX499" fmla="*/ 11703932 w 12195175"/>
              <a:gd name="connsiteY499" fmla="*/ 5460013 h 18259424"/>
              <a:gd name="connsiteX500" fmla="*/ 11756729 w 12195175"/>
              <a:gd name="connsiteY500" fmla="*/ 5425590 h 18259424"/>
              <a:gd name="connsiteX501" fmla="*/ 11848550 w 12195175"/>
              <a:gd name="connsiteY501" fmla="*/ 5419852 h 18259424"/>
              <a:gd name="connsiteX502" fmla="*/ 11878392 w 12195175"/>
              <a:gd name="connsiteY502" fmla="*/ 5415262 h 18259424"/>
              <a:gd name="connsiteX503" fmla="*/ 11904790 w 12195175"/>
              <a:gd name="connsiteY503" fmla="*/ 5411820 h 18259424"/>
              <a:gd name="connsiteX504" fmla="*/ 12028749 w 12195175"/>
              <a:gd name="connsiteY504" fmla="*/ 5372807 h 18259424"/>
              <a:gd name="connsiteX505" fmla="*/ 1148 w 12195175"/>
              <a:gd name="connsiteY505" fmla="*/ 0 h 18259424"/>
              <a:gd name="connsiteX506" fmla="*/ 12195175 w 12195175"/>
              <a:gd name="connsiteY506" fmla="*/ 0 h 18259424"/>
              <a:gd name="connsiteX507" fmla="*/ 12195175 w 12195175"/>
              <a:gd name="connsiteY507" fmla="*/ 1211262 h 18259424"/>
              <a:gd name="connsiteX508" fmla="*/ 12126308 w 12195175"/>
              <a:gd name="connsiteY508" fmla="*/ 1210896 h 18259424"/>
              <a:gd name="connsiteX509" fmla="*/ 74606 w 12195175"/>
              <a:gd name="connsiteY509" fmla="*/ 1210896 h 18259424"/>
              <a:gd name="connsiteX510" fmla="*/ 3444 w 12195175"/>
              <a:gd name="connsiteY510" fmla="*/ 1210896 h 18259424"/>
              <a:gd name="connsiteX511" fmla="*/ 0 w 12195175"/>
              <a:gd name="connsiteY511" fmla="*/ 1189266 h 18259424"/>
              <a:gd name="connsiteX512" fmla="*/ 0 w 12195175"/>
              <a:gd name="connsiteY512" fmla="*/ 461922 h 18259424"/>
              <a:gd name="connsiteX513" fmla="*/ 0 w 12195175"/>
              <a:gd name="connsiteY513" fmla="*/ 19063 h 18259424"/>
              <a:gd name="connsiteX514" fmla="*/ 1148 w 12195175"/>
              <a:gd name="connsiteY514" fmla="*/ 0 h 1825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2195175" h="18259424">
                <a:moveTo>
                  <a:pt x="6296643" y="12671424"/>
                </a:moveTo>
                <a:cubicBezTo>
                  <a:pt x="6292057" y="12707005"/>
                  <a:pt x="6285178" y="12734551"/>
                  <a:pt x="6284031" y="12763246"/>
                </a:cubicBezTo>
                <a:cubicBezTo>
                  <a:pt x="6281738" y="12809156"/>
                  <a:pt x="6282885" y="12855067"/>
                  <a:pt x="6285178" y="12900978"/>
                </a:cubicBezTo>
                <a:cubicBezTo>
                  <a:pt x="6288617" y="12952628"/>
                  <a:pt x="6297790" y="13003130"/>
                  <a:pt x="6300083" y="13054779"/>
                </a:cubicBezTo>
                <a:cubicBezTo>
                  <a:pt x="6302376" y="13154635"/>
                  <a:pt x="6300083" y="13253343"/>
                  <a:pt x="6300083" y="13353199"/>
                </a:cubicBezTo>
                <a:cubicBezTo>
                  <a:pt x="6300083" y="13368120"/>
                  <a:pt x="6300083" y="13383041"/>
                  <a:pt x="6300083" y="13397962"/>
                </a:cubicBezTo>
                <a:cubicBezTo>
                  <a:pt x="6304669" y="13400258"/>
                  <a:pt x="6308108" y="13402553"/>
                  <a:pt x="6311548" y="13404849"/>
                </a:cubicBezTo>
                <a:cubicBezTo>
                  <a:pt x="6331039" y="13388780"/>
                  <a:pt x="6352823" y="13375007"/>
                  <a:pt x="6371168" y="13356643"/>
                </a:cubicBezTo>
                <a:cubicBezTo>
                  <a:pt x="6395245" y="13332540"/>
                  <a:pt x="6422761" y="13314175"/>
                  <a:pt x="6454864" y="13302698"/>
                </a:cubicBezTo>
                <a:cubicBezTo>
                  <a:pt x="6473209" y="13296959"/>
                  <a:pt x="6491553" y="13287776"/>
                  <a:pt x="6508751" y="13280890"/>
                </a:cubicBezTo>
                <a:cubicBezTo>
                  <a:pt x="6508751" y="13253343"/>
                  <a:pt x="6508751" y="13228092"/>
                  <a:pt x="6508751" y="13201694"/>
                </a:cubicBezTo>
                <a:cubicBezTo>
                  <a:pt x="6478941" y="13186773"/>
                  <a:pt x="6444546" y="13171852"/>
                  <a:pt x="6447985" y="13135123"/>
                </a:cubicBezTo>
                <a:cubicBezTo>
                  <a:pt x="6453718" y="13075439"/>
                  <a:pt x="6428494" y="13023789"/>
                  <a:pt x="6412443" y="12970992"/>
                </a:cubicBezTo>
                <a:cubicBezTo>
                  <a:pt x="6384926" y="12879170"/>
                  <a:pt x="6349384" y="12789644"/>
                  <a:pt x="6316134" y="12698970"/>
                </a:cubicBezTo>
                <a:cubicBezTo>
                  <a:pt x="6312695" y="12690936"/>
                  <a:pt x="6304669" y="12684049"/>
                  <a:pt x="6296643" y="12671424"/>
                </a:cubicBezTo>
                <a:close/>
                <a:moveTo>
                  <a:pt x="5127574" y="9880166"/>
                </a:moveTo>
                <a:cubicBezTo>
                  <a:pt x="5122216" y="9881176"/>
                  <a:pt x="5117141" y="9888104"/>
                  <a:pt x="5106989" y="9901958"/>
                </a:cubicBezTo>
                <a:cubicBezTo>
                  <a:pt x="5126164" y="9907731"/>
                  <a:pt x="5140827" y="9912349"/>
                  <a:pt x="5149851" y="9893876"/>
                </a:cubicBezTo>
                <a:cubicBezTo>
                  <a:pt x="5138572" y="9884063"/>
                  <a:pt x="5132932" y="9879156"/>
                  <a:pt x="5127574" y="9880166"/>
                </a:cubicBezTo>
                <a:close/>
                <a:moveTo>
                  <a:pt x="5024922" y="9814481"/>
                </a:moveTo>
                <a:cubicBezTo>
                  <a:pt x="5018389" y="9813620"/>
                  <a:pt x="5011571" y="9815917"/>
                  <a:pt x="5004753" y="9821085"/>
                </a:cubicBezTo>
                <a:cubicBezTo>
                  <a:pt x="4983164" y="9837162"/>
                  <a:pt x="4984299" y="9860130"/>
                  <a:pt x="5005890" y="9879653"/>
                </a:cubicBezTo>
                <a:cubicBezTo>
                  <a:pt x="5020661" y="9892286"/>
                  <a:pt x="5036570" y="9904918"/>
                  <a:pt x="5052478" y="9918699"/>
                </a:cubicBezTo>
                <a:cubicBezTo>
                  <a:pt x="5063841" y="9910660"/>
                  <a:pt x="5078613" y="9902621"/>
                  <a:pt x="5091114" y="9894583"/>
                </a:cubicBezTo>
                <a:cubicBezTo>
                  <a:pt x="5074068" y="9870466"/>
                  <a:pt x="5059296" y="9848646"/>
                  <a:pt x="5043387" y="9826827"/>
                </a:cubicBezTo>
                <a:cubicBezTo>
                  <a:pt x="5037706" y="9819362"/>
                  <a:pt x="5031456" y="9815343"/>
                  <a:pt x="5024922" y="9814481"/>
                </a:cubicBezTo>
                <a:close/>
                <a:moveTo>
                  <a:pt x="5159044" y="9180626"/>
                </a:moveTo>
                <a:cubicBezTo>
                  <a:pt x="5175347" y="9180482"/>
                  <a:pt x="5191989" y="9181486"/>
                  <a:pt x="5208631" y="9182634"/>
                </a:cubicBezTo>
                <a:cubicBezTo>
                  <a:pt x="5223553" y="9182634"/>
                  <a:pt x="5239621" y="9189519"/>
                  <a:pt x="5249951" y="9199846"/>
                </a:cubicBezTo>
                <a:cubicBezTo>
                  <a:pt x="5283237" y="9231977"/>
                  <a:pt x="5324558" y="9252632"/>
                  <a:pt x="5367025" y="9268697"/>
                </a:cubicBezTo>
                <a:cubicBezTo>
                  <a:pt x="5419823" y="9287057"/>
                  <a:pt x="5458849" y="9321482"/>
                  <a:pt x="5493281" y="9363940"/>
                </a:cubicBezTo>
                <a:cubicBezTo>
                  <a:pt x="5517384" y="9392628"/>
                  <a:pt x="5548374" y="9416725"/>
                  <a:pt x="5575921" y="9443118"/>
                </a:cubicBezTo>
                <a:cubicBezTo>
                  <a:pt x="5590842" y="9456888"/>
                  <a:pt x="5603468" y="9451151"/>
                  <a:pt x="5616094" y="9438528"/>
                </a:cubicBezTo>
                <a:cubicBezTo>
                  <a:pt x="5647084" y="9407545"/>
                  <a:pt x="5678074" y="9376563"/>
                  <a:pt x="5710213" y="9344432"/>
                </a:cubicBezTo>
                <a:cubicBezTo>
                  <a:pt x="5727429" y="9327220"/>
                  <a:pt x="5743497" y="9311155"/>
                  <a:pt x="5771044" y="9308860"/>
                </a:cubicBezTo>
                <a:cubicBezTo>
                  <a:pt x="5787113" y="9306565"/>
                  <a:pt x="5800886" y="9293942"/>
                  <a:pt x="5815807" y="9287057"/>
                </a:cubicBezTo>
                <a:cubicBezTo>
                  <a:pt x="5864014" y="9262959"/>
                  <a:pt x="5888118" y="9268697"/>
                  <a:pt x="5914517" y="9315745"/>
                </a:cubicBezTo>
                <a:cubicBezTo>
                  <a:pt x="5927142" y="9338695"/>
                  <a:pt x="5947802" y="9351318"/>
                  <a:pt x="5970759" y="9358203"/>
                </a:cubicBezTo>
                <a:cubicBezTo>
                  <a:pt x="6025851" y="9374268"/>
                  <a:pt x="6070615" y="9407545"/>
                  <a:pt x="6111935" y="9441971"/>
                </a:cubicBezTo>
                <a:cubicBezTo>
                  <a:pt x="6165881" y="9486723"/>
                  <a:pt x="6210644" y="9541804"/>
                  <a:pt x="6261147" y="9591147"/>
                </a:cubicBezTo>
                <a:cubicBezTo>
                  <a:pt x="6276068" y="9606065"/>
                  <a:pt x="6290989" y="9620982"/>
                  <a:pt x="6309353" y="9631310"/>
                </a:cubicBezTo>
                <a:cubicBezTo>
                  <a:pt x="6372481" y="9665735"/>
                  <a:pt x="6431018" y="9707045"/>
                  <a:pt x="6480373" y="9760978"/>
                </a:cubicBezTo>
                <a:cubicBezTo>
                  <a:pt x="6495294" y="9777043"/>
                  <a:pt x="6507920" y="9793108"/>
                  <a:pt x="6501033" y="9817206"/>
                </a:cubicBezTo>
                <a:cubicBezTo>
                  <a:pt x="6494146" y="9839009"/>
                  <a:pt x="6504476" y="9856221"/>
                  <a:pt x="6518250" y="9871139"/>
                </a:cubicBezTo>
                <a:cubicBezTo>
                  <a:pt x="6536614" y="9889499"/>
                  <a:pt x="6557274" y="9906712"/>
                  <a:pt x="6573343" y="9926219"/>
                </a:cubicBezTo>
                <a:cubicBezTo>
                  <a:pt x="6589412" y="9948022"/>
                  <a:pt x="6600890" y="9973267"/>
                  <a:pt x="6612368" y="9997365"/>
                </a:cubicBezTo>
                <a:cubicBezTo>
                  <a:pt x="6623845" y="10023758"/>
                  <a:pt x="6634175" y="10051298"/>
                  <a:pt x="6643358" y="10078838"/>
                </a:cubicBezTo>
                <a:cubicBezTo>
                  <a:pt x="6655983" y="10114411"/>
                  <a:pt x="6660574" y="10152278"/>
                  <a:pt x="6691565" y="10180966"/>
                </a:cubicBezTo>
                <a:cubicBezTo>
                  <a:pt x="6703042" y="10190146"/>
                  <a:pt x="6701895" y="10214244"/>
                  <a:pt x="6704190" y="10232604"/>
                </a:cubicBezTo>
                <a:cubicBezTo>
                  <a:pt x="6711077" y="10272767"/>
                  <a:pt x="6712225" y="10315225"/>
                  <a:pt x="6723702" y="10354240"/>
                </a:cubicBezTo>
                <a:cubicBezTo>
                  <a:pt x="6736328" y="10402435"/>
                  <a:pt x="6755840" y="10447188"/>
                  <a:pt x="6771909" y="10494236"/>
                </a:cubicBezTo>
                <a:cubicBezTo>
                  <a:pt x="6774205" y="10502268"/>
                  <a:pt x="6776500" y="10513744"/>
                  <a:pt x="6773057" y="10520629"/>
                </a:cubicBezTo>
                <a:cubicBezTo>
                  <a:pt x="6744362" y="10573414"/>
                  <a:pt x="6752397" y="10628494"/>
                  <a:pt x="6777648" y="10676690"/>
                </a:cubicBezTo>
                <a:cubicBezTo>
                  <a:pt x="6802899" y="10726033"/>
                  <a:pt x="6794865" y="10767343"/>
                  <a:pt x="6775353" y="10804063"/>
                </a:cubicBezTo>
                <a:cubicBezTo>
                  <a:pt x="6797160" y="10869471"/>
                  <a:pt x="6816673" y="10930289"/>
                  <a:pt x="6838480" y="10989960"/>
                </a:cubicBezTo>
                <a:cubicBezTo>
                  <a:pt x="6857993" y="11042745"/>
                  <a:pt x="6882096" y="11093235"/>
                  <a:pt x="6901608" y="11147168"/>
                </a:cubicBezTo>
                <a:cubicBezTo>
                  <a:pt x="6910791" y="11173561"/>
                  <a:pt x="6908495" y="11204544"/>
                  <a:pt x="6919973" y="11230936"/>
                </a:cubicBezTo>
                <a:cubicBezTo>
                  <a:pt x="6931451" y="11256181"/>
                  <a:pt x="6952111" y="11277984"/>
                  <a:pt x="6970475" y="11303229"/>
                </a:cubicBezTo>
                <a:cubicBezTo>
                  <a:pt x="6928007" y="11330770"/>
                  <a:pt x="6939485" y="11368637"/>
                  <a:pt x="6954406" y="11397325"/>
                </a:cubicBezTo>
                <a:cubicBezTo>
                  <a:pt x="6976214" y="11438635"/>
                  <a:pt x="6965884" y="11465028"/>
                  <a:pt x="6934894" y="11492568"/>
                </a:cubicBezTo>
                <a:cubicBezTo>
                  <a:pt x="6915382" y="11510928"/>
                  <a:pt x="6900461" y="11536174"/>
                  <a:pt x="6880948" y="11554534"/>
                </a:cubicBezTo>
                <a:cubicBezTo>
                  <a:pt x="6855697" y="11576336"/>
                  <a:pt x="6829298" y="11598139"/>
                  <a:pt x="6799456" y="11613056"/>
                </a:cubicBezTo>
                <a:cubicBezTo>
                  <a:pt x="6766170" y="11630269"/>
                  <a:pt x="6750101" y="11655514"/>
                  <a:pt x="6742067" y="11689940"/>
                </a:cubicBezTo>
                <a:cubicBezTo>
                  <a:pt x="6736328" y="11710595"/>
                  <a:pt x="6731737" y="11731250"/>
                  <a:pt x="6724850" y="11751905"/>
                </a:cubicBezTo>
                <a:cubicBezTo>
                  <a:pt x="6715668" y="11776002"/>
                  <a:pt x="6703042" y="11797805"/>
                  <a:pt x="6670904" y="11802395"/>
                </a:cubicBezTo>
                <a:cubicBezTo>
                  <a:pt x="6647949" y="11804690"/>
                  <a:pt x="6637619" y="11820756"/>
                  <a:pt x="6639914" y="11844853"/>
                </a:cubicBezTo>
                <a:cubicBezTo>
                  <a:pt x="6644505" y="11886164"/>
                  <a:pt x="6636471" y="11926326"/>
                  <a:pt x="6621550" y="11965342"/>
                </a:cubicBezTo>
                <a:cubicBezTo>
                  <a:pt x="6618107" y="11975669"/>
                  <a:pt x="6614663" y="11985996"/>
                  <a:pt x="6607776" y="11994029"/>
                </a:cubicBezTo>
                <a:cubicBezTo>
                  <a:pt x="6572195" y="12033044"/>
                  <a:pt x="6573343" y="12080092"/>
                  <a:pt x="6579082" y="12128288"/>
                </a:cubicBezTo>
                <a:cubicBezTo>
                  <a:pt x="6580230" y="12139763"/>
                  <a:pt x="6582525" y="12151238"/>
                  <a:pt x="6585969" y="12163860"/>
                </a:cubicBezTo>
                <a:cubicBezTo>
                  <a:pt x="6602038" y="12244186"/>
                  <a:pt x="6615811" y="12325659"/>
                  <a:pt x="6635323" y="12404837"/>
                </a:cubicBezTo>
                <a:cubicBezTo>
                  <a:pt x="6645653" y="12449590"/>
                  <a:pt x="6664018" y="12492048"/>
                  <a:pt x="6678939" y="12535653"/>
                </a:cubicBezTo>
                <a:cubicBezTo>
                  <a:pt x="6701895" y="12596471"/>
                  <a:pt x="6725998" y="12657289"/>
                  <a:pt x="6734032" y="12723844"/>
                </a:cubicBezTo>
                <a:cubicBezTo>
                  <a:pt x="6739771" y="12776630"/>
                  <a:pt x="6759284" y="12827120"/>
                  <a:pt x="6762727" y="12879906"/>
                </a:cubicBezTo>
                <a:cubicBezTo>
                  <a:pt x="6767318" y="12930396"/>
                  <a:pt x="6783387" y="12974001"/>
                  <a:pt x="6805195" y="13017606"/>
                </a:cubicBezTo>
                <a:cubicBezTo>
                  <a:pt x="6817820" y="13041704"/>
                  <a:pt x="6824707" y="13070392"/>
                  <a:pt x="6804047" y="13091047"/>
                </a:cubicBezTo>
                <a:cubicBezTo>
                  <a:pt x="6761579" y="13133505"/>
                  <a:pt x="6766170" y="13185143"/>
                  <a:pt x="6769614" y="13236780"/>
                </a:cubicBezTo>
                <a:cubicBezTo>
                  <a:pt x="6773057" y="13281534"/>
                  <a:pt x="6782239" y="13326286"/>
                  <a:pt x="6789126" y="13374482"/>
                </a:cubicBezTo>
                <a:cubicBezTo>
                  <a:pt x="6805195" y="13375629"/>
                  <a:pt x="6817820" y="13376776"/>
                  <a:pt x="6831594" y="13376776"/>
                </a:cubicBezTo>
                <a:cubicBezTo>
                  <a:pt x="6853402" y="13376776"/>
                  <a:pt x="6867175" y="13387104"/>
                  <a:pt x="6871766" y="13407760"/>
                </a:cubicBezTo>
                <a:cubicBezTo>
                  <a:pt x="6883244" y="13473168"/>
                  <a:pt x="6899313" y="13538575"/>
                  <a:pt x="6878653" y="13606278"/>
                </a:cubicBezTo>
                <a:cubicBezTo>
                  <a:pt x="6877505" y="13609720"/>
                  <a:pt x="6878653" y="13613164"/>
                  <a:pt x="6876357" y="13615458"/>
                </a:cubicBezTo>
                <a:cubicBezTo>
                  <a:pt x="6852254" y="13642998"/>
                  <a:pt x="6849958" y="13677424"/>
                  <a:pt x="6848811" y="13715292"/>
                </a:cubicBezTo>
                <a:cubicBezTo>
                  <a:pt x="6827003" y="13716439"/>
                  <a:pt x="6807490" y="13718734"/>
                  <a:pt x="6787978" y="13719882"/>
                </a:cubicBezTo>
                <a:cubicBezTo>
                  <a:pt x="6784535" y="13733652"/>
                  <a:pt x="6779944" y="13746274"/>
                  <a:pt x="6776500" y="13757750"/>
                </a:cubicBezTo>
                <a:cubicBezTo>
                  <a:pt x="6791421" y="13785290"/>
                  <a:pt x="6815525" y="13793322"/>
                  <a:pt x="6839628" y="13789880"/>
                </a:cubicBezTo>
                <a:cubicBezTo>
                  <a:pt x="6890131" y="13782994"/>
                  <a:pt x="6932599" y="13807092"/>
                  <a:pt x="6976214" y="13820862"/>
                </a:cubicBezTo>
                <a:cubicBezTo>
                  <a:pt x="7014091" y="13833485"/>
                  <a:pt x="7049672" y="13855288"/>
                  <a:pt x="7090992" y="13874795"/>
                </a:cubicBezTo>
                <a:cubicBezTo>
                  <a:pt x="7118539" y="13851845"/>
                  <a:pt x="7142643" y="13867910"/>
                  <a:pt x="7170189" y="13890860"/>
                </a:cubicBezTo>
                <a:cubicBezTo>
                  <a:pt x="7200032" y="13916106"/>
                  <a:pt x="7235613" y="13934466"/>
                  <a:pt x="7268898" y="13955120"/>
                </a:cubicBezTo>
                <a:cubicBezTo>
                  <a:pt x="7273490" y="13958563"/>
                  <a:pt x="7280376" y="13960858"/>
                  <a:pt x="7283820" y="13964301"/>
                </a:cubicBezTo>
                <a:cubicBezTo>
                  <a:pt x="7313662" y="13995284"/>
                  <a:pt x="7342356" y="14026266"/>
                  <a:pt x="7372199" y="14056102"/>
                </a:cubicBezTo>
                <a:cubicBezTo>
                  <a:pt x="7380233" y="14064134"/>
                  <a:pt x="7388268" y="14074462"/>
                  <a:pt x="7397450" y="14075609"/>
                </a:cubicBezTo>
                <a:cubicBezTo>
                  <a:pt x="7438770" y="14084789"/>
                  <a:pt x="7472056" y="14116920"/>
                  <a:pt x="7519115" y="14108887"/>
                </a:cubicBezTo>
                <a:cubicBezTo>
                  <a:pt x="7535184" y="14106592"/>
                  <a:pt x="7554696" y="14115772"/>
                  <a:pt x="7571913" y="14122657"/>
                </a:cubicBezTo>
                <a:cubicBezTo>
                  <a:pt x="7613233" y="14137574"/>
                  <a:pt x="7661440" y="14134132"/>
                  <a:pt x="7700464" y="14159377"/>
                </a:cubicBezTo>
                <a:cubicBezTo>
                  <a:pt x="7708499" y="14163967"/>
                  <a:pt x="7717681" y="14166262"/>
                  <a:pt x="7726863" y="14168557"/>
                </a:cubicBezTo>
                <a:cubicBezTo>
                  <a:pt x="7802617" y="14186918"/>
                  <a:pt x="7869188" y="14227080"/>
                  <a:pt x="7940350" y="14259210"/>
                </a:cubicBezTo>
                <a:cubicBezTo>
                  <a:pt x="7969045" y="14272980"/>
                  <a:pt x="7994296" y="14292488"/>
                  <a:pt x="8022991" y="14306258"/>
                </a:cubicBezTo>
                <a:cubicBezTo>
                  <a:pt x="8043651" y="14316586"/>
                  <a:pt x="8068902" y="14321176"/>
                  <a:pt x="8090710" y="14331504"/>
                </a:cubicBezTo>
                <a:cubicBezTo>
                  <a:pt x="8160724" y="14364781"/>
                  <a:pt x="8229591" y="14400354"/>
                  <a:pt x="8290424" y="14449696"/>
                </a:cubicBezTo>
                <a:cubicBezTo>
                  <a:pt x="8312232" y="14466910"/>
                  <a:pt x="8334039" y="14477237"/>
                  <a:pt x="8361586" y="14463467"/>
                </a:cubicBezTo>
                <a:cubicBezTo>
                  <a:pt x="8367325" y="14460024"/>
                  <a:pt x="8377655" y="14457730"/>
                  <a:pt x="8383394" y="14460024"/>
                </a:cubicBezTo>
                <a:cubicBezTo>
                  <a:pt x="8425862" y="14478384"/>
                  <a:pt x="8476364" y="14481827"/>
                  <a:pt x="8509650" y="14519694"/>
                </a:cubicBezTo>
                <a:cubicBezTo>
                  <a:pt x="8524571" y="14535760"/>
                  <a:pt x="8540640" y="14543792"/>
                  <a:pt x="8562448" y="14541498"/>
                </a:cubicBezTo>
                <a:cubicBezTo>
                  <a:pt x="8596881" y="14540350"/>
                  <a:pt x="8626723" y="14548382"/>
                  <a:pt x="8656566" y="14567890"/>
                </a:cubicBezTo>
                <a:cubicBezTo>
                  <a:pt x="8702477" y="14597726"/>
                  <a:pt x="8751831" y="14624118"/>
                  <a:pt x="8800038" y="14649363"/>
                </a:cubicBezTo>
                <a:cubicBezTo>
                  <a:pt x="8812664" y="14656248"/>
                  <a:pt x="8828733" y="14660838"/>
                  <a:pt x="8842506" y="14658543"/>
                </a:cubicBezTo>
                <a:cubicBezTo>
                  <a:pt x="8879235" y="14652806"/>
                  <a:pt x="8909077" y="14653953"/>
                  <a:pt x="8940068" y="14680346"/>
                </a:cubicBezTo>
                <a:cubicBezTo>
                  <a:pt x="8966467" y="14703296"/>
                  <a:pt x="9000900" y="14714771"/>
                  <a:pt x="9031890" y="14730836"/>
                </a:cubicBezTo>
                <a:cubicBezTo>
                  <a:pt x="9055993" y="14744606"/>
                  <a:pt x="9078949" y="14758376"/>
                  <a:pt x="9101905" y="14772146"/>
                </a:cubicBezTo>
                <a:cubicBezTo>
                  <a:pt x="9108791" y="14775589"/>
                  <a:pt x="9115678" y="14777884"/>
                  <a:pt x="9122565" y="14780179"/>
                </a:cubicBezTo>
                <a:cubicBezTo>
                  <a:pt x="9159294" y="14792802"/>
                  <a:pt x="9194875" y="14801982"/>
                  <a:pt x="9230456" y="14815752"/>
                </a:cubicBezTo>
                <a:cubicBezTo>
                  <a:pt x="9260299" y="14826080"/>
                  <a:pt x="9287845" y="14840997"/>
                  <a:pt x="9317688" y="14852472"/>
                </a:cubicBezTo>
                <a:cubicBezTo>
                  <a:pt x="9333757" y="14858210"/>
                  <a:pt x="9349825" y="14861652"/>
                  <a:pt x="9364747" y="14867390"/>
                </a:cubicBezTo>
                <a:cubicBezTo>
                  <a:pt x="9386554" y="14876570"/>
                  <a:pt x="9406067" y="14886898"/>
                  <a:pt x="9427875" y="14894930"/>
                </a:cubicBezTo>
                <a:cubicBezTo>
                  <a:pt x="9441648" y="14901815"/>
                  <a:pt x="9455421" y="14910995"/>
                  <a:pt x="9469195" y="14910995"/>
                </a:cubicBezTo>
                <a:cubicBezTo>
                  <a:pt x="9495594" y="14910995"/>
                  <a:pt x="9515106" y="14920175"/>
                  <a:pt x="9535766" y="14935092"/>
                </a:cubicBezTo>
                <a:cubicBezTo>
                  <a:pt x="9571347" y="14960338"/>
                  <a:pt x="9609224" y="14983288"/>
                  <a:pt x="9647101" y="15006238"/>
                </a:cubicBezTo>
                <a:cubicBezTo>
                  <a:pt x="9658579" y="15013124"/>
                  <a:pt x="9673500" y="15014271"/>
                  <a:pt x="9686125" y="15017714"/>
                </a:cubicBezTo>
                <a:cubicBezTo>
                  <a:pt x="9717115" y="15024598"/>
                  <a:pt x="9748106" y="15031484"/>
                  <a:pt x="9777948" y="15040664"/>
                </a:cubicBezTo>
                <a:cubicBezTo>
                  <a:pt x="9788278" y="15044106"/>
                  <a:pt x="9798608" y="15054434"/>
                  <a:pt x="9804347" y="15064761"/>
                </a:cubicBezTo>
                <a:cubicBezTo>
                  <a:pt x="9829598" y="15104924"/>
                  <a:pt x="9852554" y="15146234"/>
                  <a:pt x="9876657" y="15187544"/>
                </a:cubicBezTo>
                <a:cubicBezTo>
                  <a:pt x="9888135" y="15208200"/>
                  <a:pt x="9899613" y="15230002"/>
                  <a:pt x="9892726" y="15256395"/>
                </a:cubicBezTo>
                <a:cubicBezTo>
                  <a:pt x="9888135" y="15273608"/>
                  <a:pt x="9898465" y="15283935"/>
                  <a:pt x="9913386" y="15286230"/>
                </a:cubicBezTo>
                <a:cubicBezTo>
                  <a:pt x="9938637" y="15290820"/>
                  <a:pt x="9958149" y="15303443"/>
                  <a:pt x="9977662" y="15319508"/>
                </a:cubicBezTo>
                <a:cubicBezTo>
                  <a:pt x="9985696" y="15326393"/>
                  <a:pt x="10002913" y="15329836"/>
                  <a:pt x="10014391" y="15327540"/>
                </a:cubicBezTo>
                <a:cubicBezTo>
                  <a:pt x="10033903" y="15322950"/>
                  <a:pt x="10048824" y="15329836"/>
                  <a:pt x="10066041" y="15335573"/>
                </a:cubicBezTo>
                <a:cubicBezTo>
                  <a:pt x="10122282" y="15357376"/>
                  <a:pt x="10172785" y="15381474"/>
                  <a:pt x="10185410" y="15446882"/>
                </a:cubicBezTo>
                <a:cubicBezTo>
                  <a:pt x="10237060" y="15496224"/>
                  <a:pt x="10262311" y="15559337"/>
                  <a:pt x="10289858" y="15621302"/>
                </a:cubicBezTo>
                <a:cubicBezTo>
                  <a:pt x="10303632" y="15649990"/>
                  <a:pt x="10327735" y="15674088"/>
                  <a:pt x="10321996" y="15709661"/>
                </a:cubicBezTo>
                <a:cubicBezTo>
                  <a:pt x="10319701" y="15719988"/>
                  <a:pt x="10319701" y="15732611"/>
                  <a:pt x="10313962" y="15740644"/>
                </a:cubicBezTo>
                <a:cubicBezTo>
                  <a:pt x="10266903" y="15802609"/>
                  <a:pt x="10245095" y="15873754"/>
                  <a:pt x="10237060" y="15951785"/>
                </a:cubicBezTo>
                <a:cubicBezTo>
                  <a:pt x="10234765" y="15981620"/>
                  <a:pt x="10220991" y="16009160"/>
                  <a:pt x="10215252" y="16038996"/>
                </a:cubicBezTo>
                <a:cubicBezTo>
                  <a:pt x="10212957" y="16052766"/>
                  <a:pt x="10216400" y="16068831"/>
                  <a:pt x="10220991" y="16082601"/>
                </a:cubicBezTo>
                <a:cubicBezTo>
                  <a:pt x="10233617" y="16118174"/>
                  <a:pt x="10247390" y="16153746"/>
                  <a:pt x="10263459" y="16188172"/>
                </a:cubicBezTo>
                <a:cubicBezTo>
                  <a:pt x="10279528" y="16220302"/>
                  <a:pt x="10297893" y="16252432"/>
                  <a:pt x="10315109" y="16283415"/>
                </a:cubicBezTo>
                <a:cubicBezTo>
                  <a:pt x="10320848" y="16294890"/>
                  <a:pt x="10330031" y="16304070"/>
                  <a:pt x="10332326" y="16315545"/>
                </a:cubicBezTo>
                <a:cubicBezTo>
                  <a:pt x="10343804" y="16362593"/>
                  <a:pt x="10377090" y="16399313"/>
                  <a:pt x="10387420" y="16448656"/>
                </a:cubicBezTo>
                <a:cubicBezTo>
                  <a:pt x="10396602" y="16489966"/>
                  <a:pt x="10424149" y="16527834"/>
                  <a:pt x="10444809" y="16566850"/>
                </a:cubicBezTo>
                <a:cubicBezTo>
                  <a:pt x="10450548" y="16578324"/>
                  <a:pt x="10459730" y="16588652"/>
                  <a:pt x="10473503" y="16607012"/>
                </a:cubicBezTo>
                <a:cubicBezTo>
                  <a:pt x="10482685" y="16584062"/>
                  <a:pt x="10489572" y="16571440"/>
                  <a:pt x="10494163" y="16558817"/>
                </a:cubicBezTo>
                <a:cubicBezTo>
                  <a:pt x="10497607" y="16547342"/>
                  <a:pt x="10501050" y="16535866"/>
                  <a:pt x="10502198" y="16523244"/>
                </a:cubicBezTo>
                <a:cubicBezTo>
                  <a:pt x="10506789" y="16492262"/>
                  <a:pt x="10519414" y="16478492"/>
                  <a:pt x="10553848" y="16480786"/>
                </a:cubicBezTo>
                <a:cubicBezTo>
                  <a:pt x="10571065" y="16483082"/>
                  <a:pt x="10590577" y="16469311"/>
                  <a:pt x="10608941" y="16461278"/>
                </a:cubicBezTo>
                <a:cubicBezTo>
                  <a:pt x="10635340" y="16450951"/>
                  <a:pt x="10654853" y="16454394"/>
                  <a:pt x="10680104" y="16471606"/>
                </a:cubicBezTo>
                <a:cubicBezTo>
                  <a:pt x="10720276" y="16497999"/>
                  <a:pt x="10748971" y="16540456"/>
                  <a:pt x="10800621" y="16550784"/>
                </a:cubicBezTo>
                <a:cubicBezTo>
                  <a:pt x="10810951" y="16553080"/>
                  <a:pt x="10822429" y="16570292"/>
                  <a:pt x="10828168" y="16582914"/>
                </a:cubicBezTo>
                <a:cubicBezTo>
                  <a:pt x="10838498" y="16605864"/>
                  <a:pt x="10851123" y="16623078"/>
                  <a:pt x="10877522" y="16624225"/>
                </a:cubicBezTo>
                <a:cubicBezTo>
                  <a:pt x="10895887" y="16625372"/>
                  <a:pt x="10903921" y="16637995"/>
                  <a:pt x="10910808" y="16651765"/>
                </a:cubicBezTo>
                <a:cubicBezTo>
                  <a:pt x="10921138" y="16670125"/>
                  <a:pt x="10933763" y="16678158"/>
                  <a:pt x="10955571" y="16666682"/>
                </a:cubicBezTo>
                <a:cubicBezTo>
                  <a:pt x="10984266" y="16654060"/>
                  <a:pt x="11003778" y="16664388"/>
                  <a:pt x="11011813" y="16696518"/>
                </a:cubicBezTo>
                <a:cubicBezTo>
                  <a:pt x="11027882" y="16758484"/>
                  <a:pt x="11062315" y="16810120"/>
                  <a:pt x="11107078" y="16854874"/>
                </a:cubicBezTo>
                <a:cubicBezTo>
                  <a:pt x="11141512" y="16888152"/>
                  <a:pt x="11155285" y="16885856"/>
                  <a:pt x="11201197" y="16869792"/>
                </a:cubicBezTo>
                <a:cubicBezTo>
                  <a:pt x="11235630" y="16858316"/>
                  <a:pt x="11273507" y="16833072"/>
                  <a:pt x="11312531" y="16864054"/>
                </a:cubicBezTo>
                <a:cubicBezTo>
                  <a:pt x="11318270" y="16868644"/>
                  <a:pt x="11329748" y="16865202"/>
                  <a:pt x="11338930" y="16862906"/>
                </a:cubicBezTo>
                <a:cubicBezTo>
                  <a:pt x="11360738" y="16860612"/>
                  <a:pt x="11383694" y="16857168"/>
                  <a:pt x="11403206" y="16853726"/>
                </a:cubicBezTo>
                <a:cubicBezTo>
                  <a:pt x="11413536" y="16870940"/>
                  <a:pt x="11419275" y="16891594"/>
                  <a:pt x="11429605" y="16893888"/>
                </a:cubicBezTo>
                <a:cubicBezTo>
                  <a:pt x="11444526" y="16898480"/>
                  <a:pt x="11466334" y="16893888"/>
                  <a:pt x="11481255" y="16887004"/>
                </a:cubicBezTo>
                <a:cubicBezTo>
                  <a:pt x="11516836" y="16872086"/>
                  <a:pt x="11548974" y="16865202"/>
                  <a:pt x="11579964" y="16893888"/>
                </a:cubicBezTo>
                <a:cubicBezTo>
                  <a:pt x="11582260" y="16896184"/>
                  <a:pt x="11587999" y="16898480"/>
                  <a:pt x="11592590" y="16898480"/>
                </a:cubicBezTo>
                <a:cubicBezTo>
                  <a:pt x="11636206" y="16893888"/>
                  <a:pt x="11679821" y="16890446"/>
                  <a:pt x="11723437" y="16882414"/>
                </a:cubicBezTo>
                <a:cubicBezTo>
                  <a:pt x="11755575" y="16875528"/>
                  <a:pt x="11769348" y="16874382"/>
                  <a:pt x="11780826" y="16906512"/>
                </a:cubicBezTo>
                <a:cubicBezTo>
                  <a:pt x="11793452" y="16938642"/>
                  <a:pt x="11812964" y="16963888"/>
                  <a:pt x="11839363" y="16985690"/>
                </a:cubicBezTo>
                <a:cubicBezTo>
                  <a:pt x="11855432" y="16999460"/>
                  <a:pt x="11863466" y="17020116"/>
                  <a:pt x="11877240" y="17037328"/>
                </a:cubicBezTo>
                <a:cubicBezTo>
                  <a:pt x="11889865" y="17053392"/>
                  <a:pt x="11904786" y="17060278"/>
                  <a:pt x="11924299" y="17048804"/>
                </a:cubicBezTo>
                <a:cubicBezTo>
                  <a:pt x="11927742" y="17046508"/>
                  <a:pt x="11931185" y="17046508"/>
                  <a:pt x="11933481" y="17044212"/>
                </a:cubicBezTo>
                <a:cubicBezTo>
                  <a:pt x="11975949" y="17009788"/>
                  <a:pt x="12020712" y="17032738"/>
                  <a:pt x="12063180" y="17041918"/>
                </a:cubicBezTo>
                <a:cubicBezTo>
                  <a:pt x="12072362" y="17044212"/>
                  <a:pt x="12084988" y="17053392"/>
                  <a:pt x="12087284" y="17061426"/>
                </a:cubicBezTo>
                <a:cubicBezTo>
                  <a:pt x="12099909" y="17115358"/>
                  <a:pt x="12145820" y="17123392"/>
                  <a:pt x="12185993" y="17138308"/>
                </a:cubicBezTo>
                <a:cubicBezTo>
                  <a:pt x="12189436" y="17139456"/>
                  <a:pt x="12191732" y="17139456"/>
                  <a:pt x="12195175" y="17139456"/>
                </a:cubicBezTo>
                <a:cubicBezTo>
                  <a:pt x="12195175" y="17512396"/>
                  <a:pt x="12195175" y="17886484"/>
                  <a:pt x="12195175" y="18259424"/>
                </a:cubicBezTo>
                <a:cubicBezTo>
                  <a:pt x="8130882" y="18259424"/>
                  <a:pt x="4065441" y="18259424"/>
                  <a:pt x="1148" y="18259424"/>
                </a:cubicBezTo>
                <a:cubicBezTo>
                  <a:pt x="1148" y="18244506"/>
                  <a:pt x="0" y="18228442"/>
                  <a:pt x="0" y="18213524"/>
                </a:cubicBezTo>
                <a:cubicBezTo>
                  <a:pt x="0" y="17607640"/>
                  <a:pt x="0" y="17001756"/>
                  <a:pt x="0" y="16395870"/>
                </a:cubicBezTo>
                <a:cubicBezTo>
                  <a:pt x="0" y="16376363"/>
                  <a:pt x="0" y="16356856"/>
                  <a:pt x="0" y="16331610"/>
                </a:cubicBezTo>
                <a:cubicBezTo>
                  <a:pt x="45912" y="16348823"/>
                  <a:pt x="73458" y="16332758"/>
                  <a:pt x="106744" y="16312102"/>
                </a:cubicBezTo>
                <a:cubicBezTo>
                  <a:pt x="157246" y="16281120"/>
                  <a:pt x="206601" y="16246694"/>
                  <a:pt x="267433" y="16229482"/>
                </a:cubicBezTo>
                <a:cubicBezTo>
                  <a:pt x="304162" y="16219154"/>
                  <a:pt x="344335" y="16203090"/>
                  <a:pt x="370734" y="16168664"/>
                </a:cubicBezTo>
                <a:cubicBezTo>
                  <a:pt x="385655" y="16150304"/>
                  <a:pt x="405167" y="16139976"/>
                  <a:pt x="430418" y="16138829"/>
                </a:cubicBezTo>
                <a:cubicBezTo>
                  <a:pt x="444191" y="16138829"/>
                  <a:pt x="461408" y="16133092"/>
                  <a:pt x="471738" y="16123911"/>
                </a:cubicBezTo>
                <a:cubicBezTo>
                  <a:pt x="548640" y="16057356"/>
                  <a:pt x="615211" y="16068831"/>
                  <a:pt x="689817" y="16112436"/>
                </a:cubicBezTo>
                <a:cubicBezTo>
                  <a:pt x="728841" y="16135386"/>
                  <a:pt x="763275" y="16167516"/>
                  <a:pt x="800004" y="16195056"/>
                </a:cubicBezTo>
                <a:cubicBezTo>
                  <a:pt x="804595" y="16198500"/>
                  <a:pt x="811481" y="16201942"/>
                  <a:pt x="812629" y="16207680"/>
                </a:cubicBezTo>
                <a:cubicBezTo>
                  <a:pt x="825255" y="16251284"/>
                  <a:pt x="859688" y="16248990"/>
                  <a:pt x="894122" y="16248990"/>
                </a:cubicBezTo>
                <a:cubicBezTo>
                  <a:pt x="913634" y="16248990"/>
                  <a:pt x="933146" y="16250137"/>
                  <a:pt x="952659" y="16253580"/>
                </a:cubicBezTo>
                <a:cubicBezTo>
                  <a:pt x="979058" y="16257022"/>
                  <a:pt x="1000865" y="16268498"/>
                  <a:pt x="1021525" y="16288005"/>
                </a:cubicBezTo>
                <a:cubicBezTo>
                  <a:pt x="1103018" y="16363740"/>
                  <a:pt x="1115643" y="16332758"/>
                  <a:pt x="1159259" y="16260464"/>
                </a:cubicBezTo>
                <a:cubicBezTo>
                  <a:pt x="1213205" y="16173254"/>
                  <a:pt x="1267151" y="16087191"/>
                  <a:pt x="1321096" y="15999980"/>
                </a:cubicBezTo>
                <a:cubicBezTo>
                  <a:pt x="1322244" y="15998833"/>
                  <a:pt x="1323392" y="15997686"/>
                  <a:pt x="1324540" y="15996538"/>
                </a:cubicBezTo>
                <a:cubicBezTo>
                  <a:pt x="1344052" y="15936868"/>
                  <a:pt x="1392259" y="15936868"/>
                  <a:pt x="1441613" y="15938015"/>
                </a:cubicBezTo>
                <a:cubicBezTo>
                  <a:pt x="1458830" y="15939162"/>
                  <a:pt x="1472603" y="15941458"/>
                  <a:pt x="1478342" y="15958670"/>
                </a:cubicBezTo>
                <a:cubicBezTo>
                  <a:pt x="1484081" y="15979325"/>
                  <a:pt x="1497855" y="15989653"/>
                  <a:pt x="1517367" y="15991948"/>
                </a:cubicBezTo>
                <a:cubicBezTo>
                  <a:pt x="1540323" y="15995390"/>
                  <a:pt x="1546061" y="16011456"/>
                  <a:pt x="1546061" y="16032110"/>
                </a:cubicBezTo>
                <a:cubicBezTo>
                  <a:pt x="1547209" y="16059651"/>
                  <a:pt x="1543766" y="16084896"/>
                  <a:pt x="1532288" y="16111288"/>
                </a:cubicBezTo>
                <a:cubicBezTo>
                  <a:pt x="1516219" y="16146862"/>
                  <a:pt x="1508185" y="16183582"/>
                  <a:pt x="1495559" y="16220302"/>
                </a:cubicBezTo>
                <a:cubicBezTo>
                  <a:pt x="1481786" y="16260464"/>
                  <a:pt x="1466865" y="16300628"/>
                  <a:pt x="1453091" y="16340790"/>
                </a:cubicBezTo>
                <a:cubicBezTo>
                  <a:pt x="1448500" y="16355708"/>
                  <a:pt x="1447352" y="16371773"/>
                  <a:pt x="1446204" y="16382100"/>
                </a:cubicBezTo>
                <a:cubicBezTo>
                  <a:pt x="1482933" y="16388986"/>
                  <a:pt x="1513924" y="16394723"/>
                  <a:pt x="1544914" y="16400460"/>
                </a:cubicBezTo>
                <a:cubicBezTo>
                  <a:pt x="1583938" y="16407346"/>
                  <a:pt x="1620667" y="16406198"/>
                  <a:pt x="1648214" y="16370626"/>
                </a:cubicBezTo>
                <a:cubicBezTo>
                  <a:pt x="1663135" y="16352266"/>
                  <a:pt x="1684943" y="16348823"/>
                  <a:pt x="1706751" y="16351118"/>
                </a:cubicBezTo>
                <a:cubicBezTo>
                  <a:pt x="1751514" y="16358003"/>
                  <a:pt x="1785948" y="16341938"/>
                  <a:pt x="1814642" y="16306365"/>
                </a:cubicBezTo>
                <a:cubicBezTo>
                  <a:pt x="1853667" y="16258170"/>
                  <a:pt x="1894987" y="16211122"/>
                  <a:pt x="1936307" y="16164074"/>
                </a:cubicBezTo>
                <a:cubicBezTo>
                  <a:pt x="1947785" y="16150304"/>
                  <a:pt x="1961558" y="16138829"/>
                  <a:pt x="1974184" y="16123911"/>
                </a:cubicBezTo>
                <a:cubicBezTo>
                  <a:pt x="1991400" y="16103256"/>
                  <a:pt x="2004026" y="16080306"/>
                  <a:pt x="2015504" y="16055060"/>
                </a:cubicBezTo>
                <a:cubicBezTo>
                  <a:pt x="2039607" y="16004570"/>
                  <a:pt x="2072893" y="15958670"/>
                  <a:pt x="2106179" y="15913917"/>
                </a:cubicBezTo>
                <a:cubicBezTo>
                  <a:pt x="2133725" y="15877197"/>
                  <a:pt x="2167011" y="15846214"/>
                  <a:pt x="2198001" y="15811789"/>
                </a:cubicBezTo>
                <a:cubicBezTo>
                  <a:pt x="2204888" y="15804904"/>
                  <a:pt x="2210626" y="15796872"/>
                  <a:pt x="2218661" y="15793429"/>
                </a:cubicBezTo>
                <a:cubicBezTo>
                  <a:pt x="2262277" y="15773921"/>
                  <a:pt x="2288676" y="15736054"/>
                  <a:pt x="2323109" y="15706218"/>
                </a:cubicBezTo>
                <a:cubicBezTo>
                  <a:pt x="2365577" y="15668350"/>
                  <a:pt x="2404602" y="15623598"/>
                  <a:pt x="2452808" y="15598352"/>
                </a:cubicBezTo>
                <a:cubicBezTo>
                  <a:pt x="2521675" y="15562780"/>
                  <a:pt x="2572177" y="15504257"/>
                  <a:pt x="2637601" y="15465242"/>
                </a:cubicBezTo>
                <a:cubicBezTo>
                  <a:pt x="2660557" y="15452619"/>
                  <a:pt x="2689251" y="15437702"/>
                  <a:pt x="2714503" y="15439996"/>
                </a:cubicBezTo>
                <a:cubicBezTo>
                  <a:pt x="2765005" y="15444586"/>
                  <a:pt x="2810916" y="15429669"/>
                  <a:pt x="2857975" y="15420488"/>
                </a:cubicBezTo>
                <a:cubicBezTo>
                  <a:pt x="2888965" y="15414751"/>
                  <a:pt x="2909625" y="15415898"/>
                  <a:pt x="2919955" y="15448029"/>
                </a:cubicBezTo>
                <a:cubicBezTo>
                  <a:pt x="2921103" y="15450324"/>
                  <a:pt x="2924547" y="15451472"/>
                  <a:pt x="2926842" y="15453766"/>
                </a:cubicBezTo>
                <a:cubicBezTo>
                  <a:pt x="2927990" y="15453766"/>
                  <a:pt x="2930285" y="15453766"/>
                  <a:pt x="2936024" y="15454914"/>
                </a:cubicBezTo>
                <a:cubicBezTo>
                  <a:pt x="2939468" y="15448029"/>
                  <a:pt x="2945207" y="15438849"/>
                  <a:pt x="2950946" y="15431964"/>
                </a:cubicBezTo>
                <a:cubicBezTo>
                  <a:pt x="2958980" y="15422784"/>
                  <a:pt x="2971606" y="15406718"/>
                  <a:pt x="2976197" y="15409014"/>
                </a:cubicBezTo>
                <a:cubicBezTo>
                  <a:pt x="3014073" y="15425078"/>
                  <a:pt x="3062280" y="15388358"/>
                  <a:pt x="3092123" y="15434259"/>
                </a:cubicBezTo>
                <a:cubicBezTo>
                  <a:pt x="3094418" y="15437702"/>
                  <a:pt x="3103600" y="15438849"/>
                  <a:pt x="3108191" y="15437702"/>
                </a:cubicBezTo>
                <a:cubicBezTo>
                  <a:pt x="3139181" y="15430816"/>
                  <a:pt x="3172467" y="15426226"/>
                  <a:pt x="3201162" y="15413604"/>
                </a:cubicBezTo>
                <a:cubicBezTo>
                  <a:pt x="3258551" y="15387211"/>
                  <a:pt x="3314792" y="15397538"/>
                  <a:pt x="3361851" y="15431964"/>
                </a:cubicBezTo>
                <a:cubicBezTo>
                  <a:pt x="3431866" y="15483602"/>
                  <a:pt x="3444491" y="15472126"/>
                  <a:pt x="3513358" y="15456062"/>
                </a:cubicBezTo>
                <a:cubicBezTo>
                  <a:pt x="3530575" y="15391801"/>
                  <a:pt x="3567304" y="15339016"/>
                  <a:pt x="3608624" y="15287378"/>
                </a:cubicBezTo>
                <a:cubicBezTo>
                  <a:pt x="3629284" y="15263280"/>
                  <a:pt x="3644205" y="15234592"/>
                  <a:pt x="3661422" y="15208200"/>
                </a:cubicBezTo>
                <a:cubicBezTo>
                  <a:pt x="3677491" y="15181807"/>
                  <a:pt x="3699299" y="15170332"/>
                  <a:pt x="3731437" y="15179512"/>
                </a:cubicBezTo>
                <a:cubicBezTo>
                  <a:pt x="3741767" y="15182954"/>
                  <a:pt x="3761279" y="15178364"/>
                  <a:pt x="3768166" y="15170332"/>
                </a:cubicBezTo>
                <a:cubicBezTo>
                  <a:pt x="3799156" y="15135906"/>
                  <a:pt x="3838180" y="15125579"/>
                  <a:pt x="3881796" y="15133612"/>
                </a:cubicBezTo>
                <a:cubicBezTo>
                  <a:pt x="3900161" y="15138202"/>
                  <a:pt x="3915082" y="15135906"/>
                  <a:pt x="3925412" y="15118694"/>
                </a:cubicBezTo>
                <a:cubicBezTo>
                  <a:pt x="3951811" y="15075088"/>
                  <a:pt x="3977062" y="15030336"/>
                  <a:pt x="4004609" y="14982140"/>
                </a:cubicBezTo>
                <a:cubicBezTo>
                  <a:pt x="4019530" y="14985583"/>
                  <a:pt x="4035599" y="14987878"/>
                  <a:pt x="4044781" y="14989026"/>
                </a:cubicBezTo>
                <a:cubicBezTo>
                  <a:pt x="4064293" y="14966076"/>
                  <a:pt x="4079214" y="14943126"/>
                  <a:pt x="4098726" y="14927060"/>
                </a:cubicBezTo>
                <a:cubicBezTo>
                  <a:pt x="4129717" y="14901815"/>
                  <a:pt x="4150377" y="14875422"/>
                  <a:pt x="4142342" y="14831817"/>
                </a:cubicBezTo>
                <a:cubicBezTo>
                  <a:pt x="4159559" y="14828374"/>
                  <a:pt x="4174480" y="14826080"/>
                  <a:pt x="4190549" y="14823784"/>
                </a:cubicBezTo>
                <a:cubicBezTo>
                  <a:pt x="4193993" y="14789359"/>
                  <a:pt x="4198583" y="14754934"/>
                  <a:pt x="4229573" y="14731984"/>
                </a:cubicBezTo>
                <a:cubicBezTo>
                  <a:pt x="4229573" y="14709034"/>
                  <a:pt x="4226130" y="14686084"/>
                  <a:pt x="4231869" y="14665428"/>
                </a:cubicBezTo>
                <a:cubicBezTo>
                  <a:pt x="4234165" y="14653953"/>
                  <a:pt x="4253677" y="14647068"/>
                  <a:pt x="4268598" y="14634446"/>
                </a:cubicBezTo>
                <a:cubicBezTo>
                  <a:pt x="4267450" y="14610348"/>
                  <a:pt x="4280076" y="14587398"/>
                  <a:pt x="4304180" y="14569038"/>
                </a:cubicBezTo>
                <a:cubicBezTo>
                  <a:pt x="4307624" y="14566742"/>
                  <a:pt x="4311066" y="14563300"/>
                  <a:pt x="4313361" y="14559858"/>
                </a:cubicBezTo>
                <a:cubicBezTo>
                  <a:pt x="4325988" y="14542645"/>
                  <a:pt x="4348943" y="14525432"/>
                  <a:pt x="4348943" y="14508220"/>
                </a:cubicBezTo>
                <a:cubicBezTo>
                  <a:pt x="4347795" y="14476090"/>
                  <a:pt x="4344352" y="14441664"/>
                  <a:pt x="4317954" y="14415272"/>
                </a:cubicBezTo>
                <a:cubicBezTo>
                  <a:pt x="4298440" y="14395764"/>
                  <a:pt x="4275485" y="14378551"/>
                  <a:pt x="4288110" y="14345274"/>
                </a:cubicBezTo>
                <a:cubicBezTo>
                  <a:pt x="4288110" y="14342978"/>
                  <a:pt x="4285815" y="14339536"/>
                  <a:pt x="4284667" y="14336094"/>
                </a:cubicBezTo>
                <a:cubicBezTo>
                  <a:pt x="4269746" y="14291340"/>
                  <a:pt x="4269746" y="14291340"/>
                  <a:pt x="4320248" y="14284456"/>
                </a:cubicBezTo>
                <a:cubicBezTo>
                  <a:pt x="4345499" y="14279866"/>
                  <a:pt x="4369603" y="14274128"/>
                  <a:pt x="4397149" y="14268390"/>
                </a:cubicBezTo>
                <a:cubicBezTo>
                  <a:pt x="4410923" y="14258063"/>
                  <a:pt x="4426993" y="14246588"/>
                  <a:pt x="4451095" y="14229375"/>
                </a:cubicBezTo>
                <a:cubicBezTo>
                  <a:pt x="4449947" y="14209868"/>
                  <a:pt x="4449947" y="14181180"/>
                  <a:pt x="4447653" y="14153640"/>
                </a:cubicBezTo>
                <a:cubicBezTo>
                  <a:pt x="4446504" y="14137574"/>
                  <a:pt x="4451095" y="14126100"/>
                  <a:pt x="4467164" y="14122657"/>
                </a:cubicBezTo>
                <a:cubicBezTo>
                  <a:pt x="4501598" y="14114624"/>
                  <a:pt x="4507337" y="14090526"/>
                  <a:pt x="4509632" y="14060692"/>
                </a:cubicBezTo>
                <a:cubicBezTo>
                  <a:pt x="4513075" y="14014791"/>
                  <a:pt x="4547509" y="13970038"/>
                  <a:pt x="4592272" y="13960858"/>
                </a:cubicBezTo>
                <a:cubicBezTo>
                  <a:pt x="4662287" y="13945940"/>
                  <a:pt x="4707051" y="13901188"/>
                  <a:pt x="4741484" y="13843812"/>
                </a:cubicBezTo>
                <a:cubicBezTo>
                  <a:pt x="4757553" y="13817420"/>
                  <a:pt x="4775917" y="13794470"/>
                  <a:pt x="4802316" y="13777257"/>
                </a:cubicBezTo>
                <a:cubicBezTo>
                  <a:pt x="4826420" y="13758897"/>
                  <a:pt x="4848228" y="13738242"/>
                  <a:pt x="4871183" y="13718734"/>
                </a:cubicBezTo>
                <a:cubicBezTo>
                  <a:pt x="4873479" y="13717586"/>
                  <a:pt x="4875774" y="13714144"/>
                  <a:pt x="4879218" y="13714144"/>
                </a:cubicBezTo>
                <a:cubicBezTo>
                  <a:pt x="4942345" y="13701522"/>
                  <a:pt x="4971040" y="13647588"/>
                  <a:pt x="5008917" y="13603983"/>
                </a:cubicBezTo>
                <a:cubicBezTo>
                  <a:pt x="5026134" y="13584476"/>
                  <a:pt x="5044500" y="13567263"/>
                  <a:pt x="5070897" y="13560378"/>
                </a:cubicBezTo>
                <a:cubicBezTo>
                  <a:pt x="5076636" y="13559230"/>
                  <a:pt x="5083524" y="13556936"/>
                  <a:pt x="5085820" y="13552346"/>
                </a:cubicBezTo>
                <a:cubicBezTo>
                  <a:pt x="5104183" y="13530542"/>
                  <a:pt x="5120252" y="13507592"/>
                  <a:pt x="5137471" y="13484642"/>
                </a:cubicBezTo>
                <a:cubicBezTo>
                  <a:pt x="5146651" y="13470872"/>
                  <a:pt x="5158129" y="13468577"/>
                  <a:pt x="5173050" y="13473168"/>
                </a:cubicBezTo>
                <a:cubicBezTo>
                  <a:pt x="5199449" y="13482348"/>
                  <a:pt x="5218961" y="13477758"/>
                  <a:pt x="5224700" y="13447922"/>
                </a:cubicBezTo>
                <a:cubicBezTo>
                  <a:pt x="5224700" y="13445627"/>
                  <a:pt x="5225849" y="13444480"/>
                  <a:pt x="5226997" y="13443332"/>
                </a:cubicBezTo>
                <a:cubicBezTo>
                  <a:pt x="5275203" y="13420382"/>
                  <a:pt x="5297010" y="13357269"/>
                  <a:pt x="5364729" y="13360712"/>
                </a:cubicBezTo>
                <a:cubicBezTo>
                  <a:pt x="5403755" y="13361859"/>
                  <a:pt x="5445075" y="13348089"/>
                  <a:pt x="5485247" y="13341204"/>
                </a:cubicBezTo>
                <a:cubicBezTo>
                  <a:pt x="5487542" y="13340056"/>
                  <a:pt x="5490985" y="13340056"/>
                  <a:pt x="5494429" y="13340056"/>
                </a:cubicBezTo>
                <a:cubicBezTo>
                  <a:pt x="5562148" y="13361859"/>
                  <a:pt x="5632162" y="13332024"/>
                  <a:pt x="5701029" y="13349236"/>
                </a:cubicBezTo>
                <a:cubicBezTo>
                  <a:pt x="5734315" y="13358416"/>
                  <a:pt x="5768749" y="13366449"/>
                  <a:pt x="5800886" y="13380219"/>
                </a:cubicBezTo>
                <a:cubicBezTo>
                  <a:pt x="5822694" y="13390546"/>
                  <a:pt x="5838763" y="13395136"/>
                  <a:pt x="5858276" y="13380219"/>
                </a:cubicBezTo>
                <a:cubicBezTo>
                  <a:pt x="5878936" y="13363006"/>
                  <a:pt x="5899595" y="13345794"/>
                  <a:pt x="5895004" y="13315959"/>
                </a:cubicBezTo>
                <a:cubicBezTo>
                  <a:pt x="5884674" y="13249403"/>
                  <a:pt x="5874344" y="13182848"/>
                  <a:pt x="5865162" y="13117440"/>
                </a:cubicBezTo>
                <a:cubicBezTo>
                  <a:pt x="5859423" y="13084162"/>
                  <a:pt x="5858276" y="13050884"/>
                  <a:pt x="5852536" y="13017606"/>
                </a:cubicBezTo>
                <a:cubicBezTo>
                  <a:pt x="5846798" y="12978591"/>
                  <a:pt x="5836468" y="12940724"/>
                  <a:pt x="5829581" y="12901708"/>
                </a:cubicBezTo>
                <a:cubicBezTo>
                  <a:pt x="5823842" y="12867283"/>
                  <a:pt x="5814660" y="12832858"/>
                  <a:pt x="5814660" y="12798432"/>
                </a:cubicBezTo>
                <a:cubicBezTo>
                  <a:pt x="5814660" y="12761712"/>
                  <a:pt x="5804330" y="12729582"/>
                  <a:pt x="5792853" y="12696304"/>
                </a:cubicBezTo>
                <a:cubicBezTo>
                  <a:pt x="5771044" y="12638929"/>
                  <a:pt x="5766453" y="12578111"/>
                  <a:pt x="5767601" y="12516146"/>
                </a:cubicBezTo>
                <a:cubicBezTo>
                  <a:pt x="5767601" y="12480573"/>
                  <a:pt x="5761863" y="12447295"/>
                  <a:pt x="5751533" y="12414017"/>
                </a:cubicBezTo>
                <a:cubicBezTo>
                  <a:pt x="5736611" y="12369264"/>
                  <a:pt x="5729724" y="12322216"/>
                  <a:pt x="5721689" y="12275169"/>
                </a:cubicBezTo>
                <a:cubicBezTo>
                  <a:pt x="5714803" y="12239596"/>
                  <a:pt x="5707917" y="12210908"/>
                  <a:pt x="5670041" y="12191400"/>
                </a:cubicBezTo>
                <a:cubicBezTo>
                  <a:pt x="5629867" y="12170746"/>
                  <a:pt x="5597730" y="12137468"/>
                  <a:pt x="5562148" y="12107632"/>
                </a:cubicBezTo>
                <a:cubicBezTo>
                  <a:pt x="5539192" y="12088125"/>
                  <a:pt x="5535749" y="12061732"/>
                  <a:pt x="5538044" y="12033044"/>
                </a:cubicBezTo>
                <a:cubicBezTo>
                  <a:pt x="5538044" y="12027307"/>
                  <a:pt x="5535749" y="12021569"/>
                  <a:pt x="5534601" y="12013537"/>
                </a:cubicBezTo>
                <a:cubicBezTo>
                  <a:pt x="5515089" y="12011242"/>
                  <a:pt x="5497872" y="12010094"/>
                  <a:pt x="5474917" y="12007799"/>
                </a:cubicBezTo>
                <a:cubicBezTo>
                  <a:pt x="5465735" y="11966489"/>
                  <a:pt x="5450813" y="11925179"/>
                  <a:pt x="5449665" y="11883868"/>
                </a:cubicBezTo>
                <a:cubicBezTo>
                  <a:pt x="5449665" y="11827640"/>
                  <a:pt x="5422119" y="11778298"/>
                  <a:pt x="5415232" y="11724365"/>
                </a:cubicBezTo>
                <a:cubicBezTo>
                  <a:pt x="5409493" y="11677317"/>
                  <a:pt x="5394572" y="11631416"/>
                  <a:pt x="5392276" y="11584369"/>
                </a:cubicBezTo>
                <a:cubicBezTo>
                  <a:pt x="5386538" y="11426012"/>
                  <a:pt x="5384242" y="11267656"/>
                  <a:pt x="5383094" y="11108153"/>
                </a:cubicBezTo>
                <a:cubicBezTo>
                  <a:pt x="5381946" y="11059958"/>
                  <a:pt x="5388833" y="11011762"/>
                  <a:pt x="5391128" y="10962419"/>
                </a:cubicBezTo>
                <a:cubicBezTo>
                  <a:pt x="5393424" y="10919962"/>
                  <a:pt x="5384242" y="10877504"/>
                  <a:pt x="5378503" y="10836193"/>
                </a:cubicBezTo>
                <a:cubicBezTo>
                  <a:pt x="5363582" y="10739803"/>
                  <a:pt x="5334888" y="10645707"/>
                  <a:pt x="5344069" y="10547021"/>
                </a:cubicBezTo>
                <a:cubicBezTo>
                  <a:pt x="5349808" y="10477023"/>
                  <a:pt x="5346366" y="10405878"/>
                  <a:pt x="5345218" y="10335880"/>
                </a:cubicBezTo>
                <a:cubicBezTo>
                  <a:pt x="5344069" y="10304897"/>
                  <a:pt x="5341774" y="10275062"/>
                  <a:pt x="5336036" y="10245227"/>
                </a:cubicBezTo>
                <a:cubicBezTo>
                  <a:pt x="5330296" y="10209654"/>
                  <a:pt x="5336036" y="10178671"/>
                  <a:pt x="5360138" y="10151131"/>
                </a:cubicBezTo>
                <a:cubicBezTo>
                  <a:pt x="5404902" y="10100641"/>
                  <a:pt x="5394572" y="10043265"/>
                  <a:pt x="5333739" y="10014578"/>
                </a:cubicBezTo>
                <a:cubicBezTo>
                  <a:pt x="5313079" y="10004250"/>
                  <a:pt x="5288976" y="9982447"/>
                  <a:pt x="5259134" y="10004250"/>
                </a:cubicBezTo>
                <a:cubicBezTo>
                  <a:pt x="5240769" y="10016872"/>
                  <a:pt x="5223553" y="9998512"/>
                  <a:pt x="5213223" y="9983595"/>
                </a:cubicBezTo>
                <a:cubicBezTo>
                  <a:pt x="5197153" y="9959497"/>
                  <a:pt x="5175347" y="9952612"/>
                  <a:pt x="5147799" y="9952612"/>
                </a:cubicBezTo>
                <a:cubicBezTo>
                  <a:pt x="5103036" y="9953760"/>
                  <a:pt x="5058272" y="9949170"/>
                  <a:pt x="5012361" y="9946874"/>
                </a:cubicBezTo>
                <a:cubicBezTo>
                  <a:pt x="5007770" y="9956055"/>
                  <a:pt x="5004327" y="9962940"/>
                  <a:pt x="5003178" y="9965235"/>
                </a:cubicBezTo>
                <a:cubicBezTo>
                  <a:pt x="4992848" y="9958350"/>
                  <a:pt x="4983667" y="9946874"/>
                  <a:pt x="4973337" y="9946874"/>
                </a:cubicBezTo>
                <a:cubicBezTo>
                  <a:pt x="4949233" y="9945727"/>
                  <a:pt x="4934312" y="9934252"/>
                  <a:pt x="4921685" y="9915892"/>
                </a:cubicBezTo>
                <a:cubicBezTo>
                  <a:pt x="4894139" y="9875729"/>
                  <a:pt x="4871183" y="9835566"/>
                  <a:pt x="4876922" y="9785076"/>
                </a:cubicBezTo>
                <a:cubicBezTo>
                  <a:pt x="4880365" y="9751798"/>
                  <a:pt x="4871183" y="9721963"/>
                  <a:pt x="4859705" y="9690980"/>
                </a:cubicBezTo>
                <a:cubicBezTo>
                  <a:pt x="4845932" y="9657702"/>
                  <a:pt x="4834454" y="9623277"/>
                  <a:pt x="4824124" y="9587704"/>
                </a:cubicBezTo>
                <a:cubicBezTo>
                  <a:pt x="4814942" y="9550984"/>
                  <a:pt x="4837898" y="9524591"/>
                  <a:pt x="4857410" y="9497051"/>
                </a:cubicBezTo>
                <a:cubicBezTo>
                  <a:pt x="4864296" y="9487871"/>
                  <a:pt x="4876922" y="9482133"/>
                  <a:pt x="4886104" y="9475248"/>
                </a:cubicBezTo>
                <a:cubicBezTo>
                  <a:pt x="4873479" y="9427053"/>
                  <a:pt x="4894139" y="9394923"/>
                  <a:pt x="4932015" y="9369678"/>
                </a:cubicBezTo>
                <a:cubicBezTo>
                  <a:pt x="4942345" y="9362793"/>
                  <a:pt x="4956119" y="9351318"/>
                  <a:pt x="4957267" y="9340990"/>
                </a:cubicBezTo>
                <a:cubicBezTo>
                  <a:pt x="4961858" y="9299680"/>
                  <a:pt x="4991701" y="9277877"/>
                  <a:pt x="5016952" y="9251484"/>
                </a:cubicBezTo>
                <a:cubicBezTo>
                  <a:pt x="5021543" y="9248042"/>
                  <a:pt x="5027282" y="9244599"/>
                  <a:pt x="5030725" y="9240009"/>
                </a:cubicBezTo>
                <a:cubicBezTo>
                  <a:pt x="5064299" y="9191814"/>
                  <a:pt x="5110137" y="9181056"/>
                  <a:pt x="5159044" y="9180626"/>
                </a:cubicBezTo>
                <a:close/>
                <a:moveTo>
                  <a:pt x="12028749" y="5372807"/>
                </a:moveTo>
                <a:cubicBezTo>
                  <a:pt x="12037932" y="5370512"/>
                  <a:pt x="12052852" y="5381987"/>
                  <a:pt x="12062034" y="5388871"/>
                </a:cubicBezTo>
                <a:cubicBezTo>
                  <a:pt x="12068921" y="5394608"/>
                  <a:pt x="12071216" y="5404935"/>
                  <a:pt x="12078103" y="5417558"/>
                </a:cubicBezTo>
                <a:cubicBezTo>
                  <a:pt x="12101058" y="5410673"/>
                  <a:pt x="12124014" y="5403788"/>
                  <a:pt x="12146969" y="5398051"/>
                </a:cubicBezTo>
                <a:cubicBezTo>
                  <a:pt x="12161890" y="5393461"/>
                  <a:pt x="12179106" y="5391166"/>
                  <a:pt x="12195175" y="5388871"/>
                </a:cubicBezTo>
                <a:cubicBezTo>
                  <a:pt x="12195175" y="6312555"/>
                  <a:pt x="12195175" y="7237386"/>
                  <a:pt x="12195175" y="8161070"/>
                </a:cubicBezTo>
                <a:cubicBezTo>
                  <a:pt x="12172220" y="8159923"/>
                  <a:pt x="12150412" y="8156481"/>
                  <a:pt x="12127457" y="8159923"/>
                </a:cubicBezTo>
                <a:cubicBezTo>
                  <a:pt x="12087285" y="8164513"/>
                  <a:pt x="12084990" y="8164513"/>
                  <a:pt x="12066626" y="8116321"/>
                </a:cubicBezTo>
                <a:cubicBezTo>
                  <a:pt x="12033340" y="8116321"/>
                  <a:pt x="11997760" y="8115172"/>
                  <a:pt x="11961031" y="8117467"/>
                </a:cubicBezTo>
                <a:cubicBezTo>
                  <a:pt x="11938076" y="8118615"/>
                  <a:pt x="11913972" y="8130090"/>
                  <a:pt x="11891018" y="8111731"/>
                </a:cubicBezTo>
                <a:cubicBezTo>
                  <a:pt x="11888722" y="8109435"/>
                  <a:pt x="11881836" y="8108289"/>
                  <a:pt x="11878392" y="8109435"/>
                </a:cubicBezTo>
                <a:cubicBezTo>
                  <a:pt x="11824447" y="8128942"/>
                  <a:pt x="11771650" y="8103699"/>
                  <a:pt x="11718853" y="8107140"/>
                </a:cubicBezTo>
                <a:cubicBezTo>
                  <a:pt x="11701636" y="8107140"/>
                  <a:pt x="11684420" y="8096814"/>
                  <a:pt x="11667204" y="8092225"/>
                </a:cubicBezTo>
                <a:cubicBezTo>
                  <a:pt x="11644248" y="8086487"/>
                  <a:pt x="11620145" y="8081898"/>
                  <a:pt x="11597190" y="8078455"/>
                </a:cubicBezTo>
                <a:cubicBezTo>
                  <a:pt x="11584564" y="8077307"/>
                  <a:pt x="11571939" y="8080749"/>
                  <a:pt x="11560462" y="8078455"/>
                </a:cubicBezTo>
                <a:cubicBezTo>
                  <a:pt x="11529472" y="8069275"/>
                  <a:pt x="11504221" y="8076161"/>
                  <a:pt x="11473232" y="8086487"/>
                </a:cubicBezTo>
                <a:cubicBezTo>
                  <a:pt x="11431912" y="8101403"/>
                  <a:pt x="11383706" y="8096814"/>
                  <a:pt x="11335500" y="8101403"/>
                </a:cubicBezTo>
                <a:cubicBezTo>
                  <a:pt x="11332056" y="8083044"/>
                  <a:pt x="11329760" y="8070423"/>
                  <a:pt x="11328613" y="8061244"/>
                </a:cubicBezTo>
                <a:cubicBezTo>
                  <a:pt x="11299919" y="8052064"/>
                  <a:pt x="11276964" y="8039443"/>
                  <a:pt x="11251712" y="8038295"/>
                </a:cubicBezTo>
                <a:cubicBezTo>
                  <a:pt x="11218428" y="8034852"/>
                  <a:pt x="11185142" y="8017641"/>
                  <a:pt x="11149562" y="8038295"/>
                </a:cubicBezTo>
                <a:cubicBezTo>
                  <a:pt x="11131198" y="8048621"/>
                  <a:pt x="11104799" y="8044032"/>
                  <a:pt x="11079548" y="8046327"/>
                </a:cubicBezTo>
                <a:cubicBezTo>
                  <a:pt x="11073810" y="8057802"/>
                  <a:pt x="11068070" y="8071571"/>
                  <a:pt x="11061184" y="8086487"/>
                </a:cubicBezTo>
                <a:cubicBezTo>
                  <a:pt x="11039376" y="8079603"/>
                  <a:pt x="11024456" y="8068128"/>
                  <a:pt x="11019864" y="8047475"/>
                </a:cubicBezTo>
                <a:cubicBezTo>
                  <a:pt x="11011830" y="8017641"/>
                  <a:pt x="10991170" y="8008461"/>
                  <a:pt x="10964772" y="8007315"/>
                </a:cubicBezTo>
                <a:cubicBezTo>
                  <a:pt x="10949850" y="8006167"/>
                  <a:pt x="10933782" y="8005020"/>
                  <a:pt x="10918861" y="8007315"/>
                </a:cubicBezTo>
                <a:cubicBezTo>
                  <a:pt x="10841961" y="8021084"/>
                  <a:pt x="10763913" y="8019936"/>
                  <a:pt x="10687012" y="8007315"/>
                </a:cubicBezTo>
                <a:cubicBezTo>
                  <a:pt x="10670944" y="8005020"/>
                  <a:pt x="10653728" y="8007315"/>
                  <a:pt x="10636511" y="8007315"/>
                </a:cubicBezTo>
                <a:cubicBezTo>
                  <a:pt x="10607817" y="8006167"/>
                  <a:pt x="10579123" y="8008461"/>
                  <a:pt x="10551576" y="7993545"/>
                </a:cubicBezTo>
                <a:cubicBezTo>
                  <a:pt x="10537804" y="7985513"/>
                  <a:pt x="10519439" y="7987808"/>
                  <a:pt x="10502222" y="7985513"/>
                </a:cubicBezTo>
                <a:cubicBezTo>
                  <a:pt x="10495336" y="7971744"/>
                  <a:pt x="10490745" y="7957975"/>
                  <a:pt x="10482710" y="7945353"/>
                </a:cubicBezTo>
                <a:cubicBezTo>
                  <a:pt x="10470086" y="7924699"/>
                  <a:pt x="10452869" y="7913225"/>
                  <a:pt x="10426470" y="7914372"/>
                </a:cubicBezTo>
                <a:cubicBezTo>
                  <a:pt x="10374821" y="7916667"/>
                  <a:pt x="10323172" y="7915520"/>
                  <a:pt x="10265783" y="7915520"/>
                </a:cubicBezTo>
                <a:cubicBezTo>
                  <a:pt x="10271522" y="7933878"/>
                  <a:pt x="10274965" y="7948795"/>
                  <a:pt x="10280704" y="7968301"/>
                </a:cubicBezTo>
                <a:cubicBezTo>
                  <a:pt x="10265783" y="7969449"/>
                  <a:pt x="10252010" y="7971744"/>
                  <a:pt x="10238237" y="7972892"/>
                </a:cubicBezTo>
                <a:cubicBezTo>
                  <a:pt x="10224464" y="7974039"/>
                  <a:pt x="10210690" y="7974039"/>
                  <a:pt x="10198065" y="7972892"/>
                </a:cubicBezTo>
                <a:cubicBezTo>
                  <a:pt x="10186588" y="7972892"/>
                  <a:pt x="10171666" y="7974039"/>
                  <a:pt x="10162484" y="7968301"/>
                </a:cubicBezTo>
                <a:cubicBezTo>
                  <a:pt x="10139529" y="7952237"/>
                  <a:pt x="10114278" y="7951090"/>
                  <a:pt x="10087880" y="7952237"/>
                </a:cubicBezTo>
                <a:cubicBezTo>
                  <a:pt x="10031639" y="7954532"/>
                  <a:pt x="9975399" y="7959122"/>
                  <a:pt x="9919158" y="7959122"/>
                </a:cubicBezTo>
                <a:cubicBezTo>
                  <a:pt x="9892760" y="7959122"/>
                  <a:pt x="9865214" y="7953385"/>
                  <a:pt x="9837667" y="7947648"/>
                </a:cubicBezTo>
                <a:cubicBezTo>
                  <a:pt x="9804382" y="7941911"/>
                  <a:pt x="9773392" y="7943058"/>
                  <a:pt x="9740107" y="7954532"/>
                </a:cubicBezTo>
                <a:cubicBezTo>
                  <a:pt x="9703379" y="7967154"/>
                  <a:pt x="9664355" y="7966007"/>
                  <a:pt x="9625331" y="7944205"/>
                </a:cubicBezTo>
                <a:cubicBezTo>
                  <a:pt x="9586307" y="7923552"/>
                  <a:pt x="9542692" y="7905193"/>
                  <a:pt x="9494486" y="7920109"/>
                </a:cubicBezTo>
                <a:cubicBezTo>
                  <a:pt x="9488747" y="7922404"/>
                  <a:pt x="9481860" y="7923552"/>
                  <a:pt x="9476121" y="7922404"/>
                </a:cubicBezTo>
                <a:cubicBezTo>
                  <a:pt x="9404960" y="7920109"/>
                  <a:pt x="9332651" y="7918962"/>
                  <a:pt x="9261490" y="7914372"/>
                </a:cubicBezTo>
                <a:cubicBezTo>
                  <a:pt x="9171964" y="7909782"/>
                  <a:pt x="9082438" y="7900602"/>
                  <a:pt x="8991765" y="7898308"/>
                </a:cubicBezTo>
                <a:cubicBezTo>
                  <a:pt x="8943559" y="7897161"/>
                  <a:pt x="8894205" y="7889129"/>
                  <a:pt x="8844851" y="7894866"/>
                </a:cubicBezTo>
                <a:cubicBezTo>
                  <a:pt x="8765655" y="7904045"/>
                  <a:pt x="8686460" y="7896013"/>
                  <a:pt x="8609559" y="7875360"/>
                </a:cubicBezTo>
                <a:cubicBezTo>
                  <a:pt x="8588900" y="7870770"/>
                  <a:pt x="8567092" y="7869622"/>
                  <a:pt x="8546432" y="7869622"/>
                </a:cubicBezTo>
                <a:cubicBezTo>
                  <a:pt x="8493635" y="7868474"/>
                  <a:pt x="8441986" y="7870770"/>
                  <a:pt x="8390336" y="7868474"/>
                </a:cubicBezTo>
                <a:cubicBezTo>
                  <a:pt x="8301959" y="7866179"/>
                  <a:pt x="8212433" y="7862738"/>
                  <a:pt x="8124055" y="7859296"/>
                </a:cubicBezTo>
                <a:cubicBezTo>
                  <a:pt x="8116021" y="7859296"/>
                  <a:pt x="8105691" y="7858147"/>
                  <a:pt x="8097657" y="7854706"/>
                </a:cubicBezTo>
                <a:cubicBezTo>
                  <a:pt x="8036825" y="7824873"/>
                  <a:pt x="7972550" y="7832905"/>
                  <a:pt x="7909423" y="7832905"/>
                </a:cubicBezTo>
                <a:cubicBezTo>
                  <a:pt x="7877286" y="7832905"/>
                  <a:pt x="7845148" y="7826019"/>
                  <a:pt x="7816454" y="7850115"/>
                </a:cubicBezTo>
                <a:cubicBezTo>
                  <a:pt x="7811863" y="7854706"/>
                  <a:pt x="7795795" y="7851264"/>
                  <a:pt x="7788908" y="7846674"/>
                </a:cubicBezTo>
                <a:cubicBezTo>
                  <a:pt x="7753327" y="7824873"/>
                  <a:pt x="7717747" y="7814546"/>
                  <a:pt x="7676427" y="7812250"/>
                </a:cubicBezTo>
                <a:cubicBezTo>
                  <a:pt x="7647733" y="7812250"/>
                  <a:pt x="7620187" y="7798482"/>
                  <a:pt x="7592640" y="7791596"/>
                </a:cubicBezTo>
                <a:cubicBezTo>
                  <a:pt x="7582310" y="7789302"/>
                  <a:pt x="7571981" y="7788155"/>
                  <a:pt x="7561651" y="7788155"/>
                </a:cubicBezTo>
                <a:cubicBezTo>
                  <a:pt x="7512297" y="7790450"/>
                  <a:pt x="7464091" y="7798482"/>
                  <a:pt x="7415885" y="7793891"/>
                </a:cubicBezTo>
                <a:cubicBezTo>
                  <a:pt x="7372270" y="7790450"/>
                  <a:pt x="7330950" y="7774386"/>
                  <a:pt x="7283892" y="7762911"/>
                </a:cubicBezTo>
                <a:cubicBezTo>
                  <a:pt x="7255198" y="7778975"/>
                  <a:pt x="7220765" y="7784712"/>
                  <a:pt x="7181741" y="7778975"/>
                </a:cubicBezTo>
                <a:cubicBezTo>
                  <a:pt x="7154194" y="7774386"/>
                  <a:pt x="7125500" y="7781270"/>
                  <a:pt x="7097954" y="7788155"/>
                </a:cubicBezTo>
                <a:cubicBezTo>
                  <a:pt x="7052043" y="7797334"/>
                  <a:pt x="7003837" y="7795039"/>
                  <a:pt x="6956779" y="7792744"/>
                </a:cubicBezTo>
                <a:cubicBezTo>
                  <a:pt x="6944154" y="7791596"/>
                  <a:pt x="6929233" y="7773238"/>
                  <a:pt x="6921198" y="7759468"/>
                </a:cubicBezTo>
                <a:cubicBezTo>
                  <a:pt x="6901686" y="7726193"/>
                  <a:pt x="6872992" y="7710129"/>
                  <a:pt x="6836264" y="7706687"/>
                </a:cubicBezTo>
                <a:cubicBezTo>
                  <a:pt x="6802979" y="7704392"/>
                  <a:pt x="6769693" y="7698655"/>
                  <a:pt x="6736408" y="7695212"/>
                </a:cubicBezTo>
                <a:cubicBezTo>
                  <a:pt x="6728374" y="7694064"/>
                  <a:pt x="6720339" y="7695212"/>
                  <a:pt x="6713453" y="7691770"/>
                </a:cubicBezTo>
                <a:cubicBezTo>
                  <a:pt x="6658360" y="7665379"/>
                  <a:pt x="6598676" y="7671116"/>
                  <a:pt x="6540141" y="7666527"/>
                </a:cubicBezTo>
                <a:cubicBezTo>
                  <a:pt x="6522924" y="7665379"/>
                  <a:pt x="6506855" y="7663084"/>
                  <a:pt x="6490787" y="7658495"/>
                </a:cubicBezTo>
                <a:cubicBezTo>
                  <a:pt x="6456354" y="7650463"/>
                  <a:pt x="6456354" y="7649315"/>
                  <a:pt x="6458649" y="7612597"/>
                </a:cubicBezTo>
                <a:cubicBezTo>
                  <a:pt x="6460945" y="7589649"/>
                  <a:pt x="6451763" y="7578174"/>
                  <a:pt x="6427660" y="7577026"/>
                </a:cubicBezTo>
                <a:cubicBezTo>
                  <a:pt x="6393227" y="7573585"/>
                  <a:pt x="6358794" y="7572437"/>
                  <a:pt x="6324361" y="7574732"/>
                </a:cubicBezTo>
                <a:cubicBezTo>
                  <a:pt x="6285337" y="7578174"/>
                  <a:pt x="6255495" y="7562110"/>
                  <a:pt x="6226801" y="7542603"/>
                </a:cubicBezTo>
                <a:cubicBezTo>
                  <a:pt x="6224505" y="7540309"/>
                  <a:pt x="6222210" y="7538014"/>
                  <a:pt x="6219914" y="7535719"/>
                </a:cubicBezTo>
                <a:cubicBezTo>
                  <a:pt x="6138423" y="7481790"/>
                  <a:pt x="6137275" y="7403765"/>
                  <a:pt x="6148753" y="7317707"/>
                </a:cubicBezTo>
                <a:cubicBezTo>
                  <a:pt x="6156787" y="7261482"/>
                  <a:pt x="6152196" y="7204111"/>
                  <a:pt x="6153344" y="7147886"/>
                </a:cubicBezTo>
                <a:cubicBezTo>
                  <a:pt x="6153344" y="7142150"/>
                  <a:pt x="6152196" y="7136413"/>
                  <a:pt x="6152196" y="7130675"/>
                </a:cubicBezTo>
                <a:cubicBezTo>
                  <a:pt x="6213028" y="7120349"/>
                  <a:pt x="6211880" y="7119200"/>
                  <a:pt x="6218767" y="7053797"/>
                </a:cubicBezTo>
                <a:cubicBezTo>
                  <a:pt x="6219914" y="7037733"/>
                  <a:pt x="6230244" y="7018227"/>
                  <a:pt x="6241722" y="7006752"/>
                </a:cubicBezTo>
                <a:cubicBezTo>
                  <a:pt x="6299110" y="6949381"/>
                  <a:pt x="6358794" y="6894304"/>
                  <a:pt x="6417330" y="6839227"/>
                </a:cubicBezTo>
                <a:cubicBezTo>
                  <a:pt x="6423069" y="6834638"/>
                  <a:pt x="6429955" y="6827753"/>
                  <a:pt x="6436842" y="6826606"/>
                </a:cubicBezTo>
                <a:cubicBezTo>
                  <a:pt x="6477013" y="6825458"/>
                  <a:pt x="6501117" y="6796772"/>
                  <a:pt x="6532106" y="6777266"/>
                </a:cubicBezTo>
                <a:cubicBezTo>
                  <a:pt x="6547027" y="6766939"/>
                  <a:pt x="6567687" y="6762349"/>
                  <a:pt x="6587199" y="6758907"/>
                </a:cubicBezTo>
                <a:cubicBezTo>
                  <a:pt x="6604415" y="6756612"/>
                  <a:pt x="6623927" y="6756612"/>
                  <a:pt x="6642292" y="6758907"/>
                </a:cubicBezTo>
                <a:cubicBezTo>
                  <a:pt x="6714601" y="6765791"/>
                  <a:pt x="6770841" y="6733663"/>
                  <a:pt x="6820195" y="6684324"/>
                </a:cubicBezTo>
                <a:cubicBezTo>
                  <a:pt x="6843150" y="6662523"/>
                  <a:pt x="6868401" y="6641868"/>
                  <a:pt x="6891356" y="6620068"/>
                </a:cubicBezTo>
                <a:cubicBezTo>
                  <a:pt x="6908573" y="6605150"/>
                  <a:pt x="6932676" y="6589086"/>
                  <a:pt x="6936119" y="6569581"/>
                </a:cubicBezTo>
                <a:cubicBezTo>
                  <a:pt x="6943006" y="6532862"/>
                  <a:pt x="6964813" y="6522536"/>
                  <a:pt x="6995803" y="6511061"/>
                </a:cubicBezTo>
                <a:cubicBezTo>
                  <a:pt x="7018758" y="6501882"/>
                  <a:pt x="7041713" y="6483522"/>
                  <a:pt x="7056634" y="6464017"/>
                </a:cubicBezTo>
                <a:cubicBezTo>
                  <a:pt x="7068112" y="6447953"/>
                  <a:pt x="7068112" y="6422708"/>
                  <a:pt x="7076146" y="6396318"/>
                </a:cubicBezTo>
                <a:cubicBezTo>
                  <a:pt x="7080737" y="6395171"/>
                  <a:pt x="7093363" y="6389434"/>
                  <a:pt x="7103693" y="6391728"/>
                </a:cubicBezTo>
                <a:cubicBezTo>
                  <a:pt x="7131239" y="6398612"/>
                  <a:pt x="7154194" y="6398612"/>
                  <a:pt x="7178297" y="6381401"/>
                </a:cubicBezTo>
                <a:cubicBezTo>
                  <a:pt x="7182889" y="6377959"/>
                  <a:pt x="7197809" y="6379107"/>
                  <a:pt x="7203548" y="6383696"/>
                </a:cubicBezTo>
                <a:cubicBezTo>
                  <a:pt x="7223060" y="6400907"/>
                  <a:pt x="7240277" y="6394023"/>
                  <a:pt x="7262084" y="6388286"/>
                </a:cubicBezTo>
                <a:cubicBezTo>
                  <a:pt x="7286187" y="6382548"/>
                  <a:pt x="7312586" y="6389434"/>
                  <a:pt x="7340132" y="6391728"/>
                </a:cubicBezTo>
                <a:cubicBezTo>
                  <a:pt x="7345871" y="6377959"/>
                  <a:pt x="7350462" y="6366484"/>
                  <a:pt x="7355053" y="6357305"/>
                </a:cubicBezTo>
                <a:cubicBezTo>
                  <a:pt x="7359644" y="6353863"/>
                  <a:pt x="7360792" y="6352715"/>
                  <a:pt x="7361940" y="6352715"/>
                </a:cubicBezTo>
                <a:cubicBezTo>
                  <a:pt x="7397520" y="6367632"/>
                  <a:pt x="7438840" y="6346978"/>
                  <a:pt x="7470977" y="6374516"/>
                </a:cubicBezTo>
                <a:cubicBezTo>
                  <a:pt x="7476716" y="6379107"/>
                  <a:pt x="7482455" y="6384843"/>
                  <a:pt x="7488194" y="6389434"/>
                </a:cubicBezTo>
                <a:cubicBezTo>
                  <a:pt x="7514592" y="6405498"/>
                  <a:pt x="7545582" y="6389434"/>
                  <a:pt x="7549025" y="6358452"/>
                </a:cubicBezTo>
                <a:cubicBezTo>
                  <a:pt x="7551321" y="6338946"/>
                  <a:pt x="7549025" y="6318292"/>
                  <a:pt x="7552469" y="6299933"/>
                </a:cubicBezTo>
                <a:cubicBezTo>
                  <a:pt x="7555912" y="6282722"/>
                  <a:pt x="7566242" y="6266658"/>
                  <a:pt x="7573128" y="6250594"/>
                </a:cubicBezTo>
                <a:cubicBezTo>
                  <a:pt x="7601822" y="6267805"/>
                  <a:pt x="7639699" y="6309113"/>
                  <a:pt x="7653472" y="6337799"/>
                </a:cubicBezTo>
                <a:cubicBezTo>
                  <a:pt x="7668393" y="6369927"/>
                  <a:pt x="7685609" y="6375664"/>
                  <a:pt x="7712008" y="6351568"/>
                </a:cubicBezTo>
                <a:cubicBezTo>
                  <a:pt x="7742997" y="6324029"/>
                  <a:pt x="7778578" y="6314850"/>
                  <a:pt x="7817602" y="6322882"/>
                </a:cubicBezTo>
                <a:cubicBezTo>
                  <a:pt x="7834819" y="6326324"/>
                  <a:pt x="7844001" y="6321735"/>
                  <a:pt x="7850887" y="6306818"/>
                </a:cubicBezTo>
                <a:cubicBezTo>
                  <a:pt x="7862365" y="6279280"/>
                  <a:pt x="7873843" y="6251741"/>
                  <a:pt x="7886468" y="6224203"/>
                </a:cubicBezTo>
                <a:cubicBezTo>
                  <a:pt x="7888764" y="6218465"/>
                  <a:pt x="7895650" y="6213876"/>
                  <a:pt x="7901389" y="6206992"/>
                </a:cubicBezTo>
                <a:cubicBezTo>
                  <a:pt x="7926640" y="6223056"/>
                  <a:pt x="7949595" y="6240267"/>
                  <a:pt x="7981732" y="6234529"/>
                </a:cubicBezTo>
                <a:cubicBezTo>
                  <a:pt x="7987471" y="6233383"/>
                  <a:pt x="7997801" y="6259773"/>
                  <a:pt x="8008131" y="6276985"/>
                </a:cubicBezTo>
                <a:cubicBezTo>
                  <a:pt x="8012722" y="6272395"/>
                  <a:pt x="8021904" y="6266658"/>
                  <a:pt x="8024200" y="6258626"/>
                </a:cubicBezTo>
                <a:cubicBezTo>
                  <a:pt x="8028791" y="6249447"/>
                  <a:pt x="8025347" y="6235677"/>
                  <a:pt x="8029939" y="6227645"/>
                </a:cubicBezTo>
                <a:cubicBezTo>
                  <a:pt x="8035677" y="6218465"/>
                  <a:pt x="8046007" y="6209286"/>
                  <a:pt x="8056337" y="6205844"/>
                </a:cubicBezTo>
                <a:cubicBezTo>
                  <a:pt x="8063224" y="6204697"/>
                  <a:pt x="8073554" y="6215024"/>
                  <a:pt x="8081588" y="6220761"/>
                </a:cubicBezTo>
                <a:cubicBezTo>
                  <a:pt x="8089622" y="6227645"/>
                  <a:pt x="8097657" y="6235677"/>
                  <a:pt x="8106839" y="6242562"/>
                </a:cubicBezTo>
                <a:cubicBezTo>
                  <a:pt x="8113725" y="6232235"/>
                  <a:pt x="8122907" y="6223056"/>
                  <a:pt x="8127498" y="6211581"/>
                </a:cubicBezTo>
                <a:cubicBezTo>
                  <a:pt x="8133237" y="6193222"/>
                  <a:pt x="8135533" y="6172569"/>
                  <a:pt x="8140124" y="6149619"/>
                </a:cubicBezTo>
                <a:cubicBezTo>
                  <a:pt x="8171114" y="6151914"/>
                  <a:pt x="8179148" y="6120934"/>
                  <a:pt x="8200955" y="6100280"/>
                </a:cubicBezTo>
                <a:cubicBezTo>
                  <a:pt x="8212433" y="6114050"/>
                  <a:pt x="8222763" y="6126671"/>
                  <a:pt x="8233093" y="6138146"/>
                </a:cubicBezTo>
                <a:cubicBezTo>
                  <a:pt x="8273264" y="6124376"/>
                  <a:pt x="8273264" y="6122082"/>
                  <a:pt x="8269821" y="6088806"/>
                </a:cubicBezTo>
                <a:cubicBezTo>
                  <a:pt x="8267526" y="6056678"/>
                  <a:pt x="8269821" y="6025697"/>
                  <a:pt x="8269821" y="5993568"/>
                </a:cubicBezTo>
                <a:cubicBezTo>
                  <a:pt x="8297368" y="5975210"/>
                  <a:pt x="8303106" y="6001601"/>
                  <a:pt x="8311141" y="6016518"/>
                </a:cubicBezTo>
                <a:cubicBezTo>
                  <a:pt x="8319175" y="6033729"/>
                  <a:pt x="8322618" y="6053235"/>
                  <a:pt x="8329505" y="6073889"/>
                </a:cubicBezTo>
                <a:cubicBezTo>
                  <a:pt x="8344426" y="6071594"/>
                  <a:pt x="8357051" y="6069299"/>
                  <a:pt x="8371972" y="6065857"/>
                </a:cubicBezTo>
                <a:cubicBezTo>
                  <a:pt x="8373120" y="6072742"/>
                  <a:pt x="8374268" y="6081921"/>
                  <a:pt x="8377711" y="6087658"/>
                </a:cubicBezTo>
                <a:cubicBezTo>
                  <a:pt x="8397223" y="6117491"/>
                  <a:pt x="8405257" y="6150767"/>
                  <a:pt x="8404110" y="6187485"/>
                </a:cubicBezTo>
                <a:cubicBezTo>
                  <a:pt x="8404110" y="6198960"/>
                  <a:pt x="8413292" y="6218465"/>
                  <a:pt x="8422474" y="6220761"/>
                </a:cubicBezTo>
                <a:cubicBezTo>
                  <a:pt x="8438542" y="6224203"/>
                  <a:pt x="8458054" y="6219613"/>
                  <a:pt x="8475271" y="6216171"/>
                </a:cubicBezTo>
                <a:cubicBezTo>
                  <a:pt x="8478714" y="6216171"/>
                  <a:pt x="8482158" y="6210433"/>
                  <a:pt x="8483305" y="6205844"/>
                </a:cubicBezTo>
                <a:cubicBezTo>
                  <a:pt x="8490192" y="6178306"/>
                  <a:pt x="8498226" y="6150767"/>
                  <a:pt x="8503965" y="6122082"/>
                </a:cubicBezTo>
                <a:cubicBezTo>
                  <a:pt x="8511999" y="6077331"/>
                  <a:pt x="8541841" y="6062415"/>
                  <a:pt x="8578570" y="6087658"/>
                </a:cubicBezTo>
                <a:cubicBezTo>
                  <a:pt x="8599230" y="6102575"/>
                  <a:pt x="8613002" y="6103722"/>
                  <a:pt x="8631367" y="6087658"/>
                </a:cubicBezTo>
                <a:cubicBezTo>
                  <a:pt x="8637106" y="6083069"/>
                  <a:pt x="8648583" y="6085363"/>
                  <a:pt x="8656618" y="6085363"/>
                </a:cubicBezTo>
                <a:cubicBezTo>
                  <a:pt x="8674982" y="6085363"/>
                  <a:pt x="8693346" y="6086511"/>
                  <a:pt x="8719745" y="6087658"/>
                </a:cubicBezTo>
                <a:cubicBezTo>
                  <a:pt x="8723188" y="6093395"/>
                  <a:pt x="8731222" y="6106018"/>
                  <a:pt x="8741552" y="6123229"/>
                </a:cubicBezTo>
                <a:cubicBezTo>
                  <a:pt x="8764508" y="6102575"/>
                  <a:pt x="8779428" y="6078479"/>
                  <a:pt x="8786315" y="6054383"/>
                </a:cubicBezTo>
                <a:cubicBezTo>
                  <a:pt x="8792054" y="6033729"/>
                  <a:pt x="8796645" y="6019960"/>
                  <a:pt x="8819600" y="6017665"/>
                </a:cubicBezTo>
                <a:cubicBezTo>
                  <a:pt x="8841408" y="6015370"/>
                  <a:pt x="8854033" y="6027992"/>
                  <a:pt x="8864363" y="6044056"/>
                </a:cubicBezTo>
                <a:cubicBezTo>
                  <a:pt x="8870102" y="6054383"/>
                  <a:pt x="8873545" y="6067005"/>
                  <a:pt x="8878136" y="6080774"/>
                </a:cubicBezTo>
                <a:cubicBezTo>
                  <a:pt x="8890762" y="6081921"/>
                  <a:pt x="8904535" y="6086511"/>
                  <a:pt x="8917160" y="6085363"/>
                </a:cubicBezTo>
                <a:cubicBezTo>
                  <a:pt x="8945854" y="6084216"/>
                  <a:pt x="8974548" y="6073889"/>
                  <a:pt x="8997504" y="6101427"/>
                </a:cubicBezTo>
                <a:cubicBezTo>
                  <a:pt x="8998652" y="6103722"/>
                  <a:pt x="9018164" y="6097985"/>
                  <a:pt x="9022754" y="6091101"/>
                </a:cubicBezTo>
                <a:cubicBezTo>
                  <a:pt x="9029641" y="6078479"/>
                  <a:pt x="9031936" y="6062415"/>
                  <a:pt x="9036528" y="6047498"/>
                </a:cubicBezTo>
                <a:cubicBezTo>
                  <a:pt x="9044562" y="6013075"/>
                  <a:pt x="9064074" y="6003896"/>
                  <a:pt x="9096212" y="6015370"/>
                </a:cubicBezTo>
                <a:cubicBezTo>
                  <a:pt x="9116871" y="6022255"/>
                  <a:pt x="9139826" y="6029139"/>
                  <a:pt x="9161634" y="6030287"/>
                </a:cubicBezTo>
                <a:cubicBezTo>
                  <a:pt x="9186885" y="6030287"/>
                  <a:pt x="9186885" y="6052088"/>
                  <a:pt x="9198362" y="6065857"/>
                </a:cubicBezTo>
                <a:cubicBezTo>
                  <a:pt x="9219022" y="6068152"/>
                  <a:pt x="9243125" y="6078479"/>
                  <a:pt x="9253455" y="6047498"/>
                </a:cubicBezTo>
                <a:cubicBezTo>
                  <a:pt x="9271819" y="6048646"/>
                  <a:pt x="9287888" y="6049793"/>
                  <a:pt x="9303957" y="6050940"/>
                </a:cubicBezTo>
                <a:cubicBezTo>
                  <a:pt x="9311991" y="6036024"/>
                  <a:pt x="9318878" y="6023402"/>
                  <a:pt x="9328060" y="6007338"/>
                </a:cubicBezTo>
                <a:cubicBezTo>
                  <a:pt x="9368232" y="6031434"/>
                  <a:pt x="9404960" y="6003896"/>
                  <a:pt x="9442836" y="6000454"/>
                </a:cubicBezTo>
                <a:cubicBezTo>
                  <a:pt x="9457757" y="5998159"/>
                  <a:pt x="9465792" y="5988979"/>
                  <a:pt x="9468087" y="5972915"/>
                </a:cubicBezTo>
                <a:cubicBezTo>
                  <a:pt x="9469235" y="5957999"/>
                  <a:pt x="9473826" y="5943081"/>
                  <a:pt x="9476121" y="5928165"/>
                </a:cubicBezTo>
                <a:cubicBezTo>
                  <a:pt x="9483008" y="5890300"/>
                  <a:pt x="9505963" y="5882268"/>
                  <a:pt x="9536953" y="5906364"/>
                </a:cubicBezTo>
                <a:cubicBezTo>
                  <a:pt x="9556465" y="5920133"/>
                  <a:pt x="9574829" y="5936197"/>
                  <a:pt x="9596636" y="5947672"/>
                </a:cubicBezTo>
                <a:cubicBezTo>
                  <a:pt x="9604671" y="5952261"/>
                  <a:pt x="9618444" y="5949967"/>
                  <a:pt x="9629922" y="5948819"/>
                </a:cubicBezTo>
                <a:cubicBezTo>
                  <a:pt x="9643695" y="5947672"/>
                  <a:pt x="9656320" y="5941935"/>
                  <a:pt x="9670094" y="5941935"/>
                </a:cubicBezTo>
                <a:cubicBezTo>
                  <a:pt x="9706822" y="5938492"/>
                  <a:pt x="9712561" y="5933903"/>
                  <a:pt x="9727482" y="5893742"/>
                </a:cubicBezTo>
                <a:cubicBezTo>
                  <a:pt x="9732073" y="5893742"/>
                  <a:pt x="9735516" y="5894889"/>
                  <a:pt x="9740107" y="5893742"/>
                </a:cubicBezTo>
                <a:cubicBezTo>
                  <a:pt x="9780279" y="5884562"/>
                  <a:pt x="9820451" y="5877678"/>
                  <a:pt x="9861770" y="5874236"/>
                </a:cubicBezTo>
                <a:cubicBezTo>
                  <a:pt x="9867509" y="5874236"/>
                  <a:pt x="9873248" y="5861614"/>
                  <a:pt x="9877839" y="5854729"/>
                </a:cubicBezTo>
                <a:cubicBezTo>
                  <a:pt x="9938670" y="5866204"/>
                  <a:pt x="9957034" y="5861614"/>
                  <a:pt x="9983433" y="5834076"/>
                </a:cubicBezTo>
                <a:cubicBezTo>
                  <a:pt x="10009832" y="5832928"/>
                  <a:pt x="10031639" y="5830633"/>
                  <a:pt x="10053447" y="5830633"/>
                </a:cubicBezTo>
                <a:cubicBezTo>
                  <a:pt x="10079846" y="5829486"/>
                  <a:pt x="10105096" y="5829486"/>
                  <a:pt x="10130347" y="5829486"/>
                </a:cubicBezTo>
                <a:cubicBezTo>
                  <a:pt x="10136086" y="5828338"/>
                  <a:pt x="10145268" y="5830633"/>
                  <a:pt x="10148711" y="5827191"/>
                </a:cubicBezTo>
                <a:cubicBezTo>
                  <a:pt x="10186588" y="5791621"/>
                  <a:pt x="10231350" y="5811127"/>
                  <a:pt x="10273818" y="5812274"/>
                </a:cubicBezTo>
                <a:cubicBezTo>
                  <a:pt x="10292182" y="5813422"/>
                  <a:pt x="10310546" y="5812274"/>
                  <a:pt x="10327762" y="5805390"/>
                </a:cubicBezTo>
                <a:cubicBezTo>
                  <a:pt x="10371378" y="5790473"/>
                  <a:pt x="10413845" y="5780146"/>
                  <a:pt x="10459756" y="5790473"/>
                </a:cubicBezTo>
                <a:cubicBezTo>
                  <a:pt x="10496484" y="5765230"/>
                  <a:pt x="10548133" y="5800800"/>
                  <a:pt x="10583714" y="5762935"/>
                </a:cubicBezTo>
                <a:cubicBezTo>
                  <a:pt x="10586010" y="5759493"/>
                  <a:pt x="10591748" y="5757198"/>
                  <a:pt x="10595192" y="5758345"/>
                </a:cubicBezTo>
                <a:cubicBezTo>
                  <a:pt x="10636511" y="5765230"/>
                  <a:pt x="10665205" y="5744575"/>
                  <a:pt x="10692752" y="5702120"/>
                </a:cubicBezTo>
                <a:cubicBezTo>
                  <a:pt x="10703082" y="5714743"/>
                  <a:pt x="10709968" y="5722775"/>
                  <a:pt x="10718002" y="5733102"/>
                </a:cubicBezTo>
                <a:cubicBezTo>
                  <a:pt x="10716854" y="5733102"/>
                  <a:pt x="10720298" y="5731954"/>
                  <a:pt x="10724889" y="5730807"/>
                </a:cubicBezTo>
                <a:cubicBezTo>
                  <a:pt x="10737514" y="5725070"/>
                  <a:pt x="10751288" y="5712447"/>
                  <a:pt x="10761618" y="5714743"/>
                </a:cubicBezTo>
                <a:cubicBezTo>
                  <a:pt x="10788016" y="5723922"/>
                  <a:pt x="10801789" y="5709006"/>
                  <a:pt x="10815562" y="5692942"/>
                </a:cubicBezTo>
                <a:cubicBezTo>
                  <a:pt x="10852291" y="5651633"/>
                  <a:pt x="10863768" y="5652781"/>
                  <a:pt x="10891314" y="5703268"/>
                </a:cubicBezTo>
                <a:cubicBezTo>
                  <a:pt x="10922304" y="5683762"/>
                  <a:pt x="10954442" y="5665403"/>
                  <a:pt x="10991170" y="5643601"/>
                </a:cubicBezTo>
                <a:cubicBezTo>
                  <a:pt x="10995762" y="5643601"/>
                  <a:pt x="11008386" y="5647044"/>
                  <a:pt x="11021012" y="5645896"/>
                </a:cubicBezTo>
                <a:cubicBezTo>
                  <a:pt x="11033638" y="5644749"/>
                  <a:pt x="11045115" y="5641307"/>
                  <a:pt x="11062332" y="5637864"/>
                </a:cubicBezTo>
                <a:cubicBezTo>
                  <a:pt x="11065775" y="5632128"/>
                  <a:pt x="11072662" y="5622948"/>
                  <a:pt x="11080696" y="5610326"/>
                </a:cubicBezTo>
                <a:cubicBezTo>
                  <a:pt x="11092174" y="5617211"/>
                  <a:pt x="11102504" y="5621800"/>
                  <a:pt x="11113981" y="5627537"/>
                </a:cubicBezTo>
                <a:cubicBezTo>
                  <a:pt x="11127754" y="5612621"/>
                  <a:pt x="11141528" y="5591967"/>
                  <a:pt x="11166778" y="5605736"/>
                </a:cubicBezTo>
                <a:cubicBezTo>
                  <a:pt x="11170222" y="5608031"/>
                  <a:pt x="11178256" y="5605736"/>
                  <a:pt x="11179404" y="5603441"/>
                </a:cubicBezTo>
                <a:cubicBezTo>
                  <a:pt x="11186290" y="5575903"/>
                  <a:pt x="11208098" y="5590820"/>
                  <a:pt x="11223018" y="5588525"/>
                </a:cubicBezTo>
                <a:cubicBezTo>
                  <a:pt x="11229905" y="5578198"/>
                  <a:pt x="11236792" y="5567871"/>
                  <a:pt x="11247122" y="5554102"/>
                </a:cubicBezTo>
                <a:cubicBezTo>
                  <a:pt x="11254008" y="5569019"/>
                  <a:pt x="11258600" y="5578198"/>
                  <a:pt x="11265486" y="5590820"/>
                </a:cubicBezTo>
                <a:cubicBezTo>
                  <a:pt x="11329760" y="5583935"/>
                  <a:pt x="11381410" y="5556397"/>
                  <a:pt x="11420434" y="5507057"/>
                </a:cubicBezTo>
                <a:cubicBezTo>
                  <a:pt x="11443390" y="5517384"/>
                  <a:pt x="11465197" y="5526564"/>
                  <a:pt x="11487004" y="5535743"/>
                </a:cubicBezTo>
                <a:cubicBezTo>
                  <a:pt x="11497334" y="5520827"/>
                  <a:pt x="11503073" y="5507057"/>
                  <a:pt x="11512255" y="5499025"/>
                </a:cubicBezTo>
                <a:cubicBezTo>
                  <a:pt x="11522585" y="5492141"/>
                  <a:pt x="11539802" y="5482961"/>
                  <a:pt x="11547836" y="5486404"/>
                </a:cubicBezTo>
                <a:cubicBezTo>
                  <a:pt x="11577678" y="5499025"/>
                  <a:pt x="11601781" y="5484109"/>
                  <a:pt x="11625884" y="5473782"/>
                </a:cubicBezTo>
                <a:cubicBezTo>
                  <a:pt x="11644248" y="5465750"/>
                  <a:pt x="11660317" y="5449686"/>
                  <a:pt x="11683272" y="5465750"/>
                </a:cubicBezTo>
                <a:cubicBezTo>
                  <a:pt x="11686716" y="5468045"/>
                  <a:pt x="11697046" y="5463454"/>
                  <a:pt x="11703932" y="5460013"/>
                </a:cubicBezTo>
                <a:cubicBezTo>
                  <a:pt x="11720000" y="5449686"/>
                  <a:pt x="11737217" y="5438211"/>
                  <a:pt x="11756729" y="5425590"/>
                </a:cubicBezTo>
                <a:cubicBezTo>
                  <a:pt x="11786571" y="5441654"/>
                  <a:pt x="11817560" y="5437063"/>
                  <a:pt x="11848550" y="5419852"/>
                </a:cubicBezTo>
                <a:cubicBezTo>
                  <a:pt x="11856584" y="5414115"/>
                  <a:pt x="11869210" y="5416410"/>
                  <a:pt x="11878392" y="5415262"/>
                </a:cubicBezTo>
                <a:cubicBezTo>
                  <a:pt x="11887574" y="5414115"/>
                  <a:pt x="11899052" y="5416410"/>
                  <a:pt x="11904790" y="5411820"/>
                </a:cubicBezTo>
                <a:cubicBezTo>
                  <a:pt x="11939224" y="5377397"/>
                  <a:pt x="11987430" y="5387724"/>
                  <a:pt x="12028749" y="5372807"/>
                </a:cubicBezTo>
                <a:close/>
                <a:moveTo>
                  <a:pt x="1148" y="0"/>
                </a:moveTo>
                <a:cubicBezTo>
                  <a:pt x="4065442" y="0"/>
                  <a:pt x="8130882" y="0"/>
                  <a:pt x="12195175" y="0"/>
                </a:cubicBezTo>
                <a:cubicBezTo>
                  <a:pt x="12195175" y="403998"/>
                  <a:pt x="12195175" y="807630"/>
                  <a:pt x="12195175" y="1211262"/>
                </a:cubicBezTo>
                <a:cubicBezTo>
                  <a:pt x="12172219" y="1211262"/>
                  <a:pt x="12149264" y="1210896"/>
                  <a:pt x="12126308" y="1210896"/>
                </a:cubicBezTo>
                <a:cubicBezTo>
                  <a:pt x="8109074" y="1210896"/>
                  <a:pt x="4091841" y="1210896"/>
                  <a:pt x="74606" y="1210896"/>
                </a:cubicBezTo>
                <a:cubicBezTo>
                  <a:pt x="52798" y="1210896"/>
                  <a:pt x="29843" y="1210896"/>
                  <a:pt x="3444" y="1210896"/>
                </a:cubicBezTo>
                <a:cubicBezTo>
                  <a:pt x="2296" y="1202464"/>
                  <a:pt x="0" y="1195865"/>
                  <a:pt x="0" y="1189266"/>
                </a:cubicBezTo>
                <a:cubicBezTo>
                  <a:pt x="0" y="946940"/>
                  <a:pt x="0" y="704248"/>
                  <a:pt x="0" y="461922"/>
                </a:cubicBezTo>
                <a:cubicBezTo>
                  <a:pt x="0" y="314180"/>
                  <a:pt x="0" y="166805"/>
                  <a:pt x="0" y="19063"/>
                </a:cubicBezTo>
                <a:cubicBezTo>
                  <a:pt x="0" y="12831"/>
                  <a:pt x="1148" y="6232"/>
                  <a:pt x="114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6714090"/>
      </p:ext>
    </p:extLst>
  </p:cSld>
  <p:clrMapOvr>
    <a:masterClrMapping/>
  </p:clrMapOvr>
  <p:transition spd="slow">
    <p:push dir="u"/>
  </p:transition>
</p:sldLayout>
</file>

<file path=ppt/slideLayouts/slideLayout1102.xml><?xml version="1.0" encoding="utf-8"?>
<p:sldLayout xmlns:a="http://schemas.openxmlformats.org/drawingml/2006/main" xmlns:r="http://schemas.openxmlformats.org/officeDocument/2006/relationships" xmlns:p="http://schemas.openxmlformats.org/presentationml/2006/main" preserve="1" userDrawn="1">
  <p:cSld name="8_Custom 19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F83D55-685A-43E6-A752-904E6A2E5422}"/>
              </a:ext>
            </a:extLst>
          </p:cNvPr>
          <p:cNvSpPr>
            <a:spLocks noGrp="1"/>
          </p:cNvSpPr>
          <p:nvPr>
            <p:ph type="pic" sz="quarter" idx="13"/>
          </p:nvPr>
        </p:nvSpPr>
        <p:spPr>
          <a:xfrm>
            <a:off x="1587" y="-14930951"/>
            <a:ext cx="12193588" cy="18259424"/>
          </a:xfrm>
          <a:custGeom>
            <a:avLst/>
            <a:gdLst>
              <a:gd name="connsiteX0" fmla="*/ 0 w 12193588"/>
              <a:gd name="connsiteY0" fmla="*/ 0 h 18259424"/>
              <a:gd name="connsiteX1" fmla="*/ 12193588 w 12193588"/>
              <a:gd name="connsiteY1" fmla="*/ 0 h 18259424"/>
              <a:gd name="connsiteX2" fmla="*/ 12193588 w 12193588"/>
              <a:gd name="connsiteY2" fmla="*/ 18259424 h 18259424"/>
              <a:gd name="connsiteX3" fmla="*/ 0 w 12193588"/>
              <a:gd name="connsiteY3" fmla="*/ 18259424 h 18259424"/>
            </a:gdLst>
            <a:ahLst/>
            <a:cxnLst>
              <a:cxn ang="0">
                <a:pos x="connsiteX0" y="connsiteY0"/>
              </a:cxn>
              <a:cxn ang="0">
                <a:pos x="connsiteX1" y="connsiteY1"/>
              </a:cxn>
              <a:cxn ang="0">
                <a:pos x="connsiteX2" y="connsiteY2"/>
              </a:cxn>
              <a:cxn ang="0">
                <a:pos x="connsiteX3" y="connsiteY3"/>
              </a:cxn>
            </a:cxnLst>
            <a:rect l="l" t="t" r="r" b="b"/>
            <a:pathLst>
              <a:path w="12193588" h="18259424">
                <a:moveTo>
                  <a:pt x="0" y="0"/>
                </a:moveTo>
                <a:lnTo>
                  <a:pt x="12193588" y="0"/>
                </a:lnTo>
                <a:lnTo>
                  <a:pt x="12193588" y="18259424"/>
                </a:lnTo>
                <a:lnTo>
                  <a:pt x="0" y="182594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09954884"/>
      </p:ext>
    </p:extLst>
  </p:cSld>
  <p:clrMapOvr>
    <a:masterClrMapping/>
  </p:clrMapOvr>
  <p:transition spd="slow">
    <p:push dir="u"/>
  </p:transition>
</p:sldLayout>
</file>

<file path=ppt/slideLayouts/slideLayout1103.xml><?xml version="1.0" encoding="utf-8"?>
<p:sldLayout xmlns:a="http://schemas.openxmlformats.org/drawingml/2006/main" xmlns:r="http://schemas.openxmlformats.org/officeDocument/2006/relationships" xmlns:p="http://schemas.openxmlformats.org/presentationml/2006/main" preserve="1" userDrawn="1">
  <p:cSld name="1_Custom 19_Push from bottom">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1E4D437-B1A7-4B7C-B052-4BEA282B856C}"/>
              </a:ext>
            </a:extLst>
          </p:cNvPr>
          <p:cNvSpPr>
            <a:spLocks noGrp="1"/>
          </p:cNvSpPr>
          <p:nvPr>
            <p:ph type="pic" sz="quarter" idx="13"/>
          </p:nvPr>
        </p:nvSpPr>
        <p:spPr>
          <a:xfrm>
            <a:off x="-742950" y="-6836462"/>
            <a:ext cx="13677900" cy="20530924"/>
          </a:xfrm>
          <a:custGeom>
            <a:avLst/>
            <a:gdLst>
              <a:gd name="connsiteX0" fmla="*/ 0 w 13677900"/>
              <a:gd name="connsiteY0" fmla="*/ 0 h 20530924"/>
              <a:gd name="connsiteX1" fmla="*/ 13677900 w 13677900"/>
              <a:gd name="connsiteY1" fmla="*/ 0 h 20530924"/>
              <a:gd name="connsiteX2" fmla="*/ 13677900 w 13677900"/>
              <a:gd name="connsiteY2" fmla="*/ 20530924 h 20530924"/>
              <a:gd name="connsiteX3" fmla="*/ 0 w 13677900"/>
              <a:gd name="connsiteY3" fmla="*/ 20530924 h 20530924"/>
            </a:gdLst>
            <a:ahLst/>
            <a:cxnLst>
              <a:cxn ang="0">
                <a:pos x="connsiteX0" y="connsiteY0"/>
              </a:cxn>
              <a:cxn ang="0">
                <a:pos x="connsiteX1" y="connsiteY1"/>
              </a:cxn>
              <a:cxn ang="0">
                <a:pos x="connsiteX2" y="connsiteY2"/>
              </a:cxn>
              <a:cxn ang="0">
                <a:pos x="connsiteX3" y="connsiteY3"/>
              </a:cxn>
            </a:cxnLst>
            <a:rect l="l" t="t" r="r" b="b"/>
            <a:pathLst>
              <a:path w="13677900" h="20530924">
                <a:moveTo>
                  <a:pt x="0" y="0"/>
                </a:moveTo>
                <a:lnTo>
                  <a:pt x="13677900" y="0"/>
                </a:lnTo>
                <a:lnTo>
                  <a:pt x="13677900" y="20530924"/>
                </a:lnTo>
                <a:lnTo>
                  <a:pt x="0" y="205309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3"/>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9"/>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Tree>
    <p:extLst>
      <p:ext uri="{BB962C8B-B14F-4D97-AF65-F5344CB8AC3E}">
        <p14:creationId xmlns:p14="http://schemas.microsoft.com/office/powerpoint/2010/main" val="599945066"/>
      </p:ext>
    </p:extLst>
  </p:cSld>
  <p:clrMapOvr>
    <a:masterClrMapping/>
  </p:clrMapOvr>
  <p:transition spd="slow">
    <p:push dir="u"/>
  </p:transition>
</p:sldLayout>
</file>

<file path=ppt/slideLayouts/slideLayout1104.xml><?xml version="1.0" encoding="utf-8"?>
<p:sldLayout xmlns:a="http://schemas.openxmlformats.org/drawingml/2006/main" xmlns:r="http://schemas.openxmlformats.org/officeDocument/2006/relationships" xmlns:p="http://schemas.openxmlformats.org/presentationml/2006/main" preserve="1" userDrawn="1">
  <p:cSld name="2_Custom 19_Push from bottom">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1E4D437-B1A7-4B7C-B052-4BEA282B856C}"/>
              </a:ext>
            </a:extLst>
          </p:cNvPr>
          <p:cNvSpPr>
            <a:spLocks noGrp="1"/>
          </p:cNvSpPr>
          <p:nvPr>
            <p:ph type="pic" sz="quarter" idx="13"/>
          </p:nvPr>
        </p:nvSpPr>
        <p:spPr>
          <a:xfrm>
            <a:off x="-742950" y="-13672923"/>
            <a:ext cx="13677900" cy="20530924"/>
          </a:xfrm>
          <a:custGeom>
            <a:avLst/>
            <a:gdLst>
              <a:gd name="connsiteX0" fmla="*/ 0 w 13677900"/>
              <a:gd name="connsiteY0" fmla="*/ 0 h 20530924"/>
              <a:gd name="connsiteX1" fmla="*/ 13677900 w 13677900"/>
              <a:gd name="connsiteY1" fmla="*/ 0 h 20530924"/>
              <a:gd name="connsiteX2" fmla="*/ 13677900 w 13677900"/>
              <a:gd name="connsiteY2" fmla="*/ 20530924 h 20530924"/>
              <a:gd name="connsiteX3" fmla="*/ 0 w 13677900"/>
              <a:gd name="connsiteY3" fmla="*/ 20530924 h 20530924"/>
            </a:gdLst>
            <a:ahLst/>
            <a:cxnLst>
              <a:cxn ang="0">
                <a:pos x="connsiteX0" y="connsiteY0"/>
              </a:cxn>
              <a:cxn ang="0">
                <a:pos x="connsiteX1" y="connsiteY1"/>
              </a:cxn>
              <a:cxn ang="0">
                <a:pos x="connsiteX2" y="connsiteY2"/>
              </a:cxn>
              <a:cxn ang="0">
                <a:pos x="connsiteX3" y="connsiteY3"/>
              </a:cxn>
            </a:cxnLst>
            <a:rect l="l" t="t" r="r" b="b"/>
            <a:pathLst>
              <a:path w="13677900" h="20530924">
                <a:moveTo>
                  <a:pt x="0" y="0"/>
                </a:moveTo>
                <a:lnTo>
                  <a:pt x="13677900" y="0"/>
                </a:lnTo>
                <a:lnTo>
                  <a:pt x="13677900" y="20530924"/>
                </a:lnTo>
                <a:lnTo>
                  <a:pt x="0" y="205309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3"/>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9"/>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Tree>
    <p:extLst>
      <p:ext uri="{BB962C8B-B14F-4D97-AF65-F5344CB8AC3E}">
        <p14:creationId xmlns:p14="http://schemas.microsoft.com/office/powerpoint/2010/main" val="2434126164"/>
      </p:ext>
    </p:extLst>
  </p:cSld>
  <p:clrMapOvr>
    <a:masterClrMapping/>
  </p:clrMapOvr>
  <p:transition spd="slow">
    <p:push dir="u"/>
  </p:transition>
</p:sldLayout>
</file>

<file path=ppt/slideLayouts/slideLayout1105.xml><?xml version="1.0" encoding="utf-8"?>
<p:sldLayout xmlns:a="http://schemas.openxmlformats.org/drawingml/2006/main" xmlns:r="http://schemas.openxmlformats.org/officeDocument/2006/relationships" xmlns:p="http://schemas.openxmlformats.org/presentationml/2006/main" preserve="1" userDrawn="1">
  <p:cSld name="9_Custom 19_Push from bottom">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3"/>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9"/>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
        <p:nvSpPr>
          <p:cNvPr id="55" name="Picture Placeholder 54">
            <a:extLst>
              <a:ext uri="{FF2B5EF4-FFF2-40B4-BE49-F238E27FC236}">
                <a16:creationId xmlns:a16="http://schemas.microsoft.com/office/drawing/2014/main" id="{21A58694-5838-4909-A440-BBBBE170DF87}"/>
              </a:ext>
            </a:extLst>
          </p:cNvPr>
          <p:cNvSpPr>
            <a:spLocks noGrp="1"/>
          </p:cNvSpPr>
          <p:nvPr>
            <p:ph type="pic" sz="quarter" idx="13"/>
          </p:nvPr>
        </p:nvSpPr>
        <p:spPr>
          <a:xfrm>
            <a:off x="-315913" y="-171451"/>
            <a:ext cx="12857152" cy="7227888"/>
          </a:xfrm>
          <a:custGeom>
            <a:avLst/>
            <a:gdLst>
              <a:gd name="connsiteX0" fmla="*/ 0 w 12857152"/>
              <a:gd name="connsiteY0" fmla="*/ 0 h 7227888"/>
              <a:gd name="connsiteX1" fmla="*/ 12852355 w 12857152"/>
              <a:gd name="connsiteY1" fmla="*/ 0 h 7227888"/>
              <a:gd name="connsiteX2" fmla="*/ 12852355 w 12857152"/>
              <a:gd name="connsiteY2" fmla="*/ 7227888 h 7227888"/>
              <a:gd name="connsiteX3" fmla="*/ 0 w 12857152"/>
              <a:gd name="connsiteY3" fmla="*/ 7227888 h 7227888"/>
              <a:gd name="connsiteX4" fmla="*/ 0 w 12857152"/>
              <a:gd name="connsiteY4" fmla="*/ 0 h 722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7152" h="7227888">
                <a:moveTo>
                  <a:pt x="0" y="0"/>
                </a:moveTo>
                <a:cubicBezTo>
                  <a:pt x="4285185" y="0"/>
                  <a:pt x="8567171" y="0"/>
                  <a:pt x="12852355" y="0"/>
                </a:cubicBezTo>
                <a:cubicBezTo>
                  <a:pt x="12858751" y="19198"/>
                  <a:pt x="12858751" y="7195892"/>
                  <a:pt x="12852355" y="7227888"/>
                </a:cubicBezTo>
                <a:cubicBezTo>
                  <a:pt x="8570369" y="7227888"/>
                  <a:pt x="4285185" y="7227888"/>
                  <a:pt x="0" y="7227888"/>
                </a:cubicBezTo>
                <a:cubicBezTo>
                  <a:pt x="0" y="4818592"/>
                  <a:pt x="0" y="2409296"/>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7" name="Picture Placeholder 56">
            <a:extLst>
              <a:ext uri="{FF2B5EF4-FFF2-40B4-BE49-F238E27FC236}">
                <a16:creationId xmlns:a16="http://schemas.microsoft.com/office/drawing/2014/main" id="{727A8444-A343-43C5-A546-B16F3CBE04FE}"/>
              </a:ext>
            </a:extLst>
          </p:cNvPr>
          <p:cNvSpPr>
            <a:spLocks noGrp="1"/>
          </p:cNvSpPr>
          <p:nvPr>
            <p:ph type="pic" sz="quarter" idx="14"/>
          </p:nvPr>
        </p:nvSpPr>
        <p:spPr>
          <a:xfrm>
            <a:off x="-315915" y="-171452"/>
            <a:ext cx="12857152" cy="7227888"/>
          </a:xfrm>
          <a:custGeom>
            <a:avLst/>
            <a:gdLst>
              <a:gd name="connsiteX0" fmla="*/ 5599490 w 12857152"/>
              <a:gd name="connsiteY0" fmla="*/ 4667283 h 7227888"/>
              <a:gd name="connsiteX1" fmla="*/ 5459413 w 12857152"/>
              <a:gd name="connsiteY1" fmla="*/ 4668880 h 7227888"/>
              <a:gd name="connsiteX2" fmla="*/ 5459413 w 12857152"/>
              <a:gd name="connsiteY2" fmla="*/ 4694445 h 7227888"/>
              <a:gd name="connsiteX3" fmla="*/ 5465798 w 12857152"/>
              <a:gd name="connsiteY3" fmla="*/ 4748771 h 7227888"/>
              <a:gd name="connsiteX4" fmla="*/ 5465798 w 12857152"/>
              <a:gd name="connsiteY4" fmla="*/ 4879791 h 7227888"/>
              <a:gd name="connsiteX5" fmla="*/ 5465798 w 12857152"/>
              <a:gd name="connsiteY5" fmla="*/ 4908552 h 7227888"/>
              <a:gd name="connsiteX6" fmla="*/ 5472183 w 12857152"/>
              <a:gd name="connsiteY6" fmla="*/ 5020399 h 7227888"/>
              <a:gd name="connsiteX7" fmla="*/ 5465798 w 12857152"/>
              <a:gd name="connsiteY7" fmla="*/ 5202549 h 7227888"/>
              <a:gd name="connsiteX8" fmla="*/ 5468991 w 12857152"/>
              <a:gd name="connsiteY8" fmla="*/ 5304809 h 7227888"/>
              <a:gd name="connsiteX9" fmla="*/ 5491339 w 12857152"/>
              <a:gd name="connsiteY9" fmla="*/ 5343156 h 7227888"/>
              <a:gd name="connsiteX10" fmla="*/ 5504110 w 12857152"/>
              <a:gd name="connsiteY10" fmla="*/ 5375112 h 7227888"/>
              <a:gd name="connsiteX11" fmla="*/ 5475376 w 12857152"/>
              <a:gd name="connsiteY11" fmla="*/ 5381504 h 7227888"/>
              <a:gd name="connsiteX12" fmla="*/ 5497724 w 12857152"/>
              <a:gd name="connsiteY12" fmla="*/ 5400677 h 7227888"/>
              <a:gd name="connsiteX13" fmla="*/ 5635008 w 12857152"/>
              <a:gd name="connsiteY13" fmla="*/ 5394286 h 7227888"/>
              <a:gd name="connsiteX14" fmla="*/ 5724402 w 12857152"/>
              <a:gd name="connsiteY14" fmla="*/ 5387895 h 7227888"/>
              <a:gd name="connsiteX15" fmla="*/ 5743558 w 12857152"/>
              <a:gd name="connsiteY15" fmla="*/ 5362330 h 7227888"/>
              <a:gd name="connsiteX16" fmla="*/ 5708439 w 12857152"/>
              <a:gd name="connsiteY16" fmla="*/ 5359134 h 7227888"/>
              <a:gd name="connsiteX17" fmla="*/ 5718017 w 12857152"/>
              <a:gd name="connsiteY17" fmla="*/ 5336765 h 7227888"/>
              <a:gd name="connsiteX18" fmla="*/ 5740365 w 12857152"/>
              <a:gd name="connsiteY18" fmla="*/ 5292026 h 7227888"/>
              <a:gd name="connsiteX19" fmla="*/ 5740365 w 12857152"/>
              <a:gd name="connsiteY19" fmla="*/ 4694445 h 7227888"/>
              <a:gd name="connsiteX20" fmla="*/ 5737173 w 12857152"/>
              <a:gd name="connsiteY20" fmla="*/ 4675272 h 7227888"/>
              <a:gd name="connsiteX21" fmla="*/ 5599490 w 12857152"/>
              <a:gd name="connsiteY21" fmla="*/ 4667283 h 7227888"/>
              <a:gd name="connsiteX22" fmla="*/ 8196187 w 12857152"/>
              <a:gd name="connsiteY22" fmla="*/ 4656139 h 7227888"/>
              <a:gd name="connsiteX23" fmla="*/ 7966192 w 12857152"/>
              <a:gd name="connsiteY23" fmla="*/ 4659334 h 7227888"/>
              <a:gd name="connsiteX24" fmla="*/ 7962998 w 12857152"/>
              <a:gd name="connsiteY24" fmla="*/ 4662528 h 7227888"/>
              <a:gd name="connsiteX25" fmla="*/ 7947026 w 12857152"/>
              <a:gd name="connsiteY25" fmla="*/ 4678501 h 7227888"/>
              <a:gd name="connsiteX26" fmla="*/ 7956609 w 12857152"/>
              <a:gd name="connsiteY26" fmla="*/ 4777534 h 7227888"/>
              <a:gd name="connsiteX27" fmla="*/ 7969387 w 12857152"/>
              <a:gd name="connsiteY27" fmla="*/ 4870177 h 7227888"/>
              <a:gd name="connsiteX28" fmla="*/ 7975776 w 12857152"/>
              <a:gd name="connsiteY28" fmla="*/ 4943653 h 7227888"/>
              <a:gd name="connsiteX29" fmla="*/ 7985359 w 12857152"/>
              <a:gd name="connsiteY29" fmla="*/ 5068243 h 7227888"/>
              <a:gd name="connsiteX30" fmla="*/ 7985359 w 12857152"/>
              <a:gd name="connsiteY30" fmla="*/ 5096994 h 7227888"/>
              <a:gd name="connsiteX31" fmla="*/ 7994942 w 12857152"/>
              <a:gd name="connsiteY31" fmla="*/ 5272697 h 7227888"/>
              <a:gd name="connsiteX32" fmla="*/ 7998136 w 12857152"/>
              <a:gd name="connsiteY32" fmla="*/ 5403676 h 7227888"/>
              <a:gd name="connsiteX33" fmla="*/ 8001330 w 12857152"/>
              <a:gd name="connsiteY33" fmla="*/ 5432427 h 7227888"/>
              <a:gd name="connsiteX34" fmla="*/ 8062023 w 12857152"/>
              <a:gd name="connsiteY34" fmla="*/ 5429233 h 7227888"/>
              <a:gd name="connsiteX35" fmla="*/ 8161049 w 12857152"/>
              <a:gd name="connsiteY35" fmla="*/ 5422843 h 7227888"/>
              <a:gd name="connsiteX36" fmla="*/ 8183409 w 12857152"/>
              <a:gd name="connsiteY36" fmla="*/ 5416454 h 7227888"/>
              <a:gd name="connsiteX37" fmla="*/ 8192992 w 12857152"/>
              <a:gd name="connsiteY37" fmla="*/ 5397287 h 7227888"/>
              <a:gd name="connsiteX38" fmla="*/ 8164243 w 12857152"/>
              <a:gd name="connsiteY38" fmla="*/ 5390897 h 7227888"/>
              <a:gd name="connsiteX39" fmla="*/ 8161049 w 12857152"/>
              <a:gd name="connsiteY39" fmla="*/ 5365341 h 7227888"/>
              <a:gd name="connsiteX40" fmla="*/ 8183409 w 12857152"/>
              <a:gd name="connsiteY40" fmla="*/ 5342978 h 7227888"/>
              <a:gd name="connsiteX41" fmla="*/ 8199381 w 12857152"/>
              <a:gd name="connsiteY41" fmla="*/ 5307838 h 7227888"/>
              <a:gd name="connsiteX42" fmla="*/ 8202576 w 12857152"/>
              <a:gd name="connsiteY42" fmla="*/ 5074632 h 7227888"/>
              <a:gd name="connsiteX43" fmla="*/ 8205770 w 12857152"/>
              <a:gd name="connsiteY43" fmla="*/ 4675307 h 7227888"/>
              <a:gd name="connsiteX44" fmla="*/ 8202576 w 12857152"/>
              <a:gd name="connsiteY44" fmla="*/ 4656139 h 7227888"/>
              <a:gd name="connsiteX45" fmla="*/ 8196187 w 12857152"/>
              <a:gd name="connsiteY45" fmla="*/ 4656139 h 7227888"/>
              <a:gd name="connsiteX46" fmla="*/ 4726250 w 12857152"/>
              <a:gd name="connsiteY46" fmla="*/ 4649789 h 7227888"/>
              <a:gd name="connsiteX47" fmla="*/ 4691063 w 12857152"/>
              <a:gd name="connsiteY47" fmla="*/ 4684933 h 7227888"/>
              <a:gd name="connsiteX48" fmla="*/ 4691063 w 12857152"/>
              <a:gd name="connsiteY48" fmla="*/ 4707296 h 7227888"/>
              <a:gd name="connsiteX49" fmla="*/ 4691063 w 12857152"/>
              <a:gd name="connsiteY49" fmla="*/ 5266394 h 7227888"/>
              <a:gd name="connsiteX50" fmla="*/ 4748643 w 12857152"/>
              <a:gd name="connsiteY50" fmla="*/ 5355850 h 7227888"/>
              <a:gd name="connsiteX51" fmla="*/ 4771036 w 12857152"/>
              <a:gd name="connsiteY51" fmla="*/ 5381409 h 7227888"/>
              <a:gd name="connsiteX52" fmla="*/ 4812621 w 12857152"/>
              <a:gd name="connsiteY52" fmla="*/ 5416552 h 7227888"/>
              <a:gd name="connsiteX53" fmla="*/ 5074928 w 12857152"/>
              <a:gd name="connsiteY53" fmla="*/ 5416552 h 7227888"/>
              <a:gd name="connsiteX54" fmla="*/ 5081325 w 12857152"/>
              <a:gd name="connsiteY54" fmla="*/ 5413357 h 7227888"/>
              <a:gd name="connsiteX55" fmla="*/ 5078126 w 12857152"/>
              <a:gd name="connsiteY55" fmla="*/ 5390993 h 7227888"/>
              <a:gd name="connsiteX56" fmla="*/ 5033343 w 12857152"/>
              <a:gd name="connsiteY56" fmla="*/ 5365435 h 7227888"/>
              <a:gd name="connsiteX57" fmla="*/ 5042939 w 12857152"/>
              <a:gd name="connsiteY57" fmla="*/ 5359045 h 7227888"/>
              <a:gd name="connsiteX58" fmla="*/ 5084524 w 12857152"/>
              <a:gd name="connsiteY58" fmla="*/ 5298343 h 7227888"/>
              <a:gd name="connsiteX59" fmla="*/ 5074928 w 12857152"/>
              <a:gd name="connsiteY59" fmla="*/ 5202498 h 7227888"/>
              <a:gd name="connsiteX60" fmla="*/ 5074928 w 12857152"/>
              <a:gd name="connsiteY60" fmla="*/ 5036366 h 7227888"/>
              <a:gd name="connsiteX61" fmla="*/ 5081325 w 12857152"/>
              <a:gd name="connsiteY61" fmla="*/ 4953300 h 7227888"/>
              <a:gd name="connsiteX62" fmla="*/ 5097321 w 12857152"/>
              <a:gd name="connsiteY62" fmla="*/ 4825506 h 7227888"/>
              <a:gd name="connsiteX63" fmla="*/ 5103717 w 12857152"/>
              <a:gd name="connsiteY63" fmla="*/ 4764804 h 7227888"/>
              <a:gd name="connsiteX64" fmla="*/ 5116513 w 12857152"/>
              <a:gd name="connsiteY64" fmla="*/ 4662569 h 7227888"/>
              <a:gd name="connsiteX65" fmla="*/ 4930978 w 12857152"/>
              <a:gd name="connsiteY65" fmla="*/ 4656179 h 7227888"/>
              <a:gd name="connsiteX66" fmla="*/ 4828615 w 12857152"/>
              <a:gd name="connsiteY66" fmla="*/ 4656179 h 7227888"/>
              <a:gd name="connsiteX67" fmla="*/ 4726250 w 12857152"/>
              <a:gd name="connsiteY67" fmla="*/ 4649789 h 7227888"/>
              <a:gd name="connsiteX68" fmla="*/ 7300965 w 12857152"/>
              <a:gd name="connsiteY68" fmla="*/ 4633914 h 7227888"/>
              <a:gd name="connsiteX69" fmla="*/ 7297764 w 12857152"/>
              <a:gd name="connsiteY69" fmla="*/ 4653111 h 7227888"/>
              <a:gd name="connsiteX70" fmla="*/ 7297764 w 12857152"/>
              <a:gd name="connsiteY70" fmla="*/ 4803494 h 7227888"/>
              <a:gd name="connsiteX71" fmla="*/ 7307367 w 12857152"/>
              <a:gd name="connsiteY71" fmla="*/ 4957075 h 7227888"/>
              <a:gd name="connsiteX72" fmla="*/ 7310568 w 12857152"/>
              <a:gd name="connsiteY72" fmla="*/ 5181048 h 7227888"/>
              <a:gd name="connsiteX73" fmla="*/ 7320171 w 12857152"/>
              <a:gd name="connsiteY73" fmla="*/ 5360226 h 7227888"/>
              <a:gd name="connsiteX74" fmla="*/ 7326573 w 12857152"/>
              <a:gd name="connsiteY74" fmla="*/ 5382624 h 7227888"/>
              <a:gd name="connsiteX75" fmla="*/ 7323372 w 12857152"/>
              <a:gd name="connsiteY75" fmla="*/ 5430618 h 7227888"/>
              <a:gd name="connsiteX76" fmla="*/ 7320171 w 12857152"/>
              <a:gd name="connsiteY76" fmla="*/ 5443416 h 7227888"/>
              <a:gd name="connsiteX77" fmla="*/ 7332975 w 12857152"/>
              <a:gd name="connsiteY77" fmla="*/ 5453015 h 7227888"/>
              <a:gd name="connsiteX78" fmla="*/ 7345779 w 12857152"/>
              <a:gd name="connsiteY78" fmla="*/ 5453015 h 7227888"/>
              <a:gd name="connsiteX79" fmla="*/ 7451413 w 12857152"/>
              <a:gd name="connsiteY79" fmla="*/ 5456215 h 7227888"/>
              <a:gd name="connsiteX80" fmla="*/ 7470620 w 12857152"/>
              <a:gd name="connsiteY80" fmla="*/ 5456215 h 7227888"/>
              <a:gd name="connsiteX81" fmla="*/ 7489826 w 12857152"/>
              <a:gd name="connsiteY81" fmla="*/ 5433817 h 7227888"/>
              <a:gd name="connsiteX82" fmla="*/ 7480223 w 12857152"/>
              <a:gd name="connsiteY82" fmla="*/ 5344228 h 7227888"/>
              <a:gd name="connsiteX83" fmla="*/ 7473821 w 12857152"/>
              <a:gd name="connsiteY83" fmla="*/ 5289835 h 7227888"/>
              <a:gd name="connsiteX84" fmla="*/ 7461016 w 12857152"/>
              <a:gd name="connsiteY84" fmla="*/ 5152251 h 7227888"/>
              <a:gd name="connsiteX85" fmla="*/ 7457815 w 12857152"/>
              <a:gd name="connsiteY85" fmla="*/ 5136253 h 7227888"/>
              <a:gd name="connsiteX86" fmla="*/ 7464217 w 12857152"/>
              <a:gd name="connsiteY86" fmla="*/ 4918680 h 7227888"/>
              <a:gd name="connsiteX87" fmla="*/ 7470620 w 12857152"/>
              <a:gd name="connsiteY87" fmla="*/ 4739501 h 7227888"/>
              <a:gd name="connsiteX88" fmla="*/ 7473821 w 12857152"/>
              <a:gd name="connsiteY88" fmla="*/ 4662711 h 7227888"/>
              <a:gd name="connsiteX89" fmla="*/ 7473821 w 12857152"/>
              <a:gd name="connsiteY89" fmla="*/ 4646712 h 7227888"/>
              <a:gd name="connsiteX90" fmla="*/ 7300965 w 12857152"/>
              <a:gd name="connsiteY90" fmla="*/ 4633914 h 7227888"/>
              <a:gd name="connsiteX91" fmla="*/ 7483425 w 12857152"/>
              <a:gd name="connsiteY91" fmla="*/ 3998914 h 7227888"/>
              <a:gd name="connsiteX92" fmla="*/ 7454623 w 12857152"/>
              <a:gd name="connsiteY92" fmla="*/ 4018118 h 7227888"/>
              <a:gd name="connsiteX93" fmla="*/ 7419421 w 12857152"/>
              <a:gd name="connsiteY93" fmla="*/ 4021318 h 7227888"/>
              <a:gd name="connsiteX94" fmla="*/ 7397020 w 12857152"/>
              <a:gd name="connsiteY94" fmla="*/ 4110935 h 7227888"/>
              <a:gd name="connsiteX95" fmla="*/ 7291413 w 12857152"/>
              <a:gd name="connsiteY95" fmla="*/ 4110935 h 7227888"/>
              <a:gd name="connsiteX96" fmla="*/ 7291413 w 12857152"/>
              <a:gd name="connsiteY96" fmla="*/ 4251762 h 7227888"/>
              <a:gd name="connsiteX97" fmla="*/ 7310614 w 12857152"/>
              <a:gd name="connsiteY97" fmla="*/ 4309373 h 7227888"/>
              <a:gd name="connsiteX98" fmla="*/ 7320215 w 12857152"/>
              <a:gd name="connsiteY98" fmla="*/ 4341379 h 7227888"/>
              <a:gd name="connsiteX99" fmla="*/ 7291413 w 12857152"/>
              <a:gd name="connsiteY99" fmla="*/ 4344579 h 7227888"/>
              <a:gd name="connsiteX100" fmla="*/ 7291413 w 12857152"/>
              <a:gd name="connsiteY100" fmla="*/ 4357382 h 7227888"/>
              <a:gd name="connsiteX101" fmla="*/ 7291413 w 12857152"/>
              <a:gd name="connsiteY101" fmla="*/ 4373385 h 7227888"/>
              <a:gd name="connsiteX102" fmla="*/ 7477025 w 12857152"/>
              <a:gd name="connsiteY102" fmla="*/ 4382986 h 7227888"/>
              <a:gd name="connsiteX103" fmla="*/ 7477025 w 12857152"/>
              <a:gd name="connsiteY103" fmla="*/ 4347780 h 7227888"/>
              <a:gd name="connsiteX104" fmla="*/ 7483425 w 12857152"/>
              <a:gd name="connsiteY104" fmla="*/ 4101333 h 7227888"/>
              <a:gd name="connsiteX105" fmla="*/ 7486626 w 12857152"/>
              <a:gd name="connsiteY105" fmla="*/ 4078929 h 7227888"/>
              <a:gd name="connsiteX106" fmla="*/ 7483425 w 12857152"/>
              <a:gd name="connsiteY106" fmla="*/ 3998914 h 7227888"/>
              <a:gd name="connsiteX107" fmla="*/ 6146190 w 12857152"/>
              <a:gd name="connsiteY107" fmla="*/ 2800351 h 7227888"/>
              <a:gd name="connsiteX108" fmla="*/ 6047135 w 12857152"/>
              <a:gd name="connsiteY108" fmla="*/ 2803551 h 7227888"/>
              <a:gd name="connsiteX109" fmla="*/ 5909734 w 12857152"/>
              <a:gd name="connsiteY109" fmla="*/ 2809952 h 7227888"/>
              <a:gd name="connsiteX110" fmla="*/ 5698840 w 12857152"/>
              <a:gd name="connsiteY110" fmla="*/ 2816353 h 7227888"/>
              <a:gd name="connsiteX111" fmla="*/ 5574222 w 12857152"/>
              <a:gd name="connsiteY111" fmla="*/ 2822754 h 7227888"/>
              <a:gd name="connsiteX112" fmla="*/ 5567831 w 12857152"/>
              <a:gd name="connsiteY112" fmla="*/ 2825954 h 7227888"/>
              <a:gd name="connsiteX113" fmla="*/ 5567831 w 12857152"/>
              <a:gd name="connsiteY113" fmla="*/ 2835555 h 7227888"/>
              <a:gd name="connsiteX114" fmla="*/ 5564636 w 12857152"/>
              <a:gd name="connsiteY114" fmla="*/ 2912365 h 7227888"/>
              <a:gd name="connsiteX115" fmla="*/ 5535878 w 12857152"/>
              <a:gd name="connsiteY115" fmla="*/ 2947569 h 7227888"/>
              <a:gd name="connsiteX116" fmla="*/ 5500729 w 12857152"/>
              <a:gd name="connsiteY116" fmla="*/ 2947569 h 7227888"/>
              <a:gd name="connsiteX117" fmla="*/ 5507119 w 12857152"/>
              <a:gd name="connsiteY117" fmla="*/ 3056383 h 7227888"/>
              <a:gd name="connsiteX118" fmla="*/ 5519902 w 12857152"/>
              <a:gd name="connsiteY118" fmla="*/ 3069184 h 7227888"/>
              <a:gd name="connsiteX119" fmla="*/ 5590198 w 12857152"/>
              <a:gd name="connsiteY119" fmla="*/ 3101188 h 7227888"/>
              <a:gd name="connsiteX120" fmla="*/ 5647715 w 12857152"/>
              <a:gd name="connsiteY120" fmla="*/ 3129992 h 7227888"/>
              <a:gd name="connsiteX121" fmla="*/ 5657301 w 12857152"/>
              <a:gd name="connsiteY121" fmla="*/ 3168397 h 7227888"/>
              <a:gd name="connsiteX122" fmla="*/ 5602981 w 12857152"/>
              <a:gd name="connsiteY122" fmla="*/ 3168397 h 7227888"/>
              <a:gd name="connsiteX123" fmla="*/ 5625347 w 12857152"/>
              <a:gd name="connsiteY123" fmla="*/ 3200401 h 7227888"/>
              <a:gd name="connsiteX124" fmla="*/ 5670083 w 12857152"/>
              <a:gd name="connsiteY124" fmla="*/ 3194000 h 7227888"/>
              <a:gd name="connsiteX125" fmla="*/ 5833045 w 12857152"/>
              <a:gd name="connsiteY125" fmla="*/ 3190800 h 7227888"/>
              <a:gd name="connsiteX126" fmla="*/ 5967250 w 12857152"/>
              <a:gd name="connsiteY126" fmla="*/ 3184399 h 7227888"/>
              <a:gd name="connsiteX127" fmla="*/ 6168558 w 12857152"/>
              <a:gd name="connsiteY127" fmla="*/ 3177998 h 7227888"/>
              <a:gd name="connsiteX128" fmla="*/ 6194120 w 12857152"/>
              <a:gd name="connsiteY128" fmla="*/ 3177998 h 7227888"/>
              <a:gd name="connsiteX129" fmla="*/ 6242051 w 12857152"/>
              <a:gd name="connsiteY129" fmla="*/ 3171597 h 7227888"/>
              <a:gd name="connsiteX130" fmla="*/ 6229269 w 12857152"/>
              <a:gd name="connsiteY130" fmla="*/ 3097988 h 7227888"/>
              <a:gd name="connsiteX131" fmla="*/ 6213293 w 12857152"/>
              <a:gd name="connsiteY131" fmla="*/ 3033980 h 7227888"/>
              <a:gd name="connsiteX132" fmla="*/ 6200511 w 12857152"/>
              <a:gd name="connsiteY132" fmla="*/ 2979573 h 7227888"/>
              <a:gd name="connsiteX133" fmla="*/ 6184534 w 12857152"/>
              <a:gd name="connsiteY133" fmla="*/ 2896363 h 7227888"/>
              <a:gd name="connsiteX134" fmla="*/ 6178144 w 12857152"/>
              <a:gd name="connsiteY134" fmla="*/ 2851557 h 7227888"/>
              <a:gd name="connsiteX135" fmla="*/ 6171753 w 12857152"/>
              <a:gd name="connsiteY135" fmla="*/ 2800351 h 7227888"/>
              <a:gd name="connsiteX136" fmla="*/ 6146190 w 12857152"/>
              <a:gd name="connsiteY136" fmla="*/ 2800351 h 7227888"/>
              <a:gd name="connsiteX137" fmla="*/ 7447773 w 12857152"/>
              <a:gd name="connsiteY137" fmla="*/ 2732089 h 7227888"/>
              <a:gd name="connsiteX138" fmla="*/ 7370970 w 12857152"/>
              <a:gd name="connsiteY138" fmla="*/ 2735288 h 7227888"/>
              <a:gd name="connsiteX139" fmla="*/ 7233366 w 12857152"/>
              <a:gd name="connsiteY139" fmla="*/ 2741687 h 7227888"/>
              <a:gd name="connsiteX140" fmla="*/ 7070161 w 12857152"/>
              <a:gd name="connsiteY140" fmla="*/ 2754485 h 7227888"/>
              <a:gd name="connsiteX141" fmla="*/ 6881355 w 12857152"/>
              <a:gd name="connsiteY141" fmla="*/ 2757684 h 7227888"/>
              <a:gd name="connsiteX142" fmla="*/ 6833354 w 12857152"/>
              <a:gd name="connsiteY142" fmla="*/ 2764083 h 7227888"/>
              <a:gd name="connsiteX143" fmla="*/ 6820553 w 12857152"/>
              <a:gd name="connsiteY143" fmla="*/ 2773681 h 7227888"/>
              <a:gd name="connsiteX144" fmla="*/ 6804553 w 12857152"/>
              <a:gd name="connsiteY144" fmla="*/ 2792878 h 7227888"/>
              <a:gd name="connsiteX145" fmla="*/ 6791752 w 12857152"/>
              <a:gd name="connsiteY145" fmla="*/ 2866465 h 7227888"/>
              <a:gd name="connsiteX146" fmla="*/ 6788552 w 12857152"/>
              <a:gd name="connsiteY146" fmla="*/ 2908057 h 7227888"/>
              <a:gd name="connsiteX147" fmla="*/ 6769352 w 12857152"/>
              <a:gd name="connsiteY147" fmla="*/ 2997641 h 7227888"/>
              <a:gd name="connsiteX148" fmla="*/ 6762952 w 12857152"/>
              <a:gd name="connsiteY148" fmla="*/ 3029635 h 7227888"/>
              <a:gd name="connsiteX149" fmla="*/ 6740551 w 12857152"/>
              <a:gd name="connsiteY149" fmla="*/ 3100023 h 7227888"/>
              <a:gd name="connsiteX150" fmla="*/ 6785352 w 12857152"/>
              <a:gd name="connsiteY150" fmla="*/ 3148014 h 7227888"/>
              <a:gd name="connsiteX151" fmla="*/ 6993359 w 12857152"/>
              <a:gd name="connsiteY151" fmla="*/ 3141615 h 7227888"/>
              <a:gd name="connsiteX152" fmla="*/ 6999759 w 12857152"/>
              <a:gd name="connsiteY152" fmla="*/ 3141615 h 7227888"/>
              <a:gd name="connsiteX153" fmla="*/ 7188565 w 12857152"/>
              <a:gd name="connsiteY153" fmla="*/ 3132017 h 7227888"/>
              <a:gd name="connsiteX154" fmla="*/ 7386971 w 12857152"/>
              <a:gd name="connsiteY154" fmla="*/ 3125618 h 7227888"/>
              <a:gd name="connsiteX155" fmla="*/ 7393371 w 12857152"/>
              <a:gd name="connsiteY155" fmla="*/ 3122418 h 7227888"/>
              <a:gd name="connsiteX156" fmla="*/ 7393371 w 12857152"/>
              <a:gd name="connsiteY156" fmla="*/ 3100023 h 7227888"/>
              <a:gd name="connsiteX157" fmla="*/ 7351770 w 12857152"/>
              <a:gd name="connsiteY157" fmla="*/ 3093624 h 7227888"/>
              <a:gd name="connsiteX158" fmla="*/ 7335769 w 12857152"/>
              <a:gd name="connsiteY158" fmla="*/ 3071228 h 7227888"/>
              <a:gd name="connsiteX159" fmla="*/ 7351770 w 12857152"/>
              <a:gd name="connsiteY159" fmla="*/ 3052031 h 7227888"/>
              <a:gd name="connsiteX160" fmla="*/ 7492574 w 12857152"/>
              <a:gd name="connsiteY160" fmla="*/ 2975245 h 7227888"/>
              <a:gd name="connsiteX161" fmla="*/ 7537375 w 12857152"/>
              <a:gd name="connsiteY161" fmla="*/ 2898459 h 7227888"/>
              <a:gd name="connsiteX162" fmla="*/ 7482974 w 12857152"/>
              <a:gd name="connsiteY162" fmla="*/ 2837670 h 7227888"/>
              <a:gd name="connsiteX163" fmla="*/ 7447773 w 12857152"/>
              <a:gd name="connsiteY163" fmla="*/ 2799277 h 7227888"/>
              <a:gd name="connsiteX164" fmla="*/ 7447773 w 12857152"/>
              <a:gd name="connsiteY164" fmla="*/ 2732089 h 7227888"/>
              <a:gd name="connsiteX165" fmla="*/ 9508954 w 12857152"/>
              <a:gd name="connsiteY165" fmla="*/ 1579576 h 7227888"/>
              <a:gd name="connsiteX166" fmla="*/ 9523345 w 12857152"/>
              <a:gd name="connsiteY166" fmla="*/ 1587574 h 7227888"/>
              <a:gd name="connsiteX167" fmla="*/ 9526543 w 12857152"/>
              <a:gd name="connsiteY167" fmla="*/ 1613167 h 7227888"/>
              <a:gd name="connsiteX168" fmla="*/ 9504157 w 12857152"/>
              <a:gd name="connsiteY168" fmla="*/ 1664354 h 7227888"/>
              <a:gd name="connsiteX169" fmla="*/ 9478575 w 12857152"/>
              <a:gd name="connsiteY169" fmla="*/ 1744334 h 7227888"/>
              <a:gd name="connsiteX170" fmla="*/ 9411419 w 12857152"/>
              <a:gd name="connsiteY170" fmla="*/ 1773127 h 7227888"/>
              <a:gd name="connsiteX171" fmla="*/ 9385837 w 12857152"/>
              <a:gd name="connsiteY171" fmla="*/ 1805119 h 7227888"/>
              <a:gd name="connsiteX172" fmla="*/ 9395431 w 12857152"/>
              <a:gd name="connsiteY172" fmla="*/ 1936285 h 7227888"/>
              <a:gd name="connsiteX173" fmla="*/ 9443398 w 12857152"/>
              <a:gd name="connsiteY173" fmla="*/ 2128236 h 7227888"/>
              <a:gd name="connsiteX174" fmla="*/ 9443398 w 12857152"/>
              <a:gd name="connsiteY174" fmla="*/ 2141033 h 7227888"/>
              <a:gd name="connsiteX175" fmla="*/ 9449794 w 12857152"/>
              <a:gd name="connsiteY175" fmla="*/ 2179423 h 7227888"/>
              <a:gd name="connsiteX176" fmla="*/ 9401826 w 12857152"/>
              <a:gd name="connsiteY176" fmla="*/ 2217814 h 7227888"/>
              <a:gd name="connsiteX177" fmla="*/ 9309088 w 12857152"/>
              <a:gd name="connsiteY177" fmla="*/ 2240208 h 7227888"/>
              <a:gd name="connsiteX178" fmla="*/ 9277109 w 12857152"/>
              <a:gd name="connsiteY178" fmla="*/ 2294594 h 7227888"/>
              <a:gd name="connsiteX179" fmla="*/ 9248329 w 12857152"/>
              <a:gd name="connsiteY179" fmla="*/ 2294594 h 7227888"/>
              <a:gd name="connsiteX180" fmla="*/ 9245131 w 12857152"/>
              <a:gd name="connsiteY180" fmla="*/ 2284996 h 7227888"/>
              <a:gd name="connsiteX181" fmla="*/ 9203559 w 12857152"/>
              <a:gd name="connsiteY181" fmla="*/ 2262602 h 7227888"/>
              <a:gd name="connsiteX182" fmla="*/ 9075645 w 12857152"/>
              <a:gd name="connsiteY182" fmla="*/ 2284996 h 7227888"/>
              <a:gd name="connsiteX183" fmla="*/ 9050062 w 12857152"/>
              <a:gd name="connsiteY183" fmla="*/ 2310590 h 7227888"/>
              <a:gd name="connsiteX184" fmla="*/ 9021281 w 12857152"/>
              <a:gd name="connsiteY184" fmla="*/ 2336183 h 7227888"/>
              <a:gd name="connsiteX185" fmla="*/ 8886971 w 12857152"/>
              <a:gd name="connsiteY185" fmla="*/ 2364976 h 7227888"/>
              <a:gd name="connsiteX186" fmla="*/ 8845399 w 12857152"/>
              <a:gd name="connsiteY186" fmla="*/ 2371374 h 7227888"/>
              <a:gd name="connsiteX187" fmla="*/ 8800629 w 12857152"/>
              <a:gd name="connsiteY187" fmla="*/ 2531333 h 7227888"/>
              <a:gd name="connsiteX188" fmla="*/ 8781442 w 12857152"/>
              <a:gd name="connsiteY188" fmla="*/ 2595317 h 7227888"/>
              <a:gd name="connsiteX189" fmla="*/ 8762255 w 12857152"/>
              <a:gd name="connsiteY189" fmla="*/ 2611313 h 7227888"/>
              <a:gd name="connsiteX190" fmla="*/ 8679111 w 12857152"/>
              <a:gd name="connsiteY190" fmla="*/ 2624110 h 7227888"/>
              <a:gd name="connsiteX191" fmla="*/ 8442470 w 12857152"/>
              <a:gd name="connsiteY191" fmla="*/ 2652902 h 7227888"/>
              <a:gd name="connsiteX192" fmla="*/ 8272984 w 12857152"/>
              <a:gd name="connsiteY192" fmla="*/ 2675297 h 7227888"/>
              <a:gd name="connsiteX193" fmla="*/ 8065123 w 12857152"/>
              <a:gd name="connsiteY193" fmla="*/ 2691293 h 7227888"/>
              <a:gd name="connsiteX194" fmla="*/ 7879647 w 12857152"/>
              <a:gd name="connsiteY194" fmla="*/ 2704089 h 7227888"/>
              <a:gd name="connsiteX195" fmla="*/ 7866856 w 12857152"/>
              <a:gd name="connsiteY195" fmla="*/ 2707289 h 7227888"/>
              <a:gd name="connsiteX196" fmla="*/ 7866856 w 12857152"/>
              <a:gd name="connsiteY196" fmla="*/ 2832057 h 7227888"/>
              <a:gd name="connsiteX197" fmla="*/ 7796503 w 12857152"/>
              <a:gd name="connsiteY197" fmla="*/ 2841654 h 7227888"/>
              <a:gd name="connsiteX198" fmla="*/ 7793305 w 12857152"/>
              <a:gd name="connsiteY198" fmla="*/ 2857650 h 7227888"/>
              <a:gd name="connsiteX199" fmla="*/ 7799701 w 12857152"/>
              <a:gd name="connsiteY199" fmla="*/ 2921634 h 7227888"/>
              <a:gd name="connsiteX200" fmla="*/ 7822086 w 12857152"/>
              <a:gd name="connsiteY200" fmla="*/ 2950427 h 7227888"/>
              <a:gd name="connsiteX201" fmla="*/ 7962792 w 12857152"/>
              <a:gd name="connsiteY201" fmla="*/ 3008012 h 7227888"/>
              <a:gd name="connsiteX202" fmla="*/ 7994770 w 12857152"/>
              <a:gd name="connsiteY202" fmla="*/ 3033606 h 7227888"/>
              <a:gd name="connsiteX203" fmla="*/ 7997968 w 12857152"/>
              <a:gd name="connsiteY203" fmla="*/ 3059199 h 7227888"/>
              <a:gd name="connsiteX204" fmla="*/ 7975583 w 12857152"/>
              <a:gd name="connsiteY204" fmla="*/ 3065597 h 7227888"/>
              <a:gd name="connsiteX205" fmla="*/ 7937209 w 12857152"/>
              <a:gd name="connsiteY205" fmla="*/ 3059199 h 7227888"/>
              <a:gd name="connsiteX206" fmla="*/ 7937209 w 12857152"/>
              <a:gd name="connsiteY206" fmla="*/ 3094390 h 7227888"/>
              <a:gd name="connsiteX207" fmla="*/ 7943604 w 12857152"/>
              <a:gd name="connsiteY207" fmla="*/ 3097589 h 7227888"/>
              <a:gd name="connsiteX208" fmla="*/ 8135476 w 12857152"/>
              <a:gd name="connsiteY208" fmla="*/ 3081593 h 7227888"/>
              <a:gd name="connsiteX209" fmla="*/ 8221818 w 12857152"/>
              <a:gd name="connsiteY209" fmla="*/ 3075195 h 7227888"/>
              <a:gd name="connsiteX210" fmla="*/ 8368919 w 12857152"/>
              <a:gd name="connsiteY210" fmla="*/ 3059199 h 7227888"/>
              <a:gd name="connsiteX211" fmla="*/ 8439272 w 12857152"/>
              <a:gd name="connsiteY211" fmla="*/ 3052801 h 7227888"/>
              <a:gd name="connsiteX212" fmla="*/ 8560791 w 12857152"/>
              <a:gd name="connsiteY212" fmla="*/ 3040004 h 7227888"/>
              <a:gd name="connsiteX213" fmla="*/ 8679111 w 12857152"/>
              <a:gd name="connsiteY213" fmla="*/ 3024008 h 7227888"/>
              <a:gd name="connsiteX214" fmla="*/ 8733475 w 12857152"/>
              <a:gd name="connsiteY214" fmla="*/ 3017610 h 7227888"/>
              <a:gd name="connsiteX215" fmla="*/ 8762255 w 12857152"/>
              <a:gd name="connsiteY215" fmla="*/ 3014410 h 7227888"/>
              <a:gd name="connsiteX216" fmla="*/ 8794233 w 12857152"/>
              <a:gd name="connsiteY216" fmla="*/ 3046402 h 7227888"/>
              <a:gd name="connsiteX217" fmla="*/ 8794233 w 12857152"/>
              <a:gd name="connsiteY217" fmla="*/ 3075195 h 7227888"/>
              <a:gd name="connsiteX218" fmla="*/ 8749463 w 12857152"/>
              <a:gd name="connsiteY218" fmla="*/ 3078394 h 7227888"/>
              <a:gd name="connsiteX219" fmla="*/ 8749463 w 12857152"/>
              <a:gd name="connsiteY219" fmla="*/ 3350325 h 7227888"/>
              <a:gd name="connsiteX220" fmla="*/ 8717485 w 12857152"/>
              <a:gd name="connsiteY220" fmla="*/ 3359923 h 7227888"/>
              <a:gd name="connsiteX221" fmla="*/ 8586373 w 12857152"/>
              <a:gd name="connsiteY221" fmla="*/ 3366321 h 7227888"/>
              <a:gd name="connsiteX222" fmla="*/ 8439272 w 12857152"/>
              <a:gd name="connsiteY222" fmla="*/ 3375919 h 7227888"/>
              <a:gd name="connsiteX223" fmla="*/ 8432876 w 12857152"/>
              <a:gd name="connsiteY223" fmla="*/ 3375919 h 7227888"/>
              <a:gd name="connsiteX224" fmla="*/ 8285775 w 12857152"/>
              <a:gd name="connsiteY224" fmla="*/ 3382317 h 7227888"/>
              <a:gd name="connsiteX225" fmla="*/ 8122684 w 12857152"/>
              <a:gd name="connsiteY225" fmla="*/ 3388715 h 7227888"/>
              <a:gd name="connsiteX226" fmla="*/ 8017155 w 12857152"/>
              <a:gd name="connsiteY226" fmla="*/ 3391914 h 7227888"/>
              <a:gd name="connsiteX227" fmla="*/ 7831679 w 12857152"/>
              <a:gd name="connsiteY227" fmla="*/ 3398313 h 7227888"/>
              <a:gd name="connsiteX228" fmla="*/ 7806097 w 12857152"/>
              <a:gd name="connsiteY228" fmla="*/ 3423906 h 7227888"/>
              <a:gd name="connsiteX229" fmla="*/ 7799701 w 12857152"/>
              <a:gd name="connsiteY229" fmla="*/ 3593463 h 7227888"/>
              <a:gd name="connsiteX230" fmla="*/ 7812492 w 12857152"/>
              <a:gd name="connsiteY230" fmla="*/ 3734227 h 7227888"/>
              <a:gd name="connsiteX231" fmla="*/ 7815690 w 12857152"/>
              <a:gd name="connsiteY231" fmla="*/ 3753423 h 7227888"/>
              <a:gd name="connsiteX232" fmla="*/ 7822086 w 12857152"/>
              <a:gd name="connsiteY232" fmla="*/ 3874992 h 7227888"/>
              <a:gd name="connsiteX233" fmla="*/ 7831679 w 12857152"/>
              <a:gd name="connsiteY233" fmla="*/ 3929378 h 7227888"/>
              <a:gd name="connsiteX234" fmla="*/ 7854064 w 12857152"/>
              <a:gd name="connsiteY234" fmla="*/ 4038150 h 7227888"/>
              <a:gd name="connsiteX235" fmla="*/ 7889241 w 12857152"/>
              <a:gd name="connsiteY235" fmla="*/ 4226902 h 7227888"/>
              <a:gd name="connsiteX236" fmla="*/ 7908428 w 12857152"/>
              <a:gd name="connsiteY236" fmla="*/ 4322878 h 7227888"/>
              <a:gd name="connsiteX237" fmla="*/ 7914824 w 12857152"/>
              <a:gd name="connsiteY237" fmla="*/ 4415654 h 7227888"/>
              <a:gd name="connsiteX238" fmla="*/ 7972385 w 12857152"/>
              <a:gd name="connsiteY238" fmla="*/ 4418853 h 7227888"/>
              <a:gd name="connsiteX239" fmla="*/ 8167454 w 12857152"/>
              <a:gd name="connsiteY239" fmla="*/ 4415654 h 7227888"/>
              <a:gd name="connsiteX240" fmla="*/ 8186642 w 12857152"/>
              <a:gd name="connsiteY240" fmla="*/ 4396459 h 7227888"/>
              <a:gd name="connsiteX241" fmla="*/ 8164257 w 12857152"/>
              <a:gd name="connsiteY241" fmla="*/ 4393260 h 7227888"/>
              <a:gd name="connsiteX242" fmla="*/ 8154663 w 12857152"/>
              <a:gd name="connsiteY242" fmla="*/ 4383662 h 7227888"/>
              <a:gd name="connsiteX243" fmla="*/ 8161059 w 12857152"/>
              <a:gd name="connsiteY243" fmla="*/ 4367666 h 7227888"/>
              <a:gd name="connsiteX244" fmla="*/ 8199433 w 12857152"/>
              <a:gd name="connsiteY244" fmla="*/ 4329276 h 7227888"/>
              <a:gd name="connsiteX245" fmla="*/ 8205829 w 12857152"/>
              <a:gd name="connsiteY245" fmla="*/ 4316479 h 7227888"/>
              <a:gd name="connsiteX246" fmla="*/ 8205829 w 12857152"/>
              <a:gd name="connsiteY246" fmla="*/ 4194910 h 7227888"/>
              <a:gd name="connsiteX247" fmla="*/ 8093904 w 12857152"/>
              <a:gd name="connsiteY247" fmla="*/ 4188512 h 7227888"/>
              <a:gd name="connsiteX248" fmla="*/ 8084310 w 12857152"/>
              <a:gd name="connsiteY248" fmla="*/ 4108532 h 7227888"/>
              <a:gd name="connsiteX249" fmla="*/ 7978781 w 12857152"/>
              <a:gd name="connsiteY249" fmla="*/ 4060544 h 7227888"/>
              <a:gd name="connsiteX250" fmla="*/ 7978781 w 12857152"/>
              <a:gd name="connsiteY250" fmla="*/ 4050947 h 7227888"/>
              <a:gd name="connsiteX251" fmla="*/ 8061925 w 12857152"/>
              <a:gd name="connsiteY251" fmla="*/ 4031752 h 7227888"/>
              <a:gd name="connsiteX252" fmla="*/ 8202631 w 12857152"/>
              <a:gd name="connsiteY252" fmla="*/ 4009357 h 7227888"/>
              <a:gd name="connsiteX253" fmla="*/ 8276181 w 12857152"/>
              <a:gd name="connsiteY253" fmla="*/ 3990162 h 7227888"/>
              <a:gd name="connsiteX254" fmla="*/ 8362524 w 12857152"/>
              <a:gd name="connsiteY254" fmla="*/ 3993362 h 7227888"/>
              <a:gd name="connsiteX255" fmla="*/ 8490438 w 12857152"/>
              <a:gd name="connsiteY255" fmla="*/ 4022154 h 7227888"/>
              <a:gd name="connsiteX256" fmla="*/ 8583176 w 12857152"/>
              <a:gd name="connsiteY256" fmla="*/ 4044549 h 7227888"/>
              <a:gd name="connsiteX257" fmla="*/ 8653528 w 12857152"/>
              <a:gd name="connsiteY257" fmla="*/ 4050947 h 7227888"/>
              <a:gd name="connsiteX258" fmla="*/ 8618352 w 12857152"/>
              <a:gd name="connsiteY258" fmla="*/ 4098935 h 7227888"/>
              <a:gd name="connsiteX259" fmla="*/ 8560791 w 12857152"/>
              <a:gd name="connsiteY259" fmla="*/ 4114931 h 7227888"/>
              <a:gd name="connsiteX260" fmla="*/ 8541603 w 12857152"/>
              <a:gd name="connsiteY260" fmla="*/ 4156520 h 7227888"/>
              <a:gd name="connsiteX261" fmla="*/ 8538406 w 12857152"/>
              <a:gd name="connsiteY261" fmla="*/ 4188512 h 7227888"/>
              <a:gd name="connsiteX262" fmla="*/ 8448866 w 12857152"/>
              <a:gd name="connsiteY262" fmla="*/ 4188512 h 7227888"/>
              <a:gd name="connsiteX263" fmla="*/ 8448866 w 12857152"/>
              <a:gd name="connsiteY263" fmla="*/ 4236500 h 7227888"/>
              <a:gd name="connsiteX264" fmla="*/ 8448866 w 12857152"/>
              <a:gd name="connsiteY264" fmla="*/ 4316479 h 7227888"/>
              <a:gd name="connsiteX265" fmla="*/ 8468053 w 12857152"/>
              <a:gd name="connsiteY265" fmla="*/ 4364467 h 7227888"/>
              <a:gd name="connsiteX266" fmla="*/ 8474448 w 12857152"/>
              <a:gd name="connsiteY266" fmla="*/ 4367666 h 7227888"/>
              <a:gd name="connsiteX267" fmla="*/ 8464855 w 12857152"/>
              <a:gd name="connsiteY267" fmla="*/ 4399658 h 7227888"/>
              <a:gd name="connsiteX268" fmla="*/ 8448866 w 12857152"/>
              <a:gd name="connsiteY268" fmla="*/ 4402857 h 7227888"/>
              <a:gd name="connsiteX269" fmla="*/ 8493636 w 12857152"/>
              <a:gd name="connsiteY269" fmla="*/ 4438048 h 7227888"/>
              <a:gd name="connsiteX270" fmla="*/ 8493636 w 12857152"/>
              <a:gd name="connsiteY270" fmla="*/ 4463642 h 7227888"/>
              <a:gd name="connsiteX271" fmla="*/ 8471251 w 12857152"/>
              <a:gd name="connsiteY271" fmla="*/ 4473239 h 7227888"/>
              <a:gd name="connsiteX272" fmla="*/ 8477646 w 12857152"/>
              <a:gd name="connsiteY272" fmla="*/ 4652394 h 7227888"/>
              <a:gd name="connsiteX273" fmla="*/ 8448866 w 12857152"/>
              <a:gd name="connsiteY273" fmla="*/ 4690784 h 7227888"/>
              <a:gd name="connsiteX274" fmla="*/ 8455261 w 12857152"/>
              <a:gd name="connsiteY274" fmla="*/ 5093882 h 7227888"/>
              <a:gd name="connsiteX275" fmla="*/ 8458459 w 12857152"/>
              <a:gd name="connsiteY275" fmla="*/ 5301829 h 7227888"/>
              <a:gd name="connsiteX276" fmla="*/ 8480844 w 12857152"/>
              <a:gd name="connsiteY276" fmla="*/ 5340219 h 7227888"/>
              <a:gd name="connsiteX277" fmla="*/ 8496833 w 12857152"/>
              <a:gd name="connsiteY277" fmla="*/ 5375410 h 7227888"/>
              <a:gd name="connsiteX278" fmla="*/ 8468053 w 12857152"/>
              <a:gd name="connsiteY278" fmla="*/ 5378609 h 7227888"/>
              <a:gd name="connsiteX279" fmla="*/ 8487240 w 12857152"/>
              <a:gd name="connsiteY279" fmla="*/ 5410601 h 7227888"/>
              <a:gd name="connsiteX280" fmla="*/ 8509625 w 12857152"/>
              <a:gd name="connsiteY280" fmla="*/ 5423398 h 7227888"/>
              <a:gd name="connsiteX281" fmla="*/ 8500031 w 12857152"/>
              <a:gd name="connsiteY281" fmla="*/ 5448992 h 7227888"/>
              <a:gd name="connsiteX282" fmla="*/ 8493636 w 12857152"/>
              <a:gd name="connsiteY282" fmla="*/ 5471386 h 7227888"/>
              <a:gd name="connsiteX283" fmla="*/ 8493636 w 12857152"/>
              <a:gd name="connsiteY283" fmla="*/ 5605752 h 7227888"/>
              <a:gd name="connsiteX284" fmla="*/ 8471251 w 12857152"/>
              <a:gd name="connsiteY284" fmla="*/ 5640943 h 7227888"/>
              <a:gd name="connsiteX285" fmla="*/ 8509625 w 12857152"/>
              <a:gd name="connsiteY285" fmla="*/ 6040841 h 7227888"/>
              <a:gd name="connsiteX286" fmla="*/ 8426481 w 12857152"/>
              <a:gd name="connsiteY286" fmla="*/ 6088829 h 7227888"/>
              <a:gd name="connsiteX287" fmla="*/ 8407294 w 12857152"/>
              <a:gd name="connsiteY287" fmla="*/ 6104825 h 7227888"/>
              <a:gd name="connsiteX288" fmla="*/ 8362524 w 12857152"/>
              <a:gd name="connsiteY288" fmla="*/ 6111223 h 7227888"/>
              <a:gd name="connsiteX289" fmla="*/ 8356128 w 12857152"/>
              <a:gd name="connsiteY289" fmla="*/ 6108024 h 7227888"/>
              <a:gd name="connsiteX290" fmla="*/ 8276181 w 12857152"/>
              <a:gd name="connsiteY290" fmla="*/ 6079231 h 7227888"/>
              <a:gd name="connsiteX291" fmla="*/ 8234609 w 12857152"/>
              <a:gd name="connsiteY291" fmla="*/ 6066435 h 7227888"/>
              <a:gd name="connsiteX292" fmla="*/ 8212224 w 12857152"/>
              <a:gd name="connsiteY292" fmla="*/ 6060036 h 7227888"/>
              <a:gd name="connsiteX293" fmla="*/ 8189839 w 12857152"/>
              <a:gd name="connsiteY293" fmla="*/ 6047239 h 7227888"/>
              <a:gd name="connsiteX294" fmla="*/ 8186642 w 12857152"/>
              <a:gd name="connsiteY294" fmla="*/ 5932069 h 7227888"/>
              <a:gd name="connsiteX295" fmla="*/ 8186642 w 12857152"/>
              <a:gd name="connsiteY295" fmla="*/ 5887280 h 7227888"/>
              <a:gd name="connsiteX296" fmla="*/ 8199433 w 12857152"/>
              <a:gd name="connsiteY296" fmla="*/ 5692130 h 7227888"/>
              <a:gd name="connsiteX297" fmla="*/ 8199433 w 12857152"/>
              <a:gd name="connsiteY297" fmla="*/ 5660138 h 7227888"/>
              <a:gd name="connsiteX298" fmla="*/ 8004364 w 12857152"/>
              <a:gd name="connsiteY298" fmla="*/ 5672935 h 7227888"/>
              <a:gd name="connsiteX299" fmla="*/ 8010760 w 12857152"/>
              <a:gd name="connsiteY299" fmla="*/ 5772109 h 7227888"/>
              <a:gd name="connsiteX300" fmla="*/ 8042738 w 12857152"/>
              <a:gd name="connsiteY300" fmla="*/ 5989654 h 7227888"/>
              <a:gd name="connsiteX301" fmla="*/ 8049134 w 12857152"/>
              <a:gd name="connsiteY301" fmla="*/ 6095227 h 7227888"/>
              <a:gd name="connsiteX302" fmla="*/ 8033145 w 12857152"/>
              <a:gd name="connsiteY302" fmla="*/ 6127219 h 7227888"/>
              <a:gd name="connsiteX303" fmla="*/ 8020353 w 12857152"/>
              <a:gd name="connsiteY303" fmla="*/ 6146414 h 7227888"/>
              <a:gd name="connsiteX304" fmla="*/ 7991572 w 12857152"/>
              <a:gd name="connsiteY304" fmla="*/ 6168809 h 7227888"/>
              <a:gd name="connsiteX305" fmla="*/ 7950000 w 12857152"/>
              <a:gd name="connsiteY305" fmla="*/ 6181605 h 7227888"/>
              <a:gd name="connsiteX306" fmla="*/ 7924417 w 12857152"/>
              <a:gd name="connsiteY306" fmla="*/ 6184805 h 7227888"/>
              <a:gd name="connsiteX307" fmla="*/ 7828481 w 12857152"/>
              <a:gd name="connsiteY307" fmla="*/ 6184805 h 7227888"/>
              <a:gd name="connsiteX308" fmla="*/ 7748535 w 12857152"/>
              <a:gd name="connsiteY308" fmla="*/ 6175207 h 7227888"/>
              <a:gd name="connsiteX309" fmla="*/ 7716557 w 12857152"/>
              <a:gd name="connsiteY309" fmla="*/ 6175207 h 7227888"/>
              <a:gd name="connsiteX310" fmla="*/ 7665391 w 12857152"/>
              <a:gd name="connsiteY310" fmla="*/ 6172008 h 7227888"/>
              <a:gd name="connsiteX311" fmla="*/ 7617423 w 12857152"/>
              <a:gd name="connsiteY311" fmla="*/ 6181605 h 7227888"/>
              <a:gd name="connsiteX312" fmla="*/ 7524685 w 12857152"/>
              <a:gd name="connsiteY312" fmla="*/ 6175207 h 7227888"/>
              <a:gd name="connsiteX313" fmla="*/ 7518290 w 12857152"/>
              <a:gd name="connsiteY313" fmla="*/ 6168809 h 7227888"/>
              <a:gd name="connsiteX314" fmla="*/ 7502300 w 12857152"/>
              <a:gd name="connsiteY314" fmla="*/ 6124020 h 7227888"/>
              <a:gd name="connsiteX315" fmla="*/ 7511894 w 12857152"/>
              <a:gd name="connsiteY315" fmla="*/ 6114422 h 7227888"/>
              <a:gd name="connsiteX316" fmla="*/ 7499102 w 12857152"/>
              <a:gd name="connsiteY316" fmla="*/ 6056837 h 7227888"/>
              <a:gd name="connsiteX317" fmla="*/ 7499102 w 12857152"/>
              <a:gd name="connsiteY317" fmla="*/ 5954463 h 7227888"/>
              <a:gd name="connsiteX318" fmla="*/ 7508696 w 12857152"/>
              <a:gd name="connsiteY318" fmla="*/ 5855288 h 7227888"/>
              <a:gd name="connsiteX319" fmla="*/ 7521487 w 12857152"/>
              <a:gd name="connsiteY319" fmla="*/ 5765711 h 7227888"/>
              <a:gd name="connsiteX320" fmla="*/ 7527883 w 12857152"/>
              <a:gd name="connsiteY320" fmla="*/ 5701727 h 7227888"/>
              <a:gd name="connsiteX321" fmla="*/ 7489509 w 12857152"/>
              <a:gd name="connsiteY321" fmla="*/ 5701727 h 7227888"/>
              <a:gd name="connsiteX322" fmla="*/ 7367990 w 12857152"/>
              <a:gd name="connsiteY322" fmla="*/ 5704926 h 7227888"/>
              <a:gd name="connsiteX323" fmla="*/ 7345605 w 12857152"/>
              <a:gd name="connsiteY323" fmla="*/ 5704926 h 7227888"/>
              <a:gd name="connsiteX324" fmla="*/ 7326418 w 12857152"/>
              <a:gd name="connsiteY324" fmla="*/ 5727321 h 7227888"/>
              <a:gd name="connsiteX325" fmla="*/ 7329616 w 12857152"/>
              <a:gd name="connsiteY325" fmla="*/ 5832894 h 7227888"/>
              <a:gd name="connsiteX326" fmla="*/ 7342408 w 12857152"/>
              <a:gd name="connsiteY326" fmla="*/ 5935268 h 7227888"/>
              <a:gd name="connsiteX327" fmla="*/ 7371188 w 12857152"/>
              <a:gd name="connsiteY327" fmla="*/ 6098426 h 7227888"/>
              <a:gd name="connsiteX328" fmla="*/ 7374386 w 12857152"/>
              <a:gd name="connsiteY328" fmla="*/ 6133618 h 7227888"/>
              <a:gd name="connsiteX329" fmla="*/ 7348803 w 12857152"/>
              <a:gd name="connsiteY329" fmla="*/ 6168809 h 7227888"/>
              <a:gd name="connsiteX330" fmla="*/ 7217691 w 12857152"/>
              <a:gd name="connsiteY330" fmla="*/ 6175207 h 7227888"/>
              <a:gd name="connsiteX331" fmla="*/ 7160130 w 12857152"/>
              <a:gd name="connsiteY331" fmla="*/ 6162410 h 7227888"/>
              <a:gd name="connsiteX332" fmla="*/ 7115360 w 12857152"/>
              <a:gd name="connsiteY332" fmla="*/ 6175207 h 7227888"/>
              <a:gd name="connsiteX333" fmla="*/ 7108964 w 12857152"/>
              <a:gd name="connsiteY333" fmla="*/ 6184805 h 7227888"/>
              <a:gd name="connsiteX334" fmla="*/ 6965061 w 12857152"/>
              <a:gd name="connsiteY334" fmla="*/ 6184805 h 7227888"/>
              <a:gd name="connsiteX335" fmla="*/ 6949072 w 12857152"/>
              <a:gd name="connsiteY335" fmla="*/ 6111223 h 7227888"/>
              <a:gd name="connsiteX336" fmla="*/ 6971457 w 12857152"/>
              <a:gd name="connsiteY336" fmla="*/ 5992853 h 7227888"/>
              <a:gd name="connsiteX337" fmla="*/ 6971457 w 12857152"/>
              <a:gd name="connsiteY337" fmla="*/ 5964061 h 7227888"/>
              <a:gd name="connsiteX338" fmla="*/ 6977852 w 12857152"/>
              <a:gd name="connsiteY338" fmla="*/ 5906475 h 7227888"/>
              <a:gd name="connsiteX339" fmla="*/ 6977852 w 12857152"/>
              <a:gd name="connsiteY339" fmla="*/ 5896878 h 7227888"/>
              <a:gd name="connsiteX340" fmla="*/ 6981050 w 12857152"/>
              <a:gd name="connsiteY340" fmla="*/ 5791305 h 7227888"/>
              <a:gd name="connsiteX341" fmla="*/ 6984248 w 12857152"/>
              <a:gd name="connsiteY341" fmla="*/ 5720922 h 7227888"/>
              <a:gd name="connsiteX342" fmla="*/ 6955467 w 12857152"/>
              <a:gd name="connsiteY342" fmla="*/ 5679333 h 7227888"/>
              <a:gd name="connsiteX343" fmla="*/ 6955467 w 12857152"/>
              <a:gd name="connsiteY343" fmla="*/ 5538569 h 7227888"/>
              <a:gd name="connsiteX344" fmla="*/ 6955467 w 12857152"/>
              <a:gd name="connsiteY344" fmla="*/ 5509776 h 7227888"/>
              <a:gd name="connsiteX345" fmla="*/ 6952269 w 12857152"/>
              <a:gd name="connsiteY345" fmla="*/ 5503378 h 7227888"/>
              <a:gd name="connsiteX346" fmla="*/ 6929884 w 12857152"/>
              <a:gd name="connsiteY346" fmla="*/ 5490581 h 7227888"/>
              <a:gd name="connsiteX347" fmla="*/ 6945874 w 12857152"/>
              <a:gd name="connsiteY347" fmla="*/ 5464987 h 7227888"/>
              <a:gd name="connsiteX348" fmla="*/ 6971457 w 12857152"/>
              <a:gd name="connsiteY348" fmla="*/ 5455390 h 7227888"/>
              <a:gd name="connsiteX349" fmla="*/ 6987446 w 12857152"/>
              <a:gd name="connsiteY349" fmla="*/ 5429796 h 7227888"/>
              <a:gd name="connsiteX350" fmla="*/ 6949072 w 12857152"/>
              <a:gd name="connsiteY350" fmla="*/ 5426597 h 7227888"/>
              <a:gd name="connsiteX351" fmla="*/ 6961863 w 12857152"/>
              <a:gd name="connsiteY351" fmla="*/ 5394605 h 7227888"/>
              <a:gd name="connsiteX352" fmla="*/ 6990644 w 12857152"/>
              <a:gd name="connsiteY352" fmla="*/ 5353016 h 7227888"/>
              <a:gd name="connsiteX353" fmla="*/ 6993842 w 12857152"/>
              <a:gd name="connsiteY353" fmla="*/ 4630000 h 7227888"/>
              <a:gd name="connsiteX354" fmla="*/ 6993842 w 12857152"/>
              <a:gd name="connsiteY354" fmla="*/ 4617203 h 7227888"/>
              <a:gd name="connsiteX355" fmla="*/ 6958665 w 12857152"/>
              <a:gd name="connsiteY355" fmla="*/ 4614004 h 7227888"/>
              <a:gd name="connsiteX356" fmla="*/ 6958665 w 12857152"/>
              <a:gd name="connsiteY356" fmla="*/ 4402857 h 7227888"/>
              <a:gd name="connsiteX357" fmla="*/ 6929884 w 12857152"/>
              <a:gd name="connsiteY357" fmla="*/ 4396459 h 7227888"/>
              <a:gd name="connsiteX358" fmla="*/ 6958665 w 12857152"/>
              <a:gd name="connsiteY358" fmla="*/ 4354870 h 7227888"/>
              <a:gd name="connsiteX359" fmla="*/ 6977852 w 12857152"/>
              <a:gd name="connsiteY359" fmla="*/ 4354870 h 7227888"/>
              <a:gd name="connsiteX360" fmla="*/ 7000237 w 12857152"/>
              <a:gd name="connsiteY360" fmla="*/ 4351670 h 7227888"/>
              <a:gd name="connsiteX361" fmla="*/ 7000237 w 12857152"/>
              <a:gd name="connsiteY361" fmla="*/ 4332475 h 7227888"/>
              <a:gd name="connsiteX362" fmla="*/ 6997039 w 12857152"/>
              <a:gd name="connsiteY362" fmla="*/ 4329276 h 7227888"/>
              <a:gd name="connsiteX363" fmla="*/ 6961863 w 12857152"/>
              <a:gd name="connsiteY363" fmla="*/ 4326077 h 7227888"/>
              <a:gd name="connsiteX364" fmla="*/ 6974654 w 12857152"/>
              <a:gd name="connsiteY364" fmla="*/ 4290886 h 7227888"/>
              <a:gd name="connsiteX365" fmla="*/ 7000237 w 12857152"/>
              <a:gd name="connsiteY365" fmla="*/ 4249296 h 7227888"/>
              <a:gd name="connsiteX366" fmla="*/ 7000237 w 12857152"/>
              <a:gd name="connsiteY366" fmla="*/ 4111731 h 7227888"/>
              <a:gd name="connsiteX367" fmla="*/ 6904302 w 12857152"/>
              <a:gd name="connsiteY367" fmla="*/ 4102134 h 7227888"/>
              <a:gd name="connsiteX368" fmla="*/ 6894708 w 12857152"/>
              <a:gd name="connsiteY368" fmla="*/ 4060544 h 7227888"/>
              <a:gd name="connsiteX369" fmla="*/ 6888312 w 12857152"/>
              <a:gd name="connsiteY369" fmla="*/ 4015756 h 7227888"/>
              <a:gd name="connsiteX370" fmla="*/ 6795575 w 12857152"/>
              <a:gd name="connsiteY370" fmla="*/ 3993362 h 7227888"/>
              <a:gd name="connsiteX371" fmla="*/ 6789179 w 12857152"/>
              <a:gd name="connsiteY371" fmla="*/ 3983764 h 7227888"/>
              <a:gd name="connsiteX372" fmla="*/ 6805168 w 12857152"/>
              <a:gd name="connsiteY372" fmla="*/ 3948573 h 7227888"/>
              <a:gd name="connsiteX373" fmla="*/ 6891510 w 12857152"/>
              <a:gd name="connsiteY373" fmla="*/ 3935776 h 7227888"/>
              <a:gd name="connsiteX374" fmla="*/ 7009831 w 12857152"/>
              <a:gd name="connsiteY374" fmla="*/ 3913382 h 7227888"/>
              <a:gd name="connsiteX375" fmla="*/ 7163328 w 12857152"/>
              <a:gd name="connsiteY375" fmla="*/ 3890988 h 7227888"/>
              <a:gd name="connsiteX376" fmla="*/ 7230483 w 12857152"/>
              <a:gd name="connsiteY376" fmla="*/ 3903784 h 7227888"/>
              <a:gd name="connsiteX377" fmla="*/ 7361595 w 12857152"/>
              <a:gd name="connsiteY377" fmla="*/ 3929378 h 7227888"/>
              <a:gd name="connsiteX378" fmla="*/ 7383980 w 12857152"/>
              <a:gd name="connsiteY378" fmla="*/ 3942175 h 7227888"/>
              <a:gd name="connsiteX379" fmla="*/ 7425552 w 12857152"/>
              <a:gd name="connsiteY379" fmla="*/ 3958170 h 7227888"/>
              <a:gd name="connsiteX380" fmla="*/ 7486311 w 12857152"/>
              <a:gd name="connsiteY380" fmla="*/ 3961370 h 7227888"/>
              <a:gd name="connsiteX381" fmla="*/ 7492707 w 12857152"/>
              <a:gd name="connsiteY381" fmla="*/ 3958170 h 7227888"/>
              <a:gd name="connsiteX382" fmla="*/ 7499102 w 12857152"/>
              <a:gd name="connsiteY382" fmla="*/ 3836601 h 7227888"/>
              <a:gd name="connsiteX383" fmla="*/ 7511894 w 12857152"/>
              <a:gd name="connsiteY383" fmla="*/ 3689439 h 7227888"/>
              <a:gd name="connsiteX384" fmla="*/ 7521487 w 12857152"/>
              <a:gd name="connsiteY384" fmla="*/ 3571069 h 7227888"/>
              <a:gd name="connsiteX385" fmla="*/ 7521487 w 12857152"/>
              <a:gd name="connsiteY385" fmla="*/ 3417508 h 7227888"/>
              <a:gd name="connsiteX386" fmla="*/ 7499102 w 12857152"/>
              <a:gd name="connsiteY386" fmla="*/ 3414309 h 7227888"/>
              <a:gd name="connsiteX387" fmla="*/ 7233681 w 12857152"/>
              <a:gd name="connsiteY387" fmla="*/ 3420707 h 7227888"/>
              <a:gd name="connsiteX388" fmla="*/ 7102569 w 12857152"/>
              <a:gd name="connsiteY388" fmla="*/ 3427105 h 7227888"/>
              <a:gd name="connsiteX389" fmla="*/ 6939478 w 12857152"/>
              <a:gd name="connsiteY389" fmla="*/ 3433504 h 7227888"/>
              <a:gd name="connsiteX390" fmla="*/ 6801970 w 12857152"/>
              <a:gd name="connsiteY390" fmla="*/ 3436703 h 7227888"/>
              <a:gd name="connsiteX391" fmla="*/ 6654869 w 12857152"/>
              <a:gd name="connsiteY391" fmla="*/ 3443101 h 7227888"/>
              <a:gd name="connsiteX392" fmla="*/ 6498174 w 12857152"/>
              <a:gd name="connsiteY392" fmla="*/ 3449500 h 7227888"/>
              <a:gd name="connsiteX393" fmla="*/ 6331886 w 12857152"/>
              <a:gd name="connsiteY393" fmla="*/ 3455898 h 7227888"/>
              <a:gd name="connsiteX394" fmla="*/ 6162399 w 12857152"/>
              <a:gd name="connsiteY394" fmla="*/ 3462297 h 7227888"/>
              <a:gd name="connsiteX395" fmla="*/ 5967331 w 12857152"/>
              <a:gd name="connsiteY395" fmla="*/ 3468695 h 7227888"/>
              <a:gd name="connsiteX396" fmla="*/ 5797844 w 12857152"/>
              <a:gd name="connsiteY396" fmla="*/ 3471894 h 7227888"/>
              <a:gd name="connsiteX397" fmla="*/ 5567599 w 12857152"/>
              <a:gd name="connsiteY397" fmla="*/ 3478292 h 7227888"/>
              <a:gd name="connsiteX398" fmla="*/ 5500443 w 12857152"/>
              <a:gd name="connsiteY398" fmla="*/ 3484691 h 7227888"/>
              <a:gd name="connsiteX399" fmla="*/ 5497246 w 12857152"/>
              <a:gd name="connsiteY399" fmla="*/ 3507085 h 7227888"/>
              <a:gd name="connsiteX400" fmla="*/ 5497246 w 12857152"/>
              <a:gd name="connsiteY400" fmla="*/ 3571069 h 7227888"/>
              <a:gd name="connsiteX401" fmla="*/ 5487653 w 12857152"/>
              <a:gd name="connsiteY401" fmla="*/ 3779016 h 7227888"/>
              <a:gd name="connsiteX402" fmla="*/ 5490850 w 12857152"/>
              <a:gd name="connsiteY402" fmla="*/ 3871792 h 7227888"/>
              <a:gd name="connsiteX403" fmla="*/ 5490850 w 12857152"/>
              <a:gd name="connsiteY403" fmla="*/ 3897386 h 7227888"/>
              <a:gd name="connsiteX404" fmla="*/ 5490850 w 12857152"/>
              <a:gd name="connsiteY404" fmla="*/ 3993362 h 7227888"/>
              <a:gd name="connsiteX405" fmla="*/ 5471663 w 12857152"/>
              <a:gd name="connsiteY405" fmla="*/ 4223703 h 7227888"/>
              <a:gd name="connsiteX406" fmla="*/ 5471663 w 12857152"/>
              <a:gd name="connsiteY406" fmla="*/ 4345272 h 7227888"/>
              <a:gd name="connsiteX407" fmla="*/ 5494048 w 12857152"/>
              <a:gd name="connsiteY407" fmla="*/ 4370866 h 7227888"/>
              <a:gd name="connsiteX408" fmla="*/ 5513235 w 12857152"/>
              <a:gd name="connsiteY408" fmla="*/ 4409256 h 7227888"/>
              <a:gd name="connsiteX409" fmla="*/ 5471663 w 12857152"/>
              <a:gd name="connsiteY409" fmla="*/ 4412455 h 7227888"/>
              <a:gd name="connsiteX410" fmla="*/ 5471663 w 12857152"/>
              <a:gd name="connsiteY410" fmla="*/ 4434849 h 7227888"/>
              <a:gd name="connsiteX411" fmla="*/ 5494048 w 12857152"/>
              <a:gd name="connsiteY411" fmla="*/ 4438048 h 7227888"/>
              <a:gd name="connsiteX412" fmla="*/ 5548412 w 12857152"/>
              <a:gd name="connsiteY412" fmla="*/ 4438048 h 7227888"/>
              <a:gd name="connsiteX413" fmla="*/ 5695514 w 12857152"/>
              <a:gd name="connsiteY413" fmla="*/ 4447646 h 7227888"/>
              <a:gd name="connsiteX414" fmla="*/ 5733887 w 12857152"/>
              <a:gd name="connsiteY414" fmla="*/ 4428451 h 7227888"/>
              <a:gd name="connsiteX415" fmla="*/ 5740283 w 12857152"/>
              <a:gd name="connsiteY415" fmla="*/ 4386861 h 7227888"/>
              <a:gd name="connsiteX416" fmla="*/ 5746678 w 12857152"/>
              <a:gd name="connsiteY416" fmla="*/ 4332475 h 7227888"/>
              <a:gd name="connsiteX417" fmla="*/ 5746678 w 12857152"/>
              <a:gd name="connsiteY417" fmla="*/ 4268492 h 7227888"/>
              <a:gd name="connsiteX418" fmla="*/ 5711502 w 12857152"/>
              <a:gd name="connsiteY418" fmla="*/ 4236500 h 7227888"/>
              <a:gd name="connsiteX419" fmla="*/ 5657138 w 12857152"/>
              <a:gd name="connsiteY419" fmla="*/ 4236500 h 7227888"/>
              <a:gd name="connsiteX420" fmla="*/ 5650743 w 12857152"/>
              <a:gd name="connsiteY420" fmla="*/ 4182114 h 7227888"/>
              <a:gd name="connsiteX421" fmla="*/ 5625160 w 12857152"/>
              <a:gd name="connsiteY421" fmla="*/ 4156520 h 7227888"/>
              <a:gd name="connsiteX422" fmla="*/ 5567599 w 12857152"/>
              <a:gd name="connsiteY422" fmla="*/ 4143723 h 7227888"/>
              <a:gd name="connsiteX423" fmla="*/ 5551609 w 12857152"/>
              <a:gd name="connsiteY423" fmla="*/ 4124528 h 7227888"/>
              <a:gd name="connsiteX424" fmla="*/ 5564402 w 12857152"/>
              <a:gd name="connsiteY424" fmla="*/ 4111731 h 7227888"/>
              <a:gd name="connsiteX425" fmla="*/ 5605973 w 12857152"/>
              <a:gd name="connsiteY425" fmla="*/ 4095735 h 7227888"/>
              <a:gd name="connsiteX426" fmla="*/ 5705106 w 12857152"/>
              <a:gd name="connsiteY426" fmla="*/ 4076540 h 7227888"/>
              <a:gd name="connsiteX427" fmla="*/ 5829822 w 12857152"/>
              <a:gd name="connsiteY427" fmla="*/ 4054146 h 7227888"/>
              <a:gd name="connsiteX428" fmla="*/ 5852208 w 12857152"/>
              <a:gd name="connsiteY428" fmla="*/ 4044549 h 7227888"/>
              <a:gd name="connsiteX429" fmla="*/ 5916165 w 12857152"/>
              <a:gd name="connsiteY429" fmla="*/ 4044549 h 7227888"/>
              <a:gd name="connsiteX430" fmla="*/ 5999309 w 12857152"/>
              <a:gd name="connsiteY430" fmla="*/ 4066943 h 7227888"/>
              <a:gd name="connsiteX431" fmla="*/ 6085651 w 12857152"/>
              <a:gd name="connsiteY431" fmla="*/ 4082939 h 7227888"/>
              <a:gd name="connsiteX432" fmla="*/ 6095244 w 12857152"/>
              <a:gd name="connsiteY432" fmla="*/ 4089337 h 7227888"/>
              <a:gd name="connsiteX433" fmla="*/ 6140015 w 12857152"/>
              <a:gd name="connsiteY433" fmla="*/ 4105333 h 7227888"/>
              <a:gd name="connsiteX434" fmla="*/ 6210367 w 12857152"/>
              <a:gd name="connsiteY434" fmla="*/ 4105333 h 7227888"/>
              <a:gd name="connsiteX435" fmla="*/ 6165597 w 12857152"/>
              <a:gd name="connsiteY435" fmla="*/ 4140524 h 7227888"/>
              <a:gd name="connsiteX436" fmla="*/ 6156005 w 12857152"/>
              <a:gd name="connsiteY436" fmla="*/ 4143723 h 7227888"/>
              <a:gd name="connsiteX437" fmla="*/ 6104838 w 12857152"/>
              <a:gd name="connsiteY437" fmla="*/ 4159719 h 7227888"/>
              <a:gd name="connsiteX438" fmla="*/ 6095244 w 12857152"/>
              <a:gd name="connsiteY438" fmla="*/ 4236500 h 7227888"/>
              <a:gd name="connsiteX439" fmla="*/ 6002508 w 12857152"/>
              <a:gd name="connsiteY439" fmla="*/ 4236500 h 7227888"/>
              <a:gd name="connsiteX440" fmla="*/ 6002508 w 12857152"/>
              <a:gd name="connsiteY440" fmla="*/ 4294085 h 7227888"/>
              <a:gd name="connsiteX441" fmla="*/ 6002508 w 12857152"/>
              <a:gd name="connsiteY441" fmla="*/ 4348471 h 7227888"/>
              <a:gd name="connsiteX442" fmla="*/ 6021695 w 12857152"/>
              <a:gd name="connsiteY442" fmla="*/ 4383662 h 7227888"/>
              <a:gd name="connsiteX443" fmla="*/ 6040882 w 12857152"/>
              <a:gd name="connsiteY443" fmla="*/ 4396459 h 7227888"/>
              <a:gd name="connsiteX444" fmla="*/ 6050474 w 12857152"/>
              <a:gd name="connsiteY444" fmla="*/ 4425252 h 7227888"/>
              <a:gd name="connsiteX445" fmla="*/ 6066464 w 12857152"/>
              <a:gd name="connsiteY445" fmla="*/ 4460443 h 7227888"/>
              <a:gd name="connsiteX446" fmla="*/ 6072859 w 12857152"/>
              <a:gd name="connsiteY446" fmla="*/ 4463642 h 7227888"/>
              <a:gd name="connsiteX447" fmla="*/ 6053672 w 12857152"/>
              <a:gd name="connsiteY447" fmla="*/ 4495634 h 7227888"/>
              <a:gd name="connsiteX448" fmla="*/ 6053672 w 12857152"/>
              <a:gd name="connsiteY448" fmla="*/ 4668390 h 7227888"/>
              <a:gd name="connsiteX449" fmla="*/ 6034485 w 12857152"/>
              <a:gd name="connsiteY449" fmla="*/ 4671589 h 7227888"/>
              <a:gd name="connsiteX450" fmla="*/ 6002508 w 12857152"/>
              <a:gd name="connsiteY450" fmla="*/ 4709980 h 7227888"/>
              <a:gd name="connsiteX451" fmla="*/ 6002508 w 12857152"/>
              <a:gd name="connsiteY451" fmla="*/ 4978711 h 7227888"/>
              <a:gd name="connsiteX452" fmla="*/ 6008902 w 12857152"/>
              <a:gd name="connsiteY452" fmla="*/ 5125874 h 7227888"/>
              <a:gd name="connsiteX453" fmla="*/ 6012100 w 12857152"/>
              <a:gd name="connsiteY453" fmla="*/ 5292231 h 7227888"/>
              <a:gd name="connsiteX454" fmla="*/ 6037683 w 12857152"/>
              <a:gd name="connsiteY454" fmla="*/ 5324223 h 7227888"/>
              <a:gd name="connsiteX455" fmla="*/ 6056870 w 12857152"/>
              <a:gd name="connsiteY455" fmla="*/ 5359414 h 7227888"/>
              <a:gd name="connsiteX456" fmla="*/ 6018496 w 12857152"/>
              <a:gd name="connsiteY456" fmla="*/ 5362614 h 7227888"/>
              <a:gd name="connsiteX457" fmla="*/ 6072859 w 12857152"/>
              <a:gd name="connsiteY457" fmla="*/ 5397805 h 7227888"/>
              <a:gd name="connsiteX458" fmla="*/ 6063266 w 12857152"/>
              <a:gd name="connsiteY458" fmla="*/ 5426597 h 7227888"/>
              <a:gd name="connsiteX459" fmla="*/ 6053672 w 12857152"/>
              <a:gd name="connsiteY459" fmla="*/ 5452191 h 7227888"/>
              <a:gd name="connsiteX460" fmla="*/ 6053672 w 12857152"/>
              <a:gd name="connsiteY460" fmla="*/ 5573760 h 7227888"/>
              <a:gd name="connsiteX461" fmla="*/ 6037683 w 12857152"/>
              <a:gd name="connsiteY461" fmla="*/ 5608951 h 7227888"/>
              <a:gd name="connsiteX462" fmla="*/ 6024892 w 12857152"/>
              <a:gd name="connsiteY462" fmla="*/ 5644142 h 7227888"/>
              <a:gd name="connsiteX463" fmla="*/ 6031287 w 12857152"/>
              <a:gd name="connsiteY463" fmla="*/ 5701727 h 7227888"/>
              <a:gd name="connsiteX464" fmla="*/ 6034485 w 12857152"/>
              <a:gd name="connsiteY464" fmla="*/ 5781707 h 7227888"/>
              <a:gd name="connsiteX465" fmla="*/ 6034485 w 12857152"/>
              <a:gd name="connsiteY465" fmla="*/ 5816898 h 7227888"/>
              <a:gd name="connsiteX466" fmla="*/ 6028089 w 12857152"/>
              <a:gd name="connsiteY466" fmla="*/ 5941666 h 7227888"/>
              <a:gd name="connsiteX467" fmla="*/ 6024892 w 12857152"/>
              <a:gd name="connsiteY467" fmla="*/ 5976857 h 7227888"/>
              <a:gd name="connsiteX468" fmla="*/ 5893780 w 12857152"/>
              <a:gd name="connsiteY468" fmla="*/ 5976857 h 7227888"/>
              <a:gd name="connsiteX469" fmla="*/ 5874592 w 12857152"/>
              <a:gd name="connsiteY469" fmla="*/ 5970459 h 7227888"/>
              <a:gd name="connsiteX470" fmla="*/ 5823427 w 12857152"/>
              <a:gd name="connsiteY470" fmla="*/ 5964061 h 7227888"/>
              <a:gd name="connsiteX471" fmla="*/ 5737086 w 12857152"/>
              <a:gd name="connsiteY471" fmla="*/ 5948065 h 7227888"/>
              <a:gd name="connsiteX472" fmla="*/ 5740283 w 12857152"/>
              <a:gd name="connsiteY472" fmla="*/ 5868085 h 7227888"/>
              <a:gd name="connsiteX473" fmla="*/ 5740283 w 12857152"/>
              <a:gd name="connsiteY473" fmla="*/ 5848890 h 7227888"/>
              <a:gd name="connsiteX474" fmla="*/ 5740283 w 12857152"/>
              <a:gd name="connsiteY474" fmla="*/ 5660138 h 7227888"/>
              <a:gd name="connsiteX475" fmla="*/ 5743480 w 12857152"/>
              <a:gd name="connsiteY475" fmla="*/ 5634544 h 7227888"/>
              <a:gd name="connsiteX476" fmla="*/ 5724293 w 12857152"/>
              <a:gd name="connsiteY476" fmla="*/ 5615349 h 7227888"/>
              <a:gd name="connsiteX477" fmla="*/ 5548412 w 12857152"/>
              <a:gd name="connsiteY477" fmla="*/ 5628146 h 7227888"/>
              <a:gd name="connsiteX478" fmla="*/ 5526026 w 12857152"/>
              <a:gd name="connsiteY478" fmla="*/ 5647341 h 7227888"/>
              <a:gd name="connsiteX479" fmla="*/ 5526026 w 12857152"/>
              <a:gd name="connsiteY479" fmla="*/ 5663337 h 7227888"/>
              <a:gd name="connsiteX480" fmla="*/ 5519631 w 12857152"/>
              <a:gd name="connsiteY480" fmla="*/ 5842492 h 7227888"/>
              <a:gd name="connsiteX481" fmla="*/ 5516433 w 12857152"/>
              <a:gd name="connsiteY481" fmla="*/ 5976857 h 7227888"/>
              <a:gd name="connsiteX482" fmla="*/ 5516433 w 12857152"/>
              <a:gd name="connsiteY482" fmla="*/ 5986455 h 7227888"/>
              <a:gd name="connsiteX483" fmla="*/ 5449279 w 12857152"/>
              <a:gd name="connsiteY483" fmla="*/ 6037642 h 7227888"/>
              <a:gd name="connsiteX484" fmla="*/ 5375728 w 12857152"/>
              <a:gd name="connsiteY484" fmla="*/ 6028044 h 7227888"/>
              <a:gd name="connsiteX485" fmla="*/ 5324561 w 12857152"/>
              <a:gd name="connsiteY485" fmla="*/ 6034443 h 7227888"/>
              <a:gd name="connsiteX486" fmla="*/ 5123098 w 12857152"/>
              <a:gd name="connsiteY486" fmla="*/ 6034443 h 7227888"/>
              <a:gd name="connsiteX487" fmla="*/ 5091118 w 12857152"/>
              <a:gd name="connsiteY487" fmla="*/ 6037642 h 7227888"/>
              <a:gd name="connsiteX488" fmla="*/ 5059140 w 12857152"/>
              <a:gd name="connsiteY488" fmla="*/ 6031244 h 7227888"/>
              <a:gd name="connsiteX489" fmla="*/ 5033557 w 12857152"/>
              <a:gd name="connsiteY489" fmla="*/ 5980057 h 7227888"/>
              <a:gd name="connsiteX490" fmla="*/ 5046348 w 12857152"/>
              <a:gd name="connsiteY490" fmla="*/ 5887280 h 7227888"/>
              <a:gd name="connsiteX491" fmla="*/ 5049547 w 12857152"/>
              <a:gd name="connsiteY491" fmla="*/ 5848890 h 7227888"/>
              <a:gd name="connsiteX492" fmla="*/ 5078327 w 12857152"/>
              <a:gd name="connsiteY492" fmla="*/ 5685731 h 7227888"/>
              <a:gd name="connsiteX493" fmla="*/ 5087921 w 12857152"/>
              <a:gd name="connsiteY493" fmla="*/ 5650540 h 7227888"/>
              <a:gd name="connsiteX494" fmla="*/ 5017567 w 12857152"/>
              <a:gd name="connsiteY494" fmla="*/ 5660138 h 7227888"/>
              <a:gd name="connsiteX495" fmla="*/ 4995183 w 12857152"/>
              <a:gd name="connsiteY495" fmla="*/ 5660138 h 7227888"/>
              <a:gd name="connsiteX496" fmla="*/ 4809707 w 12857152"/>
              <a:gd name="connsiteY496" fmla="*/ 5660138 h 7227888"/>
              <a:gd name="connsiteX497" fmla="*/ 4732958 w 12857152"/>
              <a:gd name="connsiteY497" fmla="*/ 5660138 h 7227888"/>
              <a:gd name="connsiteX498" fmla="*/ 4697782 w 12857152"/>
              <a:gd name="connsiteY498" fmla="*/ 5660138 h 7227888"/>
              <a:gd name="connsiteX499" fmla="*/ 4697782 w 12857152"/>
              <a:gd name="connsiteY499" fmla="*/ 5685731 h 7227888"/>
              <a:gd name="connsiteX500" fmla="*/ 4700980 w 12857152"/>
              <a:gd name="connsiteY500" fmla="*/ 5762512 h 7227888"/>
              <a:gd name="connsiteX501" fmla="*/ 4710573 w 12857152"/>
              <a:gd name="connsiteY501" fmla="*/ 5871284 h 7227888"/>
              <a:gd name="connsiteX502" fmla="*/ 4713771 w 12857152"/>
              <a:gd name="connsiteY502" fmla="*/ 5896878 h 7227888"/>
              <a:gd name="connsiteX503" fmla="*/ 4720167 w 12857152"/>
              <a:gd name="connsiteY503" fmla="*/ 5980057 h 7227888"/>
              <a:gd name="connsiteX504" fmla="*/ 4723366 w 12857152"/>
              <a:gd name="connsiteY504" fmla="*/ 6015248 h 7227888"/>
              <a:gd name="connsiteX505" fmla="*/ 4736156 w 12857152"/>
              <a:gd name="connsiteY505" fmla="*/ 6060036 h 7227888"/>
              <a:gd name="connsiteX506" fmla="*/ 4691386 w 12857152"/>
              <a:gd name="connsiteY506" fmla="*/ 6079231 h 7227888"/>
              <a:gd name="connsiteX507" fmla="*/ 4473932 w 12857152"/>
              <a:gd name="connsiteY507" fmla="*/ 6092028 h 7227888"/>
              <a:gd name="connsiteX508" fmla="*/ 4445152 w 12857152"/>
              <a:gd name="connsiteY508" fmla="*/ 6098426 h 7227888"/>
              <a:gd name="connsiteX509" fmla="*/ 4406777 w 12857152"/>
              <a:gd name="connsiteY509" fmla="*/ 6082431 h 7227888"/>
              <a:gd name="connsiteX510" fmla="*/ 4393986 w 12857152"/>
              <a:gd name="connsiteY510" fmla="*/ 5960861 h 7227888"/>
              <a:gd name="connsiteX511" fmla="*/ 4400382 w 12857152"/>
              <a:gd name="connsiteY511" fmla="*/ 5938467 h 7227888"/>
              <a:gd name="connsiteX512" fmla="*/ 4413173 w 12857152"/>
              <a:gd name="connsiteY512" fmla="*/ 5781707 h 7227888"/>
              <a:gd name="connsiteX513" fmla="*/ 4419569 w 12857152"/>
              <a:gd name="connsiteY513" fmla="*/ 5743317 h 7227888"/>
              <a:gd name="connsiteX514" fmla="*/ 4422767 w 12857152"/>
              <a:gd name="connsiteY514" fmla="*/ 5676134 h 7227888"/>
              <a:gd name="connsiteX515" fmla="*/ 4355612 w 12857152"/>
              <a:gd name="connsiteY515" fmla="*/ 5666536 h 7227888"/>
              <a:gd name="connsiteX516" fmla="*/ 4355612 w 12857152"/>
              <a:gd name="connsiteY516" fmla="*/ 5471386 h 7227888"/>
              <a:gd name="connsiteX517" fmla="*/ 4336424 w 12857152"/>
              <a:gd name="connsiteY517" fmla="*/ 5464987 h 7227888"/>
              <a:gd name="connsiteX518" fmla="*/ 4362007 w 12857152"/>
              <a:gd name="connsiteY518" fmla="*/ 5426597 h 7227888"/>
              <a:gd name="connsiteX519" fmla="*/ 4387590 w 12857152"/>
              <a:gd name="connsiteY519" fmla="*/ 5423398 h 7227888"/>
              <a:gd name="connsiteX520" fmla="*/ 4397184 w 12857152"/>
              <a:gd name="connsiteY520" fmla="*/ 5404203 h 7227888"/>
              <a:gd name="connsiteX521" fmla="*/ 4362007 w 12857152"/>
              <a:gd name="connsiteY521" fmla="*/ 5397805 h 7227888"/>
              <a:gd name="connsiteX522" fmla="*/ 4362007 w 12857152"/>
              <a:gd name="connsiteY522" fmla="*/ 5369012 h 7227888"/>
              <a:gd name="connsiteX523" fmla="*/ 4416371 w 12857152"/>
              <a:gd name="connsiteY523" fmla="*/ 5340219 h 7227888"/>
              <a:gd name="connsiteX524" fmla="*/ 4435558 w 12857152"/>
              <a:gd name="connsiteY524" fmla="*/ 5305028 h 7227888"/>
              <a:gd name="connsiteX525" fmla="*/ 4435558 w 12857152"/>
              <a:gd name="connsiteY525" fmla="*/ 5183459 h 7227888"/>
              <a:gd name="connsiteX526" fmla="*/ 4438756 w 12857152"/>
              <a:gd name="connsiteY526" fmla="*/ 4770764 h 7227888"/>
              <a:gd name="connsiteX527" fmla="*/ 4445152 w 12857152"/>
              <a:gd name="connsiteY527" fmla="*/ 4658793 h 7227888"/>
              <a:gd name="connsiteX528" fmla="*/ 4445152 w 12857152"/>
              <a:gd name="connsiteY528" fmla="*/ 4639597 h 7227888"/>
              <a:gd name="connsiteX529" fmla="*/ 4374799 w 12857152"/>
              <a:gd name="connsiteY529" fmla="*/ 4639597 h 7227888"/>
              <a:gd name="connsiteX530" fmla="*/ 4371601 w 12857152"/>
              <a:gd name="connsiteY530" fmla="*/ 4610804 h 7227888"/>
              <a:gd name="connsiteX531" fmla="*/ 4371601 w 12857152"/>
              <a:gd name="connsiteY531" fmla="*/ 4486036 h 7227888"/>
              <a:gd name="connsiteX532" fmla="*/ 4365205 w 12857152"/>
              <a:gd name="connsiteY532" fmla="*/ 4441248 h 7227888"/>
              <a:gd name="connsiteX533" fmla="*/ 4339622 w 12857152"/>
              <a:gd name="connsiteY533" fmla="*/ 4438048 h 7227888"/>
              <a:gd name="connsiteX534" fmla="*/ 4368403 w 12857152"/>
              <a:gd name="connsiteY534" fmla="*/ 4393260 h 7227888"/>
              <a:gd name="connsiteX535" fmla="*/ 4393986 w 12857152"/>
              <a:gd name="connsiteY535" fmla="*/ 4396459 h 7227888"/>
              <a:gd name="connsiteX536" fmla="*/ 4416371 w 12857152"/>
              <a:gd name="connsiteY536" fmla="*/ 4374065 h 7227888"/>
              <a:gd name="connsiteX537" fmla="*/ 4374799 w 12857152"/>
              <a:gd name="connsiteY537" fmla="*/ 4370866 h 7227888"/>
              <a:gd name="connsiteX538" fmla="*/ 4390788 w 12857152"/>
              <a:gd name="connsiteY538" fmla="*/ 4335674 h 7227888"/>
              <a:gd name="connsiteX539" fmla="*/ 4438756 w 12857152"/>
              <a:gd name="connsiteY539" fmla="*/ 4306882 h 7227888"/>
              <a:gd name="connsiteX540" fmla="*/ 4451547 w 12857152"/>
              <a:gd name="connsiteY540" fmla="*/ 4287687 h 7227888"/>
              <a:gd name="connsiteX541" fmla="*/ 4451547 w 12857152"/>
              <a:gd name="connsiteY541" fmla="*/ 4162918 h 7227888"/>
              <a:gd name="connsiteX542" fmla="*/ 4330029 w 12857152"/>
              <a:gd name="connsiteY542" fmla="*/ 4153321 h 7227888"/>
              <a:gd name="connsiteX543" fmla="*/ 4320435 w 12857152"/>
              <a:gd name="connsiteY543" fmla="*/ 4102134 h 7227888"/>
              <a:gd name="connsiteX544" fmla="*/ 4288457 w 12857152"/>
              <a:gd name="connsiteY544" fmla="*/ 4063744 h 7227888"/>
              <a:gd name="connsiteX545" fmla="*/ 4195719 w 12857152"/>
              <a:gd name="connsiteY545" fmla="*/ 4018955 h 7227888"/>
              <a:gd name="connsiteX546" fmla="*/ 4234093 w 12857152"/>
              <a:gd name="connsiteY546" fmla="*/ 4009357 h 7227888"/>
              <a:gd name="connsiteX547" fmla="*/ 4502713 w 12857152"/>
              <a:gd name="connsiteY547" fmla="*/ 3967768 h 7227888"/>
              <a:gd name="connsiteX548" fmla="*/ 4585857 w 12857152"/>
              <a:gd name="connsiteY548" fmla="*/ 3958170 h 7227888"/>
              <a:gd name="connsiteX549" fmla="*/ 4598648 w 12857152"/>
              <a:gd name="connsiteY549" fmla="*/ 3958170 h 7227888"/>
              <a:gd name="connsiteX550" fmla="*/ 4691386 w 12857152"/>
              <a:gd name="connsiteY550" fmla="*/ 3970967 h 7227888"/>
              <a:gd name="connsiteX551" fmla="*/ 4739354 w 12857152"/>
              <a:gd name="connsiteY551" fmla="*/ 3990162 h 7227888"/>
              <a:gd name="connsiteX552" fmla="*/ 4755343 w 12857152"/>
              <a:gd name="connsiteY552" fmla="*/ 3983764 h 7227888"/>
              <a:gd name="connsiteX553" fmla="*/ 4953610 w 12857152"/>
              <a:gd name="connsiteY553" fmla="*/ 4034951 h 7227888"/>
              <a:gd name="connsiteX554" fmla="*/ 4828894 w 12857152"/>
              <a:gd name="connsiteY554" fmla="*/ 4086138 h 7227888"/>
              <a:gd name="connsiteX555" fmla="*/ 4816103 w 12857152"/>
              <a:gd name="connsiteY555" fmla="*/ 4169317 h 7227888"/>
              <a:gd name="connsiteX556" fmla="*/ 4761739 w 12857152"/>
              <a:gd name="connsiteY556" fmla="*/ 4169317 h 7227888"/>
              <a:gd name="connsiteX557" fmla="*/ 4707376 w 12857152"/>
              <a:gd name="connsiteY557" fmla="*/ 4169317 h 7227888"/>
              <a:gd name="connsiteX558" fmla="*/ 4684992 w 12857152"/>
              <a:gd name="connsiteY558" fmla="*/ 4188512 h 7227888"/>
              <a:gd name="connsiteX559" fmla="*/ 4684992 w 12857152"/>
              <a:gd name="connsiteY559" fmla="*/ 4290886 h 7227888"/>
              <a:gd name="connsiteX560" fmla="*/ 4700980 w 12857152"/>
              <a:gd name="connsiteY560" fmla="*/ 4313280 h 7227888"/>
              <a:gd name="connsiteX561" fmla="*/ 4748948 w 12857152"/>
              <a:gd name="connsiteY561" fmla="*/ 4338874 h 7227888"/>
              <a:gd name="connsiteX562" fmla="*/ 4764938 w 12857152"/>
              <a:gd name="connsiteY562" fmla="*/ 4348471 h 7227888"/>
              <a:gd name="connsiteX563" fmla="*/ 4774530 w 12857152"/>
              <a:gd name="connsiteY563" fmla="*/ 4370866 h 7227888"/>
              <a:gd name="connsiteX564" fmla="*/ 4755343 w 12857152"/>
              <a:gd name="connsiteY564" fmla="*/ 4383662 h 7227888"/>
              <a:gd name="connsiteX565" fmla="*/ 4732958 w 12857152"/>
              <a:gd name="connsiteY565" fmla="*/ 4383662 h 7227888"/>
              <a:gd name="connsiteX566" fmla="*/ 4742552 w 12857152"/>
              <a:gd name="connsiteY566" fmla="*/ 4402857 h 7227888"/>
              <a:gd name="connsiteX567" fmla="*/ 4816103 w 12857152"/>
              <a:gd name="connsiteY567" fmla="*/ 4412455 h 7227888"/>
              <a:gd name="connsiteX568" fmla="*/ 4854477 w 12857152"/>
              <a:gd name="connsiteY568" fmla="*/ 4415654 h 7227888"/>
              <a:gd name="connsiteX569" fmla="*/ 4921632 w 12857152"/>
              <a:gd name="connsiteY569" fmla="*/ 4415654 h 7227888"/>
              <a:gd name="connsiteX570" fmla="*/ 5100712 w 12857152"/>
              <a:gd name="connsiteY570" fmla="*/ 4422052 h 7227888"/>
              <a:gd name="connsiteX571" fmla="*/ 5129493 w 12857152"/>
              <a:gd name="connsiteY571" fmla="*/ 4422052 h 7227888"/>
              <a:gd name="connsiteX572" fmla="*/ 5129493 w 12857152"/>
              <a:gd name="connsiteY572" fmla="*/ 4402857 h 7227888"/>
              <a:gd name="connsiteX573" fmla="*/ 5103911 w 12857152"/>
              <a:gd name="connsiteY573" fmla="*/ 4399658 h 7227888"/>
              <a:gd name="connsiteX574" fmla="*/ 5084722 w 12857152"/>
              <a:gd name="connsiteY574" fmla="*/ 4386861 h 7227888"/>
              <a:gd name="connsiteX575" fmla="*/ 5097514 w 12857152"/>
              <a:gd name="connsiteY575" fmla="*/ 4367666 h 7227888"/>
              <a:gd name="connsiteX576" fmla="*/ 5139086 w 12857152"/>
              <a:gd name="connsiteY576" fmla="*/ 4348471 h 7227888"/>
              <a:gd name="connsiteX577" fmla="*/ 5158273 w 12857152"/>
              <a:gd name="connsiteY577" fmla="*/ 4319679 h 7227888"/>
              <a:gd name="connsiteX578" fmla="*/ 5164670 w 12857152"/>
              <a:gd name="connsiteY578" fmla="*/ 4194910 h 7227888"/>
              <a:gd name="connsiteX579" fmla="*/ 5174262 w 12857152"/>
              <a:gd name="connsiteY579" fmla="*/ 4018955 h 7227888"/>
              <a:gd name="connsiteX580" fmla="*/ 5187054 w 12857152"/>
              <a:gd name="connsiteY580" fmla="*/ 3846199 h 7227888"/>
              <a:gd name="connsiteX581" fmla="*/ 5203044 w 12857152"/>
              <a:gd name="connsiteY581" fmla="*/ 3689439 h 7227888"/>
              <a:gd name="connsiteX582" fmla="*/ 5215834 w 12857152"/>
              <a:gd name="connsiteY582" fmla="*/ 3551874 h 7227888"/>
              <a:gd name="connsiteX583" fmla="*/ 5222231 w 12857152"/>
              <a:gd name="connsiteY583" fmla="*/ 3487890 h 7227888"/>
              <a:gd name="connsiteX584" fmla="*/ 5148680 w 12857152"/>
              <a:gd name="connsiteY584" fmla="*/ 3491089 h 7227888"/>
              <a:gd name="connsiteX585" fmla="*/ 5059140 w 12857152"/>
              <a:gd name="connsiteY585" fmla="*/ 3494288 h 7227888"/>
              <a:gd name="connsiteX586" fmla="*/ 4969600 w 12857152"/>
              <a:gd name="connsiteY586" fmla="*/ 3494288 h 7227888"/>
              <a:gd name="connsiteX587" fmla="*/ 4470734 w 12857152"/>
              <a:gd name="connsiteY587" fmla="*/ 3500687 h 7227888"/>
              <a:gd name="connsiteX588" fmla="*/ 4435558 w 12857152"/>
              <a:gd name="connsiteY588" fmla="*/ 3500687 h 7227888"/>
              <a:gd name="connsiteX589" fmla="*/ 4435558 w 12857152"/>
              <a:gd name="connsiteY589" fmla="*/ 3247951 h 7227888"/>
              <a:gd name="connsiteX590" fmla="*/ 4419569 w 12857152"/>
              <a:gd name="connsiteY590" fmla="*/ 3244752 h 7227888"/>
              <a:gd name="connsiteX591" fmla="*/ 4397184 w 12857152"/>
              <a:gd name="connsiteY591" fmla="*/ 3225557 h 7227888"/>
              <a:gd name="connsiteX592" fmla="*/ 4419569 w 12857152"/>
              <a:gd name="connsiteY592" fmla="*/ 3203162 h 7227888"/>
              <a:gd name="connsiteX593" fmla="*/ 4448349 w 12857152"/>
              <a:gd name="connsiteY593" fmla="*/ 3199963 h 7227888"/>
              <a:gd name="connsiteX594" fmla="*/ 4550681 w 12857152"/>
              <a:gd name="connsiteY594" fmla="*/ 3206362 h 7227888"/>
              <a:gd name="connsiteX595" fmla="*/ 4768135 w 12857152"/>
              <a:gd name="connsiteY595" fmla="*/ 3212760 h 7227888"/>
              <a:gd name="connsiteX596" fmla="*/ 5110305 w 12857152"/>
              <a:gd name="connsiteY596" fmla="*/ 3215959 h 7227888"/>
              <a:gd name="connsiteX597" fmla="*/ 5113503 w 12857152"/>
              <a:gd name="connsiteY597" fmla="*/ 3215959 h 7227888"/>
              <a:gd name="connsiteX598" fmla="*/ 5097514 w 12857152"/>
              <a:gd name="connsiteY598" fmla="*/ 3180768 h 7227888"/>
              <a:gd name="connsiteX599" fmla="*/ 5087921 w 12857152"/>
              <a:gd name="connsiteY599" fmla="*/ 3177569 h 7227888"/>
              <a:gd name="connsiteX600" fmla="*/ 5068734 w 12857152"/>
              <a:gd name="connsiteY600" fmla="*/ 3158374 h 7227888"/>
              <a:gd name="connsiteX601" fmla="*/ 5084722 w 12857152"/>
              <a:gd name="connsiteY601" fmla="*/ 3142378 h 7227888"/>
              <a:gd name="connsiteX602" fmla="*/ 5212637 w 12857152"/>
              <a:gd name="connsiteY602" fmla="*/ 3071996 h 7227888"/>
              <a:gd name="connsiteX603" fmla="*/ 5238219 w 12857152"/>
              <a:gd name="connsiteY603" fmla="*/ 3030406 h 7227888"/>
              <a:gd name="connsiteX604" fmla="*/ 5238219 w 12857152"/>
              <a:gd name="connsiteY604" fmla="*/ 2947228 h 7227888"/>
              <a:gd name="connsiteX605" fmla="*/ 5196647 w 12857152"/>
              <a:gd name="connsiteY605" fmla="*/ 2940829 h 7227888"/>
              <a:gd name="connsiteX606" fmla="*/ 5171064 w 12857152"/>
              <a:gd name="connsiteY606" fmla="*/ 2908837 h 7227888"/>
              <a:gd name="connsiteX607" fmla="*/ 5171064 w 12857152"/>
              <a:gd name="connsiteY607" fmla="*/ 2835256 h 7227888"/>
              <a:gd name="connsiteX608" fmla="*/ 5139086 w 12857152"/>
              <a:gd name="connsiteY608" fmla="*/ 2832057 h 7227888"/>
              <a:gd name="connsiteX609" fmla="*/ 4892851 w 12857152"/>
              <a:gd name="connsiteY609" fmla="*/ 2832057 h 7227888"/>
              <a:gd name="connsiteX610" fmla="*/ 4707376 w 12857152"/>
              <a:gd name="connsiteY610" fmla="*/ 2825658 h 7227888"/>
              <a:gd name="connsiteX611" fmla="*/ 4505911 w 12857152"/>
              <a:gd name="connsiteY611" fmla="*/ 2816061 h 7227888"/>
              <a:gd name="connsiteX612" fmla="*/ 4416371 w 12857152"/>
              <a:gd name="connsiteY612" fmla="*/ 2803264 h 7227888"/>
              <a:gd name="connsiteX613" fmla="*/ 4387590 w 12857152"/>
              <a:gd name="connsiteY613" fmla="*/ 2774471 h 7227888"/>
              <a:gd name="connsiteX614" fmla="*/ 4349216 w 12857152"/>
              <a:gd name="connsiteY614" fmla="*/ 2614512 h 7227888"/>
              <a:gd name="connsiteX615" fmla="*/ 4314040 w 12857152"/>
              <a:gd name="connsiteY615" fmla="*/ 2582520 h 7227888"/>
              <a:gd name="connsiteX616" fmla="*/ 4186125 w 12857152"/>
              <a:gd name="connsiteY616" fmla="*/ 2560126 h 7227888"/>
              <a:gd name="connsiteX617" fmla="*/ 4170136 w 12857152"/>
              <a:gd name="connsiteY617" fmla="*/ 2544130 h 7227888"/>
              <a:gd name="connsiteX618" fmla="*/ 4144553 w 12857152"/>
              <a:gd name="connsiteY618" fmla="*/ 2473748 h 7227888"/>
              <a:gd name="connsiteX619" fmla="*/ 4115773 w 12857152"/>
              <a:gd name="connsiteY619" fmla="*/ 2454553 h 7227888"/>
              <a:gd name="connsiteX620" fmla="*/ 4035826 w 12857152"/>
              <a:gd name="connsiteY620" fmla="*/ 2444955 h 7227888"/>
              <a:gd name="connsiteX621" fmla="*/ 3968671 w 12857152"/>
              <a:gd name="connsiteY621" fmla="*/ 2467350 h 7227888"/>
              <a:gd name="connsiteX622" fmla="*/ 3962276 w 12857152"/>
              <a:gd name="connsiteY622" fmla="*/ 2473748 h 7227888"/>
              <a:gd name="connsiteX623" fmla="*/ 3920703 w 12857152"/>
              <a:gd name="connsiteY623" fmla="*/ 2470549 h 7227888"/>
              <a:gd name="connsiteX624" fmla="*/ 3904714 w 12857152"/>
              <a:gd name="connsiteY624" fmla="*/ 2441756 h 7227888"/>
              <a:gd name="connsiteX625" fmla="*/ 3863142 w 12857152"/>
              <a:gd name="connsiteY625" fmla="*/ 2416163 h 7227888"/>
              <a:gd name="connsiteX626" fmla="*/ 3827966 w 12857152"/>
              <a:gd name="connsiteY626" fmla="*/ 2403366 h 7227888"/>
              <a:gd name="connsiteX627" fmla="*/ 3767206 w 12857152"/>
              <a:gd name="connsiteY627" fmla="*/ 2364976 h 7227888"/>
              <a:gd name="connsiteX628" fmla="*/ 3770404 w 12857152"/>
              <a:gd name="connsiteY628" fmla="*/ 2336183 h 7227888"/>
              <a:gd name="connsiteX629" fmla="*/ 3821570 w 12857152"/>
              <a:gd name="connsiteY629" fmla="*/ 2291394 h 7227888"/>
              <a:gd name="connsiteX630" fmla="*/ 3914308 w 12857152"/>
              <a:gd name="connsiteY630" fmla="*/ 2205017 h 7227888"/>
              <a:gd name="connsiteX631" fmla="*/ 3920703 w 12857152"/>
              <a:gd name="connsiteY631" fmla="*/ 2160228 h 7227888"/>
              <a:gd name="connsiteX632" fmla="*/ 3914308 w 12857152"/>
              <a:gd name="connsiteY632" fmla="*/ 2147431 h 7227888"/>
              <a:gd name="connsiteX633" fmla="*/ 3872736 w 12857152"/>
              <a:gd name="connsiteY633" fmla="*/ 2102643 h 7227888"/>
              <a:gd name="connsiteX634" fmla="*/ 3850351 w 12857152"/>
              <a:gd name="connsiteY634" fmla="*/ 2080249 h 7227888"/>
              <a:gd name="connsiteX635" fmla="*/ 3834361 w 12857152"/>
              <a:gd name="connsiteY635" fmla="*/ 2016265 h 7227888"/>
              <a:gd name="connsiteX636" fmla="*/ 3821570 w 12857152"/>
              <a:gd name="connsiteY636" fmla="*/ 1984273 h 7227888"/>
              <a:gd name="connsiteX637" fmla="*/ 3850351 w 12857152"/>
              <a:gd name="connsiteY637" fmla="*/ 1990671 h 7227888"/>
              <a:gd name="connsiteX638" fmla="*/ 4026233 w 12857152"/>
              <a:gd name="connsiteY638" fmla="*/ 2057854 h 7227888"/>
              <a:gd name="connsiteX639" fmla="*/ 4205312 w 12857152"/>
              <a:gd name="connsiteY639" fmla="*/ 2099444 h 7227888"/>
              <a:gd name="connsiteX640" fmla="*/ 4317237 w 12857152"/>
              <a:gd name="connsiteY640" fmla="*/ 2115439 h 7227888"/>
              <a:gd name="connsiteX641" fmla="*/ 4441954 w 12857152"/>
              <a:gd name="connsiteY641" fmla="*/ 2128236 h 7227888"/>
              <a:gd name="connsiteX642" fmla="*/ 4557077 w 12857152"/>
              <a:gd name="connsiteY642" fmla="*/ 2141033 h 7227888"/>
              <a:gd name="connsiteX643" fmla="*/ 4726563 w 12857152"/>
              <a:gd name="connsiteY643" fmla="*/ 2160228 h 7227888"/>
              <a:gd name="connsiteX644" fmla="*/ 4838489 w 12857152"/>
              <a:gd name="connsiteY644" fmla="*/ 2166627 h 7227888"/>
              <a:gd name="connsiteX645" fmla="*/ 5001578 w 12857152"/>
              <a:gd name="connsiteY645" fmla="*/ 2176224 h 7227888"/>
              <a:gd name="connsiteX646" fmla="*/ 5011173 w 12857152"/>
              <a:gd name="connsiteY646" fmla="*/ 2176224 h 7227888"/>
              <a:gd name="connsiteX647" fmla="*/ 5260605 w 12857152"/>
              <a:gd name="connsiteY647" fmla="*/ 2182623 h 7227888"/>
              <a:gd name="connsiteX648" fmla="*/ 5391716 w 12857152"/>
              <a:gd name="connsiteY648" fmla="*/ 2176224 h 7227888"/>
              <a:gd name="connsiteX649" fmla="*/ 5423695 w 12857152"/>
              <a:gd name="connsiteY649" fmla="*/ 2182623 h 7227888"/>
              <a:gd name="connsiteX650" fmla="*/ 5452476 w 12857152"/>
              <a:gd name="connsiteY650" fmla="*/ 2185822 h 7227888"/>
              <a:gd name="connsiteX651" fmla="*/ 5490850 w 12857152"/>
              <a:gd name="connsiteY651" fmla="*/ 2182623 h 7227888"/>
              <a:gd name="connsiteX652" fmla="*/ 5551609 w 12857152"/>
              <a:gd name="connsiteY652" fmla="*/ 2176224 h 7227888"/>
              <a:gd name="connsiteX653" fmla="*/ 5602776 w 12857152"/>
              <a:gd name="connsiteY653" fmla="*/ 2176224 h 7227888"/>
              <a:gd name="connsiteX654" fmla="*/ 5756273 w 12857152"/>
              <a:gd name="connsiteY654" fmla="*/ 2176224 h 7227888"/>
              <a:gd name="connsiteX655" fmla="*/ 5909770 w 12857152"/>
              <a:gd name="connsiteY655" fmla="*/ 2169826 h 7227888"/>
              <a:gd name="connsiteX656" fmla="*/ 6031287 w 12857152"/>
              <a:gd name="connsiteY656" fmla="*/ 2166627 h 7227888"/>
              <a:gd name="connsiteX657" fmla="*/ 6191180 w 12857152"/>
              <a:gd name="connsiteY657" fmla="*/ 2153830 h 7227888"/>
              <a:gd name="connsiteX658" fmla="*/ 6197576 w 12857152"/>
              <a:gd name="connsiteY658" fmla="*/ 2153830 h 7227888"/>
              <a:gd name="connsiteX659" fmla="*/ 6351073 w 12857152"/>
              <a:gd name="connsiteY659" fmla="*/ 2147431 h 7227888"/>
              <a:gd name="connsiteX660" fmla="*/ 6443811 w 12857152"/>
              <a:gd name="connsiteY660" fmla="*/ 2137834 h 7227888"/>
              <a:gd name="connsiteX661" fmla="*/ 6469393 w 12857152"/>
              <a:gd name="connsiteY661" fmla="*/ 2137834 h 7227888"/>
              <a:gd name="connsiteX662" fmla="*/ 6632484 w 12857152"/>
              <a:gd name="connsiteY662" fmla="*/ 2125037 h 7227888"/>
              <a:gd name="connsiteX663" fmla="*/ 6731617 w 12857152"/>
              <a:gd name="connsiteY663" fmla="*/ 2118639 h 7227888"/>
              <a:gd name="connsiteX664" fmla="*/ 6779585 w 12857152"/>
              <a:gd name="connsiteY664" fmla="*/ 2112241 h 7227888"/>
              <a:gd name="connsiteX665" fmla="*/ 6805168 w 12857152"/>
              <a:gd name="connsiteY665" fmla="*/ 2112241 h 7227888"/>
              <a:gd name="connsiteX666" fmla="*/ 6862729 w 12857152"/>
              <a:gd name="connsiteY666" fmla="*/ 2112241 h 7227888"/>
              <a:gd name="connsiteX667" fmla="*/ 6885114 w 12857152"/>
              <a:gd name="connsiteY667" fmla="*/ 2109041 h 7227888"/>
              <a:gd name="connsiteX668" fmla="*/ 7013029 w 12857152"/>
              <a:gd name="connsiteY668" fmla="*/ 2102643 h 7227888"/>
              <a:gd name="connsiteX669" fmla="*/ 7150536 w 12857152"/>
              <a:gd name="connsiteY669" fmla="*/ 2086647 h 7227888"/>
              <a:gd name="connsiteX670" fmla="*/ 7220889 w 12857152"/>
              <a:gd name="connsiteY670" fmla="*/ 2080249 h 7227888"/>
              <a:gd name="connsiteX671" fmla="*/ 7390375 w 12857152"/>
              <a:gd name="connsiteY671" fmla="*/ 2067452 h 7227888"/>
              <a:gd name="connsiteX672" fmla="*/ 7579049 w 12857152"/>
              <a:gd name="connsiteY672" fmla="*/ 2048257 h 7227888"/>
              <a:gd name="connsiteX673" fmla="*/ 7742139 w 12857152"/>
              <a:gd name="connsiteY673" fmla="*/ 2029062 h 7227888"/>
              <a:gd name="connsiteX674" fmla="*/ 7818888 w 12857152"/>
              <a:gd name="connsiteY674" fmla="*/ 2019464 h 7227888"/>
              <a:gd name="connsiteX675" fmla="*/ 7962792 w 12857152"/>
              <a:gd name="connsiteY675" fmla="*/ 2000269 h 7227888"/>
              <a:gd name="connsiteX676" fmla="*/ 8081112 w 12857152"/>
              <a:gd name="connsiteY676" fmla="*/ 1981074 h 7227888"/>
              <a:gd name="connsiteX677" fmla="*/ 8231412 w 12857152"/>
              <a:gd name="connsiteY677" fmla="*/ 1955480 h 7227888"/>
              <a:gd name="connsiteX678" fmla="*/ 8336941 w 12857152"/>
              <a:gd name="connsiteY678" fmla="*/ 1936285 h 7227888"/>
              <a:gd name="connsiteX679" fmla="*/ 8423283 w 12857152"/>
              <a:gd name="connsiteY679" fmla="*/ 1923488 h 7227888"/>
              <a:gd name="connsiteX680" fmla="*/ 8512823 w 12857152"/>
              <a:gd name="connsiteY680" fmla="*/ 1904293 h 7227888"/>
              <a:gd name="connsiteX681" fmla="*/ 8794233 w 12857152"/>
              <a:gd name="connsiteY681" fmla="*/ 1840310 h 7227888"/>
              <a:gd name="connsiteX682" fmla="*/ 8957324 w 12857152"/>
              <a:gd name="connsiteY682" fmla="*/ 1798720 h 7227888"/>
              <a:gd name="connsiteX683" fmla="*/ 9002094 w 12857152"/>
              <a:gd name="connsiteY683" fmla="*/ 1785923 h 7227888"/>
              <a:gd name="connsiteX684" fmla="*/ 9206757 w 12857152"/>
              <a:gd name="connsiteY684" fmla="*/ 1715541 h 7227888"/>
              <a:gd name="connsiteX685" fmla="*/ 9421013 w 12857152"/>
              <a:gd name="connsiteY685" fmla="*/ 1613167 h 7227888"/>
              <a:gd name="connsiteX686" fmla="*/ 9494563 w 12857152"/>
              <a:gd name="connsiteY686" fmla="*/ 1581175 h 7227888"/>
              <a:gd name="connsiteX687" fmla="*/ 9508954 w 12857152"/>
              <a:gd name="connsiteY687" fmla="*/ 1579576 h 7227888"/>
              <a:gd name="connsiteX688" fmla="*/ 127000 w 12857152"/>
              <a:gd name="connsiteY688" fmla="*/ 66675 h 7227888"/>
              <a:gd name="connsiteX689" fmla="*/ 127000 w 12857152"/>
              <a:gd name="connsiteY689" fmla="*/ 7164388 h 7227888"/>
              <a:gd name="connsiteX690" fmla="*/ 12733292 w 12857152"/>
              <a:gd name="connsiteY690" fmla="*/ 7164388 h 7227888"/>
              <a:gd name="connsiteX691" fmla="*/ 12733292 w 12857152"/>
              <a:gd name="connsiteY691" fmla="*/ 66675 h 7227888"/>
              <a:gd name="connsiteX692" fmla="*/ 127000 w 12857152"/>
              <a:gd name="connsiteY692" fmla="*/ 66675 h 7227888"/>
              <a:gd name="connsiteX693" fmla="*/ 0 w 12857152"/>
              <a:gd name="connsiteY693" fmla="*/ 0 h 7227888"/>
              <a:gd name="connsiteX694" fmla="*/ 12852355 w 12857152"/>
              <a:gd name="connsiteY694" fmla="*/ 0 h 7227888"/>
              <a:gd name="connsiteX695" fmla="*/ 12852355 w 12857152"/>
              <a:gd name="connsiteY695" fmla="*/ 7227888 h 7227888"/>
              <a:gd name="connsiteX696" fmla="*/ 0 w 12857152"/>
              <a:gd name="connsiteY696" fmla="*/ 7227888 h 7227888"/>
              <a:gd name="connsiteX697" fmla="*/ 0 w 12857152"/>
              <a:gd name="connsiteY697" fmla="*/ 0 h 72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Lst>
            <a:rect l="l" t="t" r="r" b="b"/>
            <a:pathLst>
              <a:path w="12857152" h="7227888">
                <a:moveTo>
                  <a:pt x="5599490" y="4667283"/>
                </a:moveTo>
                <a:cubicBezTo>
                  <a:pt x="5553596" y="4665685"/>
                  <a:pt x="5507303" y="4665685"/>
                  <a:pt x="5459413" y="4668880"/>
                </a:cubicBezTo>
                <a:cubicBezTo>
                  <a:pt x="5459413" y="4678467"/>
                  <a:pt x="5459413" y="4688054"/>
                  <a:pt x="5459413" y="4694445"/>
                </a:cubicBezTo>
                <a:cubicBezTo>
                  <a:pt x="5462605" y="4713619"/>
                  <a:pt x="5465798" y="4729597"/>
                  <a:pt x="5465798" y="4748771"/>
                </a:cubicBezTo>
                <a:cubicBezTo>
                  <a:pt x="5465798" y="4793510"/>
                  <a:pt x="5465798" y="4838248"/>
                  <a:pt x="5465798" y="4879791"/>
                </a:cubicBezTo>
                <a:cubicBezTo>
                  <a:pt x="5465798" y="4889378"/>
                  <a:pt x="5465798" y="4898965"/>
                  <a:pt x="5465798" y="4908552"/>
                </a:cubicBezTo>
                <a:cubicBezTo>
                  <a:pt x="5468991" y="4946899"/>
                  <a:pt x="5472183" y="4985247"/>
                  <a:pt x="5472183" y="5020399"/>
                </a:cubicBezTo>
                <a:cubicBezTo>
                  <a:pt x="5472183" y="5081115"/>
                  <a:pt x="5465798" y="5141832"/>
                  <a:pt x="5465798" y="5202549"/>
                </a:cubicBezTo>
                <a:cubicBezTo>
                  <a:pt x="5465798" y="5237701"/>
                  <a:pt x="5472183" y="5269657"/>
                  <a:pt x="5468991" y="5304809"/>
                </a:cubicBezTo>
                <a:cubicBezTo>
                  <a:pt x="5468991" y="5327178"/>
                  <a:pt x="5475376" y="5336765"/>
                  <a:pt x="5491339" y="5343156"/>
                </a:cubicBezTo>
                <a:cubicBezTo>
                  <a:pt x="5510495" y="5352743"/>
                  <a:pt x="5510495" y="5352743"/>
                  <a:pt x="5504110" y="5375112"/>
                </a:cubicBezTo>
                <a:cubicBezTo>
                  <a:pt x="5494532" y="5378308"/>
                  <a:pt x="5484954" y="5378308"/>
                  <a:pt x="5475376" y="5381504"/>
                </a:cubicBezTo>
                <a:cubicBezTo>
                  <a:pt x="5475376" y="5400677"/>
                  <a:pt x="5488147" y="5400677"/>
                  <a:pt x="5497724" y="5400677"/>
                </a:cubicBezTo>
                <a:cubicBezTo>
                  <a:pt x="5545615" y="5397482"/>
                  <a:pt x="5590311" y="5394286"/>
                  <a:pt x="5635008" y="5394286"/>
                </a:cubicBezTo>
                <a:cubicBezTo>
                  <a:pt x="5666936" y="5391090"/>
                  <a:pt x="5695669" y="5391090"/>
                  <a:pt x="5724402" y="5387895"/>
                </a:cubicBezTo>
                <a:cubicBezTo>
                  <a:pt x="5740365" y="5387895"/>
                  <a:pt x="5746751" y="5378308"/>
                  <a:pt x="5743558" y="5362330"/>
                </a:cubicBezTo>
                <a:cubicBezTo>
                  <a:pt x="5733980" y="5362330"/>
                  <a:pt x="5724402" y="5359134"/>
                  <a:pt x="5708439" y="5359134"/>
                </a:cubicBezTo>
                <a:cubicBezTo>
                  <a:pt x="5711632" y="5349547"/>
                  <a:pt x="5714824" y="5339960"/>
                  <a:pt x="5718017" y="5336765"/>
                </a:cubicBezTo>
                <a:cubicBezTo>
                  <a:pt x="5740365" y="5330374"/>
                  <a:pt x="5740365" y="5311200"/>
                  <a:pt x="5740365" y="5292026"/>
                </a:cubicBezTo>
                <a:cubicBezTo>
                  <a:pt x="5740365" y="5093898"/>
                  <a:pt x="5740365" y="4895769"/>
                  <a:pt x="5740365" y="4694445"/>
                </a:cubicBezTo>
                <a:cubicBezTo>
                  <a:pt x="5740365" y="4688054"/>
                  <a:pt x="5737173" y="4681663"/>
                  <a:pt x="5737173" y="4675272"/>
                </a:cubicBezTo>
                <a:cubicBezTo>
                  <a:pt x="5690880" y="4672076"/>
                  <a:pt x="5645384" y="4668880"/>
                  <a:pt x="5599490" y="4667283"/>
                </a:cubicBezTo>
                <a:close/>
                <a:moveTo>
                  <a:pt x="8196187" y="4656139"/>
                </a:moveTo>
                <a:cubicBezTo>
                  <a:pt x="8119522" y="4656139"/>
                  <a:pt x="8042857" y="4659334"/>
                  <a:pt x="7966192" y="4659334"/>
                </a:cubicBezTo>
                <a:cubicBezTo>
                  <a:pt x="7966192" y="4659334"/>
                  <a:pt x="7962998" y="4659334"/>
                  <a:pt x="7962998" y="4662528"/>
                </a:cubicBezTo>
                <a:cubicBezTo>
                  <a:pt x="7953415" y="4662528"/>
                  <a:pt x="7947026" y="4668918"/>
                  <a:pt x="7947026" y="4678501"/>
                </a:cubicBezTo>
                <a:cubicBezTo>
                  <a:pt x="7950221" y="4710447"/>
                  <a:pt x="7953415" y="4745588"/>
                  <a:pt x="7956609" y="4777534"/>
                </a:cubicBezTo>
                <a:cubicBezTo>
                  <a:pt x="7959804" y="4809480"/>
                  <a:pt x="7966192" y="4838231"/>
                  <a:pt x="7969387" y="4870177"/>
                </a:cubicBezTo>
                <a:cubicBezTo>
                  <a:pt x="7972581" y="4895734"/>
                  <a:pt x="7972581" y="4921291"/>
                  <a:pt x="7975776" y="4943653"/>
                </a:cubicBezTo>
                <a:cubicBezTo>
                  <a:pt x="7978970" y="4985183"/>
                  <a:pt x="7982164" y="5026713"/>
                  <a:pt x="7985359" y="5068243"/>
                </a:cubicBezTo>
                <a:cubicBezTo>
                  <a:pt x="7985359" y="5077827"/>
                  <a:pt x="7985359" y="5087410"/>
                  <a:pt x="7985359" y="5096994"/>
                </a:cubicBezTo>
                <a:cubicBezTo>
                  <a:pt x="7988553" y="5157692"/>
                  <a:pt x="7994942" y="5215194"/>
                  <a:pt x="7994942" y="5272697"/>
                </a:cubicBezTo>
                <a:cubicBezTo>
                  <a:pt x="7998136" y="5317422"/>
                  <a:pt x="7998136" y="5362146"/>
                  <a:pt x="7998136" y="5403676"/>
                </a:cubicBezTo>
                <a:cubicBezTo>
                  <a:pt x="7998136" y="5413260"/>
                  <a:pt x="7998136" y="5422843"/>
                  <a:pt x="8001330" y="5432427"/>
                </a:cubicBezTo>
                <a:cubicBezTo>
                  <a:pt x="8023691" y="5429233"/>
                  <a:pt x="8042857" y="5429233"/>
                  <a:pt x="8062023" y="5429233"/>
                </a:cubicBezTo>
                <a:cubicBezTo>
                  <a:pt x="8093967" y="5426038"/>
                  <a:pt x="8125911" y="5422843"/>
                  <a:pt x="8161049" y="5422843"/>
                </a:cubicBezTo>
                <a:cubicBezTo>
                  <a:pt x="8167437" y="5419649"/>
                  <a:pt x="8177021" y="5416454"/>
                  <a:pt x="8183409" y="5416454"/>
                </a:cubicBezTo>
                <a:cubicBezTo>
                  <a:pt x="8196187" y="5413260"/>
                  <a:pt x="8192992" y="5406870"/>
                  <a:pt x="8192992" y="5397287"/>
                </a:cubicBezTo>
                <a:cubicBezTo>
                  <a:pt x="8180215" y="5394092"/>
                  <a:pt x="8173826" y="5394092"/>
                  <a:pt x="8164243" y="5390897"/>
                </a:cubicBezTo>
                <a:cubicBezTo>
                  <a:pt x="8151466" y="5387703"/>
                  <a:pt x="8148271" y="5378119"/>
                  <a:pt x="8161049" y="5365341"/>
                </a:cubicBezTo>
                <a:cubicBezTo>
                  <a:pt x="8167437" y="5358951"/>
                  <a:pt x="8173826" y="5349368"/>
                  <a:pt x="8183409" y="5342978"/>
                </a:cubicBezTo>
                <a:cubicBezTo>
                  <a:pt x="8196187" y="5333395"/>
                  <a:pt x="8199381" y="5320616"/>
                  <a:pt x="8199381" y="5307838"/>
                </a:cubicBezTo>
                <a:cubicBezTo>
                  <a:pt x="8202576" y="5231167"/>
                  <a:pt x="8199381" y="5151302"/>
                  <a:pt x="8202576" y="5074632"/>
                </a:cubicBezTo>
                <a:cubicBezTo>
                  <a:pt x="8208964" y="4943653"/>
                  <a:pt x="8205770" y="4809480"/>
                  <a:pt x="8205770" y="4675307"/>
                </a:cubicBezTo>
                <a:cubicBezTo>
                  <a:pt x="8205770" y="4668918"/>
                  <a:pt x="8202576" y="4662528"/>
                  <a:pt x="8202576" y="4656139"/>
                </a:cubicBezTo>
                <a:cubicBezTo>
                  <a:pt x="8199381" y="4656139"/>
                  <a:pt x="8196187" y="4656139"/>
                  <a:pt x="8196187" y="4656139"/>
                </a:cubicBezTo>
                <a:close/>
                <a:moveTo>
                  <a:pt x="4726250" y="4649789"/>
                </a:moveTo>
                <a:cubicBezTo>
                  <a:pt x="4703858" y="4649789"/>
                  <a:pt x="4691063" y="4662569"/>
                  <a:pt x="4691063" y="4684933"/>
                </a:cubicBezTo>
                <a:cubicBezTo>
                  <a:pt x="4691063" y="4691322"/>
                  <a:pt x="4691063" y="4700907"/>
                  <a:pt x="4691063" y="4707296"/>
                </a:cubicBezTo>
                <a:cubicBezTo>
                  <a:pt x="4691063" y="4892598"/>
                  <a:pt x="4691063" y="5081093"/>
                  <a:pt x="4691063" y="5266394"/>
                </a:cubicBezTo>
                <a:cubicBezTo>
                  <a:pt x="4691063" y="5330291"/>
                  <a:pt x="4691063" y="5330291"/>
                  <a:pt x="4748643" y="5355850"/>
                </a:cubicBezTo>
                <a:cubicBezTo>
                  <a:pt x="4761438" y="5362240"/>
                  <a:pt x="4767836" y="5365435"/>
                  <a:pt x="4771036" y="5381409"/>
                </a:cubicBezTo>
                <a:cubicBezTo>
                  <a:pt x="4774233" y="5400578"/>
                  <a:pt x="4793427" y="5416552"/>
                  <a:pt x="4812621" y="5416552"/>
                </a:cubicBezTo>
                <a:cubicBezTo>
                  <a:pt x="4898989" y="5416552"/>
                  <a:pt x="4988558" y="5416552"/>
                  <a:pt x="5074928" y="5416552"/>
                </a:cubicBezTo>
                <a:cubicBezTo>
                  <a:pt x="5074928" y="5416552"/>
                  <a:pt x="5078126" y="5413357"/>
                  <a:pt x="5081325" y="5413357"/>
                </a:cubicBezTo>
                <a:cubicBezTo>
                  <a:pt x="5081325" y="5406968"/>
                  <a:pt x="5078126" y="5397383"/>
                  <a:pt x="5078126" y="5390993"/>
                </a:cubicBezTo>
                <a:cubicBezTo>
                  <a:pt x="5062132" y="5384604"/>
                  <a:pt x="5039740" y="5387799"/>
                  <a:pt x="5033343" y="5365435"/>
                </a:cubicBezTo>
                <a:cubicBezTo>
                  <a:pt x="5036541" y="5362240"/>
                  <a:pt x="5039740" y="5362240"/>
                  <a:pt x="5042939" y="5359045"/>
                </a:cubicBezTo>
                <a:cubicBezTo>
                  <a:pt x="5084524" y="5346266"/>
                  <a:pt x="5090923" y="5336681"/>
                  <a:pt x="5084524" y="5298343"/>
                </a:cubicBezTo>
                <a:cubicBezTo>
                  <a:pt x="5078126" y="5266394"/>
                  <a:pt x="5074928" y="5234446"/>
                  <a:pt x="5074928" y="5202498"/>
                </a:cubicBezTo>
                <a:cubicBezTo>
                  <a:pt x="5071729" y="5148185"/>
                  <a:pt x="5071729" y="5090678"/>
                  <a:pt x="5074928" y="5036366"/>
                </a:cubicBezTo>
                <a:cubicBezTo>
                  <a:pt x="5074928" y="5007612"/>
                  <a:pt x="5078126" y="4982053"/>
                  <a:pt x="5081325" y="4953300"/>
                </a:cubicBezTo>
                <a:cubicBezTo>
                  <a:pt x="5087723" y="4911767"/>
                  <a:pt x="5090923" y="4870234"/>
                  <a:pt x="5097321" y="4825506"/>
                </a:cubicBezTo>
                <a:cubicBezTo>
                  <a:pt x="5097321" y="4806337"/>
                  <a:pt x="5100518" y="4787168"/>
                  <a:pt x="5103717" y="4764804"/>
                </a:cubicBezTo>
                <a:cubicBezTo>
                  <a:pt x="5106917" y="4732855"/>
                  <a:pt x="5110115" y="4697712"/>
                  <a:pt x="5116513" y="4662569"/>
                </a:cubicBezTo>
                <a:cubicBezTo>
                  <a:pt x="5049336" y="4659374"/>
                  <a:pt x="4988558" y="4656179"/>
                  <a:pt x="4930978" y="4656179"/>
                </a:cubicBezTo>
                <a:cubicBezTo>
                  <a:pt x="4895791" y="4652984"/>
                  <a:pt x="4860603" y="4656179"/>
                  <a:pt x="4828615" y="4656179"/>
                </a:cubicBezTo>
                <a:cubicBezTo>
                  <a:pt x="4793427" y="4652984"/>
                  <a:pt x="4761438" y="4649789"/>
                  <a:pt x="4726250" y="4649789"/>
                </a:cubicBezTo>
                <a:close/>
                <a:moveTo>
                  <a:pt x="7300965" y="4633914"/>
                </a:moveTo>
                <a:cubicBezTo>
                  <a:pt x="7300965" y="4643513"/>
                  <a:pt x="7297764" y="4646712"/>
                  <a:pt x="7297764" y="4653111"/>
                </a:cubicBezTo>
                <a:cubicBezTo>
                  <a:pt x="7294563" y="4704306"/>
                  <a:pt x="7294563" y="4752300"/>
                  <a:pt x="7297764" y="4803494"/>
                </a:cubicBezTo>
                <a:cubicBezTo>
                  <a:pt x="7297764" y="4854687"/>
                  <a:pt x="7304166" y="4905881"/>
                  <a:pt x="7307367" y="4957075"/>
                </a:cubicBezTo>
                <a:cubicBezTo>
                  <a:pt x="7310568" y="5030666"/>
                  <a:pt x="7304166" y="5107457"/>
                  <a:pt x="7310568" y="5181048"/>
                </a:cubicBezTo>
                <a:cubicBezTo>
                  <a:pt x="7316970" y="5238641"/>
                  <a:pt x="7316970" y="5299434"/>
                  <a:pt x="7320171" y="5360226"/>
                </a:cubicBezTo>
                <a:cubicBezTo>
                  <a:pt x="7320171" y="5369825"/>
                  <a:pt x="7323372" y="5376224"/>
                  <a:pt x="7326573" y="5382624"/>
                </a:cubicBezTo>
                <a:cubicBezTo>
                  <a:pt x="7345779" y="5408220"/>
                  <a:pt x="7345779" y="5405021"/>
                  <a:pt x="7323372" y="5430618"/>
                </a:cubicBezTo>
                <a:cubicBezTo>
                  <a:pt x="7320171" y="5433817"/>
                  <a:pt x="7320171" y="5440217"/>
                  <a:pt x="7320171" y="5443416"/>
                </a:cubicBezTo>
                <a:cubicBezTo>
                  <a:pt x="7320171" y="5446616"/>
                  <a:pt x="7326573" y="5449815"/>
                  <a:pt x="7332975" y="5453015"/>
                </a:cubicBezTo>
                <a:cubicBezTo>
                  <a:pt x="7336176" y="5453015"/>
                  <a:pt x="7342578" y="5453015"/>
                  <a:pt x="7345779" y="5453015"/>
                </a:cubicBezTo>
                <a:cubicBezTo>
                  <a:pt x="7380991" y="5453015"/>
                  <a:pt x="7416202" y="5446616"/>
                  <a:pt x="7451413" y="5456215"/>
                </a:cubicBezTo>
                <a:cubicBezTo>
                  <a:pt x="7457815" y="5459414"/>
                  <a:pt x="7464217" y="5459414"/>
                  <a:pt x="7470620" y="5456215"/>
                </a:cubicBezTo>
                <a:cubicBezTo>
                  <a:pt x="7483424" y="5453015"/>
                  <a:pt x="7489826" y="5446616"/>
                  <a:pt x="7489826" y="5433817"/>
                </a:cubicBezTo>
                <a:cubicBezTo>
                  <a:pt x="7486625" y="5401821"/>
                  <a:pt x="7483424" y="5373025"/>
                  <a:pt x="7480223" y="5344228"/>
                </a:cubicBezTo>
                <a:cubicBezTo>
                  <a:pt x="7480223" y="5325030"/>
                  <a:pt x="7477022" y="5309032"/>
                  <a:pt x="7473821" y="5289835"/>
                </a:cubicBezTo>
                <a:cubicBezTo>
                  <a:pt x="7470620" y="5245040"/>
                  <a:pt x="7477022" y="5197046"/>
                  <a:pt x="7461016" y="5152251"/>
                </a:cubicBezTo>
                <a:cubicBezTo>
                  <a:pt x="7457815" y="5145852"/>
                  <a:pt x="7457815" y="5139453"/>
                  <a:pt x="7457815" y="5136253"/>
                </a:cubicBezTo>
                <a:cubicBezTo>
                  <a:pt x="7461016" y="5062662"/>
                  <a:pt x="7454614" y="4989071"/>
                  <a:pt x="7464217" y="4918680"/>
                </a:cubicBezTo>
                <a:cubicBezTo>
                  <a:pt x="7470620" y="4857887"/>
                  <a:pt x="7467419" y="4797094"/>
                  <a:pt x="7470620" y="4739501"/>
                </a:cubicBezTo>
                <a:cubicBezTo>
                  <a:pt x="7470620" y="4713905"/>
                  <a:pt x="7473821" y="4688308"/>
                  <a:pt x="7473821" y="4662711"/>
                </a:cubicBezTo>
                <a:cubicBezTo>
                  <a:pt x="7473821" y="4656312"/>
                  <a:pt x="7473821" y="4653111"/>
                  <a:pt x="7473821" y="4646712"/>
                </a:cubicBezTo>
                <a:cubicBezTo>
                  <a:pt x="7416202" y="4640313"/>
                  <a:pt x="7361784" y="4637113"/>
                  <a:pt x="7300965" y="4633914"/>
                </a:cubicBezTo>
                <a:close/>
                <a:moveTo>
                  <a:pt x="7483425" y="3998914"/>
                </a:moveTo>
                <a:cubicBezTo>
                  <a:pt x="7470625" y="4008516"/>
                  <a:pt x="7464224" y="4014917"/>
                  <a:pt x="7454623" y="4018118"/>
                </a:cubicBezTo>
                <a:cubicBezTo>
                  <a:pt x="7441823" y="4021318"/>
                  <a:pt x="7429022" y="4021318"/>
                  <a:pt x="7419421" y="4021318"/>
                </a:cubicBezTo>
                <a:cubicBezTo>
                  <a:pt x="7400220" y="4050124"/>
                  <a:pt x="7419421" y="4082130"/>
                  <a:pt x="7397020" y="4110935"/>
                </a:cubicBezTo>
                <a:cubicBezTo>
                  <a:pt x="7361817" y="4110935"/>
                  <a:pt x="7326615" y="4110935"/>
                  <a:pt x="7291413" y="4110935"/>
                </a:cubicBezTo>
                <a:cubicBezTo>
                  <a:pt x="7291413" y="4162145"/>
                  <a:pt x="7291413" y="4206953"/>
                  <a:pt x="7291413" y="4251762"/>
                </a:cubicBezTo>
                <a:cubicBezTo>
                  <a:pt x="7288213" y="4274166"/>
                  <a:pt x="7291413" y="4293370"/>
                  <a:pt x="7310614" y="4309373"/>
                </a:cubicBezTo>
                <a:cubicBezTo>
                  <a:pt x="7320215" y="4315774"/>
                  <a:pt x="7326615" y="4325376"/>
                  <a:pt x="7320215" y="4341379"/>
                </a:cubicBezTo>
                <a:cubicBezTo>
                  <a:pt x="7310614" y="4341379"/>
                  <a:pt x="7301014" y="4344579"/>
                  <a:pt x="7291413" y="4344579"/>
                </a:cubicBezTo>
                <a:cubicBezTo>
                  <a:pt x="7291413" y="4350980"/>
                  <a:pt x="7291413" y="4354181"/>
                  <a:pt x="7291413" y="4357382"/>
                </a:cubicBezTo>
                <a:cubicBezTo>
                  <a:pt x="7291413" y="4363783"/>
                  <a:pt x="7291413" y="4366983"/>
                  <a:pt x="7291413" y="4373385"/>
                </a:cubicBezTo>
                <a:cubicBezTo>
                  <a:pt x="7352217" y="4389388"/>
                  <a:pt x="7413021" y="4395789"/>
                  <a:pt x="7477025" y="4382986"/>
                </a:cubicBezTo>
                <a:cubicBezTo>
                  <a:pt x="7477025" y="4370184"/>
                  <a:pt x="7477025" y="4360582"/>
                  <a:pt x="7477025" y="4347780"/>
                </a:cubicBezTo>
                <a:cubicBezTo>
                  <a:pt x="7477025" y="4267765"/>
                  <a:pt x="7480225" y="4184549"/>
                  <a:pt x="7483425" y="4101333"/>
                </a:cubicBezTo>
                <a:cubicBezTo>
                  <a:pt x="7483425" y="4094932"/>
                  <a:pt x="7483425" y="4085330"/>
                  <a:pt x="7486626" y="4078929"/>
                </a:cubicBezTo>
                <a:cubicBezTo>
                  <a:pt x="7489826" y="4053324"/>
                  <a:pt x="7489826" y="4027719"/>
                  <a:pt x="7483425" y="3998914"/>
                </a:cubicBezTo>
                <a:close/>
                <a:moveTo>
                  <a:pt x="6146190" y="2800351"/>
                </a:moveTo>
                <a:cubicBezTo>
                  <a:pt x="6114238" y="2800351"/>
                  <a:pt x="6079088" y="2803551"/>
                  <a:pt x="6047135" y="2803551"/>
                </a:cubicBezTo>
                <a:cubicBezTo>
                  <a:pt x="5999204" y="2806752"/>
                  <a:pt x="5954470" y="2809952"/>
                  <a:pt x="5909734" y="2809952"/>
                </a:cubicBezTo>
                <a:cubicBezTo>
                  <a:pt x="5839436" y="2813152"/>
                  <a:pt x="5769139" y="2813152"/>
                  <a:pt x="5698840" y="2816353"/>
                </a:cubicBezTo>
                <a:cubicBezTo>
                  <a:pt x="5657301" y="2819553"/>
                  <a:pt x="5615761" y="2819553"/>
                  <a:pt x="5574222" y="2822754"/>
                </a:cubicBezTo>
                <a:cubicBezTo>
                  <a:pt x="5574222" y="2822754"/>
                  <a:pt x="5571026" y="2825954"/>
                  <a:pt x="5567831" y="2825954"/>
                </a:cubicBezTo>
                <a:cubicBezTo>
                  <a:pt x="5567831" y="2829154"/>
                  <a:pt x="5567831" y="2832355"/>
                  <a:pt x="5567831" y="2835555"/>
                </a:cubicBezTo>
                <a:cubicBezTo>
                  <a:pt x="5564636" y="2861158"/>
                  <a:pt x="5567831" y="2886762"/>
                  <a:pt x="5564636" y="2912365"/>
                </a:cubicBezTo>
                <a:cubicBezTo>
                  <a:pt x="5564636" y="2934768"/>
                  <a:pt x="5558245" y="2944369"/>
                  <a:pt x="5535878" y="2947569"/>
                </a:cubicBezTo>
                <a:cubicBezTo>
                  <a:pt x="5523096" y="2947569"/>
                  <a:pt x="5513510" y="2947569"/>
                  <a:pt x="5500729" y="2947569"/>
                </a:cubicBezTo>
                <a:cubicBezTo>
                  <a:pt x="5494339" y="2985974"/>
                  <a:pt x="5503924" y="3021178"/>
                  <a:pt x="5507119" y="3056383"/>
                </a:cubicBezTo>
                <a:cubicBezTo>
                  <a:pt x="5507119" y="3062784"/>
                  <a:pt x="5513510" y="3069184"/>
                  <a:pt x="5519902" y="3069184"/>
                </a:cubicBezTo>
                <a:cubicBezTo>
                  <a:pt x="5542268" y="3081986"/>
                  <a:pt x="5567831" y="3091587"/>
                  <a:pt x="5590198" y="3101188"/>
                </a:cubicBezTo>
                <a:cubicBezTo>
                  <a:pt x="5609371" y="3110790"/>
                  <a:pt x="5628544" y="3120391"/>
                  <a:pt x="5647715" y="3129992"/>
                </a:cubicBezTo>
                <a:cubicBezTo>
                  <a:pt x="5670083" y="3142794"/>
                  <a:pt x="5670083" y="3145994"/>
                  <a:pt x="5657301" y="3168397"/>
                </a:cubicBezTo>
                <a:cubicBezTo>
                  <a:pt x="5638129" y="3168397"/>
                  <a:pt x="5622152" y="3168397"/>
                  <a:pt x="5602981" y="3168397"/>
                </a:cubicBezTo>
                <a:cubicBezTo>
                  <a:pt x="5602981" y="3194000"/>
                  <a:pt x="5606175" y="3200401"/>
                  <a:pt x="5625347" y="3200401"/>
                </a:cubicBezTo>
                <a:cubicBezTo>
                  <a:pt x="5641324" y="3200401"/>
                  <a:pt x="5654105" y="3197200"/>
                  <a:pt x="5670083" y="3194000"/>
                </a:cubicBezTo>
                <a:cubicBezTo>
                  <a:pt x="5724403" y="3194000"/>
                  <a:pt x="5778725" y="3190800"/>
                  <a:pt x="5833045" y="3190800"/>
                </a:cubicBezTo>
                <a:cubicBezTo>
                  <a:pt x="5877780" y="3187599"/>
                  <a:pt x="5922515" y="3184399"/>
                  <a:pt x="5967250" y="3184399"/>
                </a:cubicBezTo>
                <a:cubicBezTo>
                  <a:pt x="6034353" y="3181198"/>
                  <a:pt x="6101455" y="3181198"/>
                  <a:pt x="6168558" y="3177998"/>
                </a:cubicBezTo>
                <a:cubicBezTo>
                  <a:pt x="6178144" y="3177998"/>
                  <a:pt x="6184534" y="3177998"/>
                  <a:pt x="6194120" y="3177998"/>
                </a:cubicBezTo>
                <a:cubicBezTo>
                  <a:pt x="6210097" y="3174798"/>
                  <a:pt x="6226074" y="3174798"/>
                  <a:pt x="6242051" y="3171597"/>
                </a:cubicBezTo>
                <a:cubicBezTo>
                  <a:pt x="6226074" y="3136393"/>
                  <a:pt x="6226074" y="3136393"/>
                  <a:pt x="6229269" y="3097988"/>
                </a:cubicBezTo>
                <a:cubicBezTo>
                  <a:pt x="6232466" y="3075585"/>
                  <a:pt x="6229269" y="3053182"/>
                  <a:pt x="6213293" y="3033980"/>
                </a:cubicBezTo>
                <a:cubicBezTo>
                  <a:pt x="6200511" y="3017978"/>
                  <a:pt x="6197316" y="2998776"/>
                  <a:pt x="6200511" y="2979573"/>
                </a:cubicBezTo>
                <a:cubicBezTo>
                  <a:pt x="6206903" y="2950770"/>
                  <a:pt x="6203707" y="2921966"/>
                  <a:pt x="6184534" y="2896363"/>
                </a:cubicBezTo>
                <a:cubicBezTo>
                  <a:pt x="6174948" y="2883561"/>
                  <a:pt x="6171753" y="2867559"/>
                  <a:pt x="6178144" y="2851557"/>
                </a:cubicBezTo>
                <a:cubicBezTo>
                  <a:pt x="6181340" y="2832355"/>
                  <a:pt x="6181340" y="2816353"/>
                  <a:pt x="6171753" y="2800351"/>
                </a:cubicBezTo>
                <a:cubicBezTo>
                  <a:pt x="6165362" y="2800351"/>
                  <a:pt x="6155777" y="2800351"/>
                  <a:pt x="6146190" y="2800351"/>
                </a:cubicBezTo>
                <a:close/>
                <a:moveTo>
                  <a:pt x="7447773" y="2732089"/>
                </a:moveTo>
                <a:cubicBezTo>
                  <a:pt x="7418972" y="2735288"/>
                  <a:pt x="7396571" y="2735288"/>
                  <a:pt x="7370970" y="2735288"/>
                </a:cubicBezTo>
                <a:cubicBezTo>
                  <a:pt x="7326169" y="2738488"/>
                  <a:pt x="7281368" y="2738488"/>
                  <a:pt x="7233366" y="2741687"/>
                </a:cubicBezTo>
                <a:cubicBezTo>
                  <a:pt x="7178964" y="2744887"/>
                  <a:pt x="7124563" y="2751285"/>
                  <a:pt x="7070161" y="2754485"/>
                </a:cubicBezTo>
                <a:cubicBezTo>
                  <a:pt x="7006159" y="2754485"/>
                  <a:pt x="6945357" y="2757684"/>
                  <a:pt x="6881355" y="2757684"/>
                </a:cubicBezTo>
                <a:cubicBezTo>
                  <a:pt x="6865355" y="2760884"/>
                  <a:pt x="6849354" y="2760884"/>
                  <a:pt x="6833354" y="2764083"/>
                </a:cubicBezTo>
                <a:cubicBezTo>
                  <a:pt x="6826954" y="2767283"/>
                  <a:pt x="6823753" y="2770482"/>
                  <a:pt x="6820553" y="2773681"/>
                </a:cubicBezTo>
                <a:cubicBezTo>
                  <a:pt x="6814153" y="2780080"/>
                  <a:pt x="6810953" y="2786479"/>
                  <a:pt x="6804553" y="2792878"/>
                </a:cubicBezTo>
                <a:cubicBezTo>
                  <a:pt x="6788552" y="2812074"/>
                  <a:pt x="6782152" y="2844069"/>
                  <a:pt x="6791752" y="2866465"/>
                </a:cubicBezTo>
                <a:cubicBezTo>
                  <a:pt x="6798153" y="2882462"/>
                  <a:pt x="6798153" y="2895259"/>
                  <a:pt x="6788552" y="2908057"/>
                </a:cubicBezTo>
                <a:cubicBezTo>
                  <a:pt x="6766152" y="2933653"/>
                  <a:pt x="6766152" y="2965647"/>
                  <a:pt x="6769352" y="2997641"/>
                </a:cubicBezTo>
                <a:cubicBezTo>
                  <a:pt x="6769352" y="3007239"/>
                  <a:pt x="6766152" y="3020037"/>
                  <a:pt x="6762952" y="3029635"/>
                </a:cubicBezTo>
                <a:cubicBezTo>
                  <a:pt x="6756551" y="3052031"/>
                  <a:pt x="6743751" y="3074427"/>
                  <a:pt x="6740551" y="3100023"/>
                </a:cubicBezTo>
                <a:cubicBezTo>
                  <a:pt x="6737351" y="3132017"/>
                  <a:pt x="6753351" y="3148014"/>
                  <a:pt x="6785352" y="3148014"/>
                </a:cubicBezTo>
                <a:cubicBezTo>
                  <a:pt x="6855754" y="3148014"/>
                  <a:pt x="6922956" y="3144814"/>
                  <a:pt x="6993359" y="3141615"/>
                </a:cubicBezTo>
                <a:cubicBezTo>
                  <a:pt x="6993359" y="3141615"/>
                  <a:pt x="6996559" y="3141615"/>
                  <a:pt x="6999759" y="3141615"/>
                </a:cubicBezTo>
                <a:cubicBezTo>
                  <a:pt x="7060561" y="3138416"/>
                  <a:pt x="7124563" y="3135216"/>
                  <a:pt x="7188565" y="3132017"/>
                </a:cubicBezTo>
                <a:cubicBezTo>
                  <a:pt x="7255767" y="3128817"/>
                  <a:pt x="7319769" y="3128817"/>
                  <a:pt x="7386971" y="3125618"/>
                </a:cubicBezTo>
                <a:cubicBezTo>
                  <a:pt x="7390171" y="3125618"/>
                  <a:pt x="7390171" y="3122418"/>
                  <a:pt x="7393371" y="3122418"/>
                </a:cubicBezTo>
                <a:cubicBezTo>
                  <a:pt x="7393371" y="3116020"/>
                  <a:pt x="7393371" y="3109621"/>
                  <a:pt x="7393371" y="3100023"/>
                </a:cubicBezTo>
                <a:cubicBezTo>
                  <a:pt x="7380571" y="3096823"/>
                  <a:pt x="7364570" y="3096823"/>
                  <a:pt x="7351770" y="3093624"/>
                </a:cubicBezTo>
                <a:cubicBezTo>
                  <a:pt x="7342169" y="3090424"/>
                  <a:pt x="7332569" y="3080826"/>
                  <a:pt x="7335769" y="3071228"/>
                </a:cubicBezTo>
                <a:cubicBezTo>
                  <a:pt x="7335769" y="3064829"/>
                  <a:pt x="7342169" y="3055231"/>
                  <a:pt x="7351770" y="3052031"/>
                </a:cubicBezTo>
                <a:cubicBezTo>
                  <a:pt x="7396571" y="3026436"/>
                  <a:pt x="7444573" y="3000840"/>
                  <a:pt x="7492574" y="2975245"/>
                </a:cubicBezTo>
                <a:cubicBezTo>
                  <a:pt x="7546976" y="2949650"/>
                  <a:pt x="7537375" y="2952849"/>
                  <a:pt x="7537375" y="2898459"/>
                </a:cubicBezTo>
                <a:cubicBezTo>
                  <a:pt x="7537375" y="2844069"/>
                  <a:pt x="7537375" y="2844069"/>
                  <a:pt x="7482974" y="2837670"/>
                </a:cubicBezTo>
                <a:cubicBezTo>
                  <a:pt x="7454173" y="2834470"/>
                  <a:pt x="7447773" y="2828072"/>
                  <a:pt x="7447773" y="2799277"/>
                </a:cubicBezTo>
                <a:cubicBezTo>
                  <a:pt x="7447773" y="2776881"/>
                  <a:pt x="7447773" y="2754485"/>
                  <a:pt x="7447773" y="2732089"/>
                </a:cubicBezTo>
                <a:close/>
                <a:moveTo>
                  <a:pt x="9508954" y="1579576"/>
                </a:moveTo>
                <a:cubicBezTo>
                  <a:pt x="9513751" y="1580376"/>
                  <a:pt x="9518548" y="1582775"/>
                  <a:pt x="9523345" y="1587574"/>
                </a:cubicBezTo>
                <a:cubicBezTo>
                  <a:pt x="9532938" y="1593972"/>
                  <a:pt x="9532938" y="1603570"/>
                  <a:pt x="9526543" y="1613167"/>
                </a:cubicBezTo>
                <a:cubicBezTo>
                  <a:pt x="9520147" y="1629163"/>
                  <a:pt x="9510553" y="1645159"/>
                  <a:pt x="9504157" y="1664354"/>
                </a:cubicBezTo>
                <a:cubicBezTo>
                  <a:pt x="9494563" y="1689948"/>
                  <a:pt x="9484970" y="1715541"/>
                  <a:pt x="9478575" y="1744334"/>
                </a:cubicBezTo>
                <a:cubicBezTo>
                  <a:pt x="9456189" y="1753932"/>
                  <a:pt x="9433805" y="1763529"/>
                  <a:pt x="9411419" y="1773127"/>
                </a:cubicBezTo>
                <a:cubicBezTo>
                  <a:pt x="9398628" y="1776326"/>
                  <a:pt x="9389035" y="1789123"/>
                  <a:pt x="9385837" y="1805119"/>
                </a:cubicBezTo>
                <a:cubicBezTo>
                  <a:pt x="9373045" y="1849907"/>
                  <a:pt x="9385837" y="1894696"/>
                  <a:pt x="9395431" y="1936285"/>
                </a:cubicBezTo>
                <a:cubicBezTo>
                  <a:pt x="9414617" y="2000269"/>
                  <a:pt x="9427409" y="2064253"/>
                  <a:pt x="9443398" y="2128236"/>
                </a:cubicBezTo>
                <a:cubicBezTo>
                  <a:pt x="9443398" y="2134635"/>
                  <a:pt x="9443398" y="2137834"/>
                  <a:pt x="9443398" y="2141033"/>
                </a:cubicBezTo>
                <a:cubicBezTo>
                  <a:pt x="9446596" y="2153830"/>
                  <a:pt x="9459387" y="2163427"/>
                  <a:pt x="9449794" y="2179423"/>
                </a:cubicBezTo>
                <a:cubicBezTo>
                  <a:pt x="9437003" y="2195419"/>
                  <a:pt x="9424211" y="2211415"/>
                  <a:pt x="9401826" y="2217814"/>
                </a:cubicBezTo>
                <a:cubicBezTo>
                  <a:pt x="9369847" y="2224212"/>
                  <a:pt x="9337869" y="2233810"/>
                  <a:pt x="9309088" y="2240208"/>
                </a:cubicBezTo>
                <a:cubicBezTo>
                  <a:pt x="9296297" y="2259403"/>
                  <a:pt x="9286703" y="2278598"/>
                  <a:pt x="9277109" y="2294594"/>
                </a:cubicBezTo>
                <a:cubicBezTo>
                  <a:pt x="9267516" y="2307390"/>
                  <a:pt x="9254725" y="2307390"/>
                  <a:pt x="9248329" y="2294594"/>
                </a:cubicBezTo>
                <a:cubicBezTo>
                  <a:pt x="9245131" y="2291394"/>
                  <a:pt x="9245131" y="2288195"/>
                  <a:pt x="9245131" y="2284996"/>
                </a:cubicBezTo>
                <a:cubicBezTo>
                  <a:pt x="9232339" y="2256204"/>
                  <a:pt x="9232339" y="2256204"/>
                  <a:pt x="9203559" y="2262602"/>
                </a:cubicBezTo>
                <a:cubicBezTo>
                  <a:pt x="9161987" y="2269000"/>
                  <a:pt x="9117217" y="2278598"/>
                  <a:pt x="9075645" y="2284996"/>
                </a:cubicBezTo>
                <a:cubicBezTo>
                  <a:pt x="9059655" y="2288195"/>
                  <a:pt x="9053260" y="2297793"/>
                  <a:pt x="9050062" y="2310590"/>
                </a:cubicBezTo>
                <a:cubicBezTo>
                  <a:pt x="9046864" y="2326585"/>
                  <a:pt x="9037271" y="2332984"/>
                  <a:pt x="9021281" y="2336183"/>
                </a:cubicBezTo>
                <a:cubicBezTo>
                  <a:pt x="8976511" y="2345781"/>
                  <a:pt x="8931741" y="2355378"/>
                  <a:pt x="8886971" y="2364976"/>
                </a:cubicBezTo>
                <a:cubicBezTo>
                  <a:pt x="8874180" y="2368175"/>
                  <a:pt x="8861389" y="2368175"/>
                  <a:pt x="8845399" y="2371374"/>
                </a:cubicBezTo>
                <a:cubicBezTo>
                  <a:pt x="8829410" y="2425760"/>
                  <a:pt x="8816619" y="2476947"/>
                  <a:pt x="8800629" y="2531333"/>
                </a:cubicBezTo>
                <a:cubicBezTo>
                  <a:pt x="8794233" y="2553728"/>
                  <a:pt x="8787838" y="2576122"/>
                  <a:pt x="8781442" y="2595317"/>
                </a:cubicBezTo>
                <a:cubicBezTo>
                  <a:pt x="8778245" y="2608114"/>
                  <a:pt x="8771849" y="2611313"/>
                  <a:pt x="8762255" y="2611313"/>
                </a:cubicBezTo>
                <a:cubicBezTo>
                  <a:pt x="8733475" y="2614512"/>
                  <a:pt x="8704693" y="2620911"/>
                  <a:pt x="8679111" y="2624110"/>
                </a:cubicBezTo>
                <a:cubicBezTo>
                  <a:pt x="8599165" y="2633707"/>
                  <a:pt x="8522416" y="2643305"/>
                  <a:pt x="8442470" y="2652902"/>
                </a:cubicBezTo>
                <a:cubicBezTo>
                  <a:pt x="8384909" y="2659301"/>
                  <a:pt x="8330545" y="2668898"/>
                  <a:pt x="8272984" y="2675297"/>
                </a:cubicBezTo>
                <a:cubicBezTo>
                  <a:pt x="8202631" y="2681695"/>
                  <a:pt x="8135476" y="2688093"/>
                  <a:pt x="8065123" y="2691293"/>
                </a:cubicBezTo>
                <a:cubicBezTo>
                  <a:pt x="8004364" y="2697691"/>
                  <a:pt x="7943604" y="2700890"/>
                  <a:pt x="7879647" y="2704089"/>
                </a:cubicBezTo>
                <a:cubicBezTo>
                  <a:pt x="7876449" y="2704089"/>
                  <a:pt x="7873251" y="2704089"/>
                  <a:pt x="7866856" y="2707289"/>
                </a:cubicBezTo>
                <a:cubicBezTo>
                  <a:pt x="7866856" y="2748878"/>
                  <a:pt x="7866856" y="2787268"/>
                  <a:pt x="7866856" y="2832057"/>
                </a:cubicBezTo>
                <a:cubicBezTo>
                  <a:pt x="7841273" y="2835256"/>
                  <a:pt x="7818888" y="2838455"/>
                  <a:pt x="7796503" y="2841654"/>
                </a:cubicBezTo>
                <a:cubicBezTo>
                  <a:pt x="7796503" y="2848053"/>
                  <a:pt x="7793305" y="2854451"/>
                  <a:pt x="7793305" y="2857650"/>
                </a:cubicBezTo>
                <a:cubicBezTo>
                  <a:pt x="7796503" y="2880045"/>
                  <a:pt x="7799701" y="2899240"/>
                  <a:pt x="7799701" y="2921634"/>
                </a:cubicBezTo>
                <a:cubicBezTo>
                  <a:pt x="7799701" y="2937630"/>
                  <a:pt x="7806097" y="2947228"/>
                  <a:pt x="7822086" y="2950427"/>
                </a:cubicBezTo>
                <a:cubicBezTo>
                  <a:pt x="7866856" y="2969622"/>
                  <a:pt x="7914824" y="2988817"/>
                  <a:pt x="7962792" y="3008012"/>
                </a:cubicBezTo>
                <a:cubicBezTo>
                  <a:pt x="7975583" y="3014410"/>
                  <a:pt x="7985177" y="3024008"/>
                  <a:pt x="7994770" y="3033606"/>
                </a:cubicBezTo>
                <a:cubicBezTo>
                  <a:pt x="8001166" y="3040004"/>
                  <a:pt x="8001166" y="3049602"/>
                  <a:pt x="7997968" y="3059199"/>
                </a:cubicBezTo>
                <a:cubicBezTo>
                  <a:pt x="7994770" y="3068797"/>
                  <a:pt x="7985177" y="3065597"/>
                  <a:pt x="7975583" y="3065597"/>
                </a:cubicBezTo>
                <a:cubicBezTo>
                  <a:pt x="7965990" y="3062398"/>
                  <a:pt x="7950000" y="3062398"/>
                  <a:pt x="7937209" y="3059199"/>
                </a:cubicBezTo>
                <a:cubicBezTo>
                  <a:pt x="7937209" y="3071996"/>
                  <a:pt x="7937209" y="3081593"/>
                  <a:pt x="7937209" y="3094390"/>
                </a:cubicBezTo>
                <a:cubicBezTo>
                  <a:pt x="7940406" y="3094390"/>
                  <a:pt x="7940406" y="3097589"/>
                  <a:pt x="7943604" y="3097589"/>
                </a:cubicBezTo>
                <a:cubicBezTo>
                  <a:pt x="8007562" y="3091191"/>
                  <a:pt x="8071519" y="3087992"/>
                  <a:pt x="8135476" y="3081593"/>
                </a:cubicBezTo>
                <a:cubicBezTo>
                  <a:pt x="8164257" y="3078394"/>
                  <a:pt x="8193037" y="3078394"/>
                  <a:pt x="8221818" y="3075195"/>
                </a:cubicBezTo>
                <a:cubicBezTo>
                  <a:pt x="8269786" y="3071996"/>
                  <a:pt x="8317754" y="3065597"/>
                  <a:pt x="8368919" y="3059199"/>
                </a:cubicBezTo>
                <a:cubicBezTo>
                  <a:pt x="8391304" y="3059199"/>
                  <a:pt x="8416887" y="3056000"/>
                  <a:pt x="8439272" y="3052801"/>
                </a:cubicBezTo>
                <a:cubicBezTo>
                  <a:pt x="8480844" y="3049602"/>
                  <a:pt x="8519218" y="3043203"/>
                  <a:pt x="8560791" y="3040004"/>
                </a:cubicBezTo>
                <a:cubicBezTo>
                  <a:pt x="8599165" y="3033606"/>
                  <a:pt x="8637539" y="3030406"/>
                  <a:pt x="8679111" y="3024008"/>
                </a:cubicBezTo>
                <a:cubicBezTo>
                  <a:pt x="8695100" y="3024008"/>
                  <a:pt x="8714287" y="3020809"/>
                  <a:pt x="8733475" y="3017610"/>
                </a:cubicBezTo>
                <a:cubicBezTo>
                  <a:pt x="8743068" y="3014410"/>
                  <a:pt x="8752661" y="3014410"/>
                  <a:pt x="8762255" y="3014410"/>
                </a:cubicBezTo>
                <a:cubicBezTo>
                  <a:pt x="8781442" y="3014410"/>
                  <a:pt x="8791036" y="3027207"/>
                  <a:pt x="8794233" y="3046402"/>
                </a:cubicBezTo>
                <a:cubicBezTo>
                  <a:pt x="8794233" y="3056000"/>
                  <a:pt x="8794233" y="3062398"/>
                  <a:pt x="8794233" y="3075195"/>
                </a:cubicBezTo>
                <a:cubicBezTo>
                  <a:pt x="8778245" y="3075195"/>
                  <a:pt x="8765453" y="3078394"/>
                  <a:pt x="8749463" y="3078394"/>
                </a:cubicBezTo>
                <a:cubicBezTo>
                  <a:pt x="8749463" y="3167971"/>
                  <a:pt x="8749463" y="3257549"/>
                  <a:pt x="8749463" y="3350325"/>
                </a:cubicBezTo>
                <a:cubicBezTo>
                  <a:pt x="8736673" y="3353524"/>
                  <a:pt x="8727079" y="3356723"/>
                  <a:pt x="8717485" y="3359923"/>
                </a:cubicBezTo>
                <a:cubicBezTo>
                  <a:pt x="8672715" y="3359923"/>
                  <a:pt x="8627945" y="3363122"/>
                  <a:pt x="8586373" y="3366321"/>
                </a:cubicBezTo>
                <a:cubicBezTo>
                  <a:pt x="8535208" y="3366321"/>
                  <a:pt x="8487240" y="3372719"/>
                  <a:pt x="8439272" y="3375919"/>
                </a:cubicBezTo>
                <a:cubicBezTo>
                  <a:pt x="8436074" y="3375919"/>
                  <a:pt x="8436074" y="3375919"/>
                  <a:pt x="8432876" y="3375919"/>
                </a:cubicBezTo>
                <a:cubicBezTo>
                  <a:pt x="8384909" y="3379118"/>
                  <a:pt x="8333743" y="3379118"/>
                  <a:pt x="8285775" y="3382317"/>
                </a:cubicBezTo>
                <a:cubicBezTo>
                  <a:pt x="8231412" y="3382317"/>
                  <a:pt x="8177048" y="3385516"/>
                  <a:pt x="8122684" y="3388715"/>
                </a:cubicBezTo>
                <a:cubicBezTo>
                  <a:pt x="8087508" y="3388715"/>
                  <a:pt x="8052332" y="3388715"/>
                  <a:pt x="8017155" y="3391914"/>
                </a:cubicBezTo>
                <a:cubicBezTo>
                  <a:pt x="7956396" y="3401512"/>
                  <a:pt x="7892439" y="3398313"/>
                  <a:pt x="7831679" y="3398313"/>
                </a:cubicBezTo>
                <a:cubicBezTo>
                  <a:pt x="7809294" y="3398313"/>
                  <a:pt x="7806097" y="3404711"/>
                  <a:pt x="7806097" y="3423906"/>
                </a:cubicBezTo>
                <a:cubicBezTo>
                  <a:pt x="7802899" y="3478292"/>
                  <a:pt x="7799701" y="3535878"/>
                  <a:pt x="7799701" y="3593463"/>
                </a:cubicBezTo>
                <a:cubicBezTo>
                  <a:pt x="7799701" y="3638252"/>
                  <a:pt x="7809294" y="3686240"/>
                  <a:pt x="7812492" y="3734227"/>
                </a:cubicBezTo>
                <a:cubicBezTo>
                  <a:pt x="7812492" y="3740626"/>
                  <a:pt x="7815690" y="3747024"/>
                  <a:pt x="7815690" y="3753423"/>
                </a:cubicBezTo>
                <a:cubicBezTo>
                  <a:pt x="7818888" y="3795012"/>
                  <a:pt x="7818888" y="3836601"/>
                  <a:pt x="7822086" y="3874992"/>
                </a:cubicBezTo>
                <a:cubicBezTo>
                  <a:pt x="7822086" y="3894187"/>
                  <a:pt x="7828481" y="3910183"/>
                  <a:pt x="7831679" y="3929378"/>
                </a:cubicBezTo>
                <a:cubicBezTo>
                  <a:pt x="7838075" y="3964569"/>
                  <a:pt x="7847669" y="3999760"/>
                  <a:pt x="7854064" y="4038150"/>
                </a:cubicBezTo>
                <a:cubicBezTo>
                  <a:pt x="7866856" y="4102134"/>
                  <a:pt x="7879647" y="4162918"/>
                  <a:pt x="7889241" y="4226902"/>
                </a:cubicBezTo>
                <a:cubicBezTo>
                  <a:pt x="7895636" y="4258894"/>
                  <a:pt x="7898834" y="4290886"/>
                  <a:pt x="7908428" y="4322878"/>
                </a:cubicBezTo>
                <a:cubicBezTo>
                  <a:pt x="7914824" y="4354870"/>
                  <a:pt x="7927615" y="4383662"/>
                  <a:pt x="7914824" y="4415654"/>
                </a:cubicBezTo>
                <a:cubicBezTo>
                  <a:pt x="7937209" y="4418853"/>
                  <a:pt x="7956396" y="4422052"/>
                  <a:pt x="7972385" y="4418853"/>
                </a:cubicBezTo>
                <a:cubicBezTo>
                  <a:pt x="8036342" y="4418853"/>
                  <a:pt x="8103497" y="4418853"/>
                  <a:pt x="8167454" y="4415654"/>
                </a:cubicBezTo>
                <a:cubicBezTo>
                  <a:pt x="8180246" y="4415654"/>
                  <a:pt x="8193037" y="4415654"/>
                  <a:pt x="8186642" y="4396459"/>
                </a:cubicBezTo>
                <a:cubicBezTo>
                  <a:pt x="8180246" y="4396459"/>
                  <a:pt x="8170652" y="4396459"/>
                  <a:pt x="8164257" y="4393260"/>
                </a:cubicBezTo>
                <a:cubicBezTo>
                  <a:pt x="8161059" y="4390061"/>
                  <a:pt x="8154663" y="4386861"/>
                  <a:pt x="8154663" y="4383662"/>
                </a:cubicBezTo>
                <a:cubicBezTo>
                  <a:pt x="8154663" y="4377264"/>
                  <a:pt x="8157861" y="4367666"/>
                  <a:pt x="8161059" y="4367666"/>
                </a:cubicBezTo>
                <a:cubicBezTo>
                  <a:pt x="8180246" y="4361268"/>
                  <a:pt x="8183444" y="4338874"/>
                  <a:pt x="8199433" y="4329276"/>
                </a:cubicBezTo>
                <a:cubicBezTo>
                  <a:pt x="8202631" y="4329276"/>
                  <a:pt x="8205829" y="4322878"/>
                  <a:pt x="8205829" y="4316479"/>
                </a:cubicBezTo>
                <a:cubicBezTo>
                  <a:pt x="8205829" y="4278089"/>
                  <a:pt x="8205829" y="4239699"/>
                  <a:pt x="8205829" y="4194910"/>
                </a:cubicBezTo>
                <a:cubicBezTo>
                  <a:pt x="8167454" y="4191711"/>
                  <a:pt x="8132278" y="4191711"/>
                  <a:pt x="8093904" y="4188512"/>
                </a:cubicBezTo>
                <a:cubicBezTo>
                  <a:pt x="8090706" y="4162918"/>
                  <a:pt x="8087508" y="4134126"/>
                  <a:pt x="8084310" y="4108532"/>
                </a:cubicBezTo>
                <a:cubicBezTo>
                  <a:pt x="8045936" y="4098935"/>
                  <a:pt x="8004364" y="4095735"/>
                  <a:pt x="7978781" y="4060544"/>
                </a:cubicBezTo>
                <a:cubicBezTo>
                  <a:pt x="7978781" y="4057345"/>
                  <a:pt x="7978781" y="4054146"/>
                  <a:pt x="7978781" y="4050947"/>
                </a:cubicBezTo>
                <a:cubicBezTo>
                  <a:pt x="8007562" y="4044549"/>
                  <a:pt x="8033145" y="4038150"/>
                  <a:pt x="8061925" y="4031752"/>
                </a:cubicBezTo>
                <a:cubicBezTo>
                  <a:pt x="8109893" y="4025353"/>
                  <a:pt x="8154663" y="4018955"/>
                  <a:pt x="8202631" y="4009357"/>
                </a:cubicBezTo>
                <a:cubicBezTo>
                  <a:pt x="8228214" y="4002959"/>
                  <a:pt x="8250599" y="3996561"/>
                  <a:pt x="8276181" y="3990162"/>
                </a:cubicBezTo>
                <a:cubicBezTo>
                  <a:pt x="8304962" y="3983764"/>
                  <a:pt x="8333743" y="3983764"/>
                  <a:pt x="8362524" y="3993362"/>
                </a:cubicBezTo>
                <a:cubicBezTo>
                  <a:pt x="8404096" y="4002959"/>
                  <a:pt x="8448866" y="4015756"/>
                  <a:pt x="8490438" y="4022154"/>
                </a:cubicBezTo>
                <a:cubicBezTo>
                  <a:pt x="8522416" y="4028553"/>
                  <a:pt x="8551197" y="4034951"/>
                  <a:pt x="8583176" y="4044549"/>
                </a:cubicBezTo>
                <a:cubicBezTo>
                  <a:pt x="8605560" y="4047748"/>
                  <a:pt x="8631143" y="4047748"/>
                  <a:pt x="8653528" y="4050947"/>
                </a:cubicBezTo>
                <a:cubicBezTo>
                  <a:pt x="8656726" y="4076540"/>
                  <a:pt x="8640737" y="4095735"/>
                  <a:pt x="8618352" y="4098935"/>
                </a:cubicBezTo>
                <a:cubicBezTo>
                  <a:pt x="8599165" y="4098935"/>
                  <a:pt x="8579978" y="4105333"/>
                  <a:pt x="8560791" y="4114931"/>
                </a:cubicBezTo>
                <a:cubicBezTo>
                  <a:pt x="8544801" y="4121329"/>
                  <a:pt x="8544801" y="4140524"/>
                  <a:pt x="8541603" y="4156520"/>
                </a:cubicBezTo>
                <a:cubicBezTo>
                  <a:pt x="8538406" y="4166118"/>
                  <a:pt x="8538406" y="4175715"/>
                  <a:pt x="8538406" y="4188512"/>
                </a:cubicBezTo>
                <a:cubicBezTo>
                  <a:pt x="8509625" y="4188512"/>
                  <a:pt x="8480844" y="4188512"/>
                  <a:pt x="8448866" y="4188512"/>
                </a:cubicBezTo>
                <a:cubicBezTo>
                  <a:pt x="8448866" y="4207707"/>
                  <a:pt x="8448866" y="4223703"/>
                  <a:pt x="8448866" y="4236500"/>
                </a:cubicBezTo>
                <a:cubicBezTo>
                  <a:pt x="8448866" y="4265292"/>
                  <a:pt x="8448866" y="4290886"/>
                  <a:pt x="8448866" y="4316479"/>
                </a:cubicBezTo>
                <a:cubicBezTo>
                  <a:pt x="8448866" y="4335674"/>
                  <a:pt x="8452063" y="4351670"/>
                  <a:pt x="8468053" y="4364467"/>
                </a:cubicBezTo>
                <a:cubicBezTo>
                  <a:pt x="8471251" y="4364467"/>
                  <a:pt x="8471251" y="4364467"/>
                  <a:pt x="8474448" y="4367666"/>
                </a:cubicBezTo>
                <a:cubicBezTo>
                  <a:pt x="8487240" y="4380463"/>
                  <a:pt x="8484042" y="4393260"/>
                  <a:pt x="8464855" y="4399658"/>
                </a:cubicBezTo>
                <a:cubicBezTo>
                  <a:pt x="8461657" y="4399658"/>
                  <a:pt x="8455261" y="4399658"/>
                  <a:pt x="8448866" y="4402857"/>
                </a:cubicBezTo>
                <a:cubicBezTo>
                  <a:pt x="8448866" y="4431650"/>
                  <a:pt x="8474448" y="4428451"/>
                  <a:pt x="8493636" y="4438048"/>
                </a:cubicBezTo>
                <a:cubicBezTo>
                  <a:pt x="8493636" y="4444447"/>
                  <a:pt x="8493636" y="4454044"/>
                  <a:pt x="8493636" y="4463642"/>
                </a:cubicBezTo>
                <a:cubicBezTo>
                  <a:pt x="8487240" y="4466841"/>
                  <a:pt x="8480844" y="4470040"/>
                  <a:pt x="8471251" y="4473239"/>
                </a:cubicBezTo>
                <a:cubicBezTo>
                  <a:pt x="8471251" y="4530825"/>
                  <a:pt x="8474448" y="4591609"/>
                  <a:pt x="8477646" y="4652394"/>
                </a:cubicBezTo>
                <a:cubicBezTo>
                  <a:pt x="8452063" y="4652394"/>
                  <a:pt x="8448866" y="4668390"/>
                  <a:pt x="8448866" y="4690784"/>
                </a:cubicBezTo>
                <a:cubicBezTo>
                  <a:pt x="8452063" y="4825150"/>
                  <a:pt x="8448866" y="4959516"/>
                  <a:pt x="8455261" y="5093882"/>
                </a:cubicBezTo>
                <a:cubicBezTo>
                  <a:pt x="8458459" y="5164264"/>
                  <a:pt x="8458459" y="5234646"/>
                  <a:pt x="8458459" y="5301829"/>
                </a:cubicBezTo>
                <a:cubicBezTo>
                  <a:pt x="8461657" y="5321024"/>
                  <a:pt x="8461657" y="5330622"/>
                  <a:pt x="8480844" y="5340219"/>
                </a:cubicBezTo>
                <a:cubicBezTo>
                  <a:pt x="8493636" y="5346618"/>
                  <a:pt x="8506427" y="5356215"/>
                  <a:pt x="8496833" y="5375410"/>
                </a:cubicBezTo>
                <a:cubicBezTo>
                  <a:pt x="8487240" y="5378609"/>
                  <a:pt x="8477646" y="5378609"/>
                  <a:pt x="8468053" y="5378609"/>
                </a:cubicBezTo>
                <a:cubicBezTo>
                  <a:pt x="8464855" y="5404203"/>
                  <a:pt x="8468053" y="5407402"/>
                  <a:pt x="8487240" y="5410601"/>
                </a:cubicBezTo>
                <a:cubicBezTo>
                  <a:pt x="8496833" y="5413800"/>
                  <a:pt x="8506427" y="5413800"/>
                  <a:pt x="8509625" y="5423398"/>
                </a:cubicBezTo>
                <a:cubicBezTo>
                  <a:pt x="8512823" y="5432996"/>
                  <a:pt x="8509625" y="5442593"/>
                  <a:pt x="8500031" y="5448992"/>
                </a:cubicBezTo>
                <a:cubicBezTo>
                  <a:pt x="8496833" y="5448992"/>
                  <a:pt x="8493636" y="5461788"/>
                  <a:pt x="8493636" y="5471386"/>
                </a:cubicBezTo>
                <a:cubicBezTo>
                  <a:pt x="8493636" y="5516174"/>
                  <a:pt x="8493636" y="5560963"/>
                  <a:pt x="8493636" y="5605752"/>
                </a:cubicBezTo>
                <a:cubicBezTo>
                  <a:pt x="8493636" y="5621748"/>
                  <a:pt x="8493636" y="5637744"/>
                  <a:pt x="8471251" y="5640943"/>
                </a:cubicBezTo>
                <a:cubicBezTo>
                  <a:pt x="8474448" y="5775309"/>
                  <a:pt x="8503229" y="5906475"/>
                  <a:pt x="8509625" y="6040841"/>
                </a:cubicBezTo>
                <a:cubicBezTo>
                  <a:pt x="8480844" y="6056837"/>
                  <a:pt x="8461657" y="6082431"/>
                  <a:pt x="8426481" y="6088829"/>
                </a:cubicBezTo>
                <a:cubicBezTo>
                  <a:pt x="8420085" y="6092028"/>
                  <a:pt x="8413689" y="6098426"/>
                  <a:pt x="8407294" y="6104825"/>
                </a:cubicBezTo>
                <a:cubicBezTo>
                  <a:pt x="8394502" y="6117622"/>
                  <a:pt x="8381711" y="6124020"/>
                  <a:pt x="8362524" y="6111223"/>
                </a:cubicBezTo>
                <a:cubicBezTo>
                  <a:pt x="8359326" y="6111223"/>
                  <a:pt x="8356128" y="6108024"/>
                  <a:pt x="8356128" y="6108024"/>
                </a:cubicBezTo>
                <a:cubicBezTo>
                  <a:pt x="8324149" y="6111223"/>
                  <a:pt x="8298566" y="6095227"/>
                  <a:pt x="8276181" y="6079231"/>
                </a:cubicBezTo>
                <a:cubicBezTo>
                  <a:pt x="8263390" y="6072833"/>
                  <a:pt x="8250599" y="6072833"/>
                  <a:pt x="8234609" y="6066435"/>
                </a:cubicBezTo>
                <a:cubicBezTo>
                  <a:pt x="8228214" y="6066435"/>
                  <a:pt x="8218620" y="6063235"/>
                  <a:pt x="8212224" y="6060036"/>
                </a:cubicBezTo>
                <a:cubicBezTo>
                  <a:pt x="8205829" y="6056837"/>
                  <a:pt x="8199433" y="6050439"/>
                  <a:pt x="8189839" y="6047239"/>
                </a:cubicBezTo>
                <a:cubicBezTo>
                  <a:pt x="8180246" y="6008849"/>
                  <a:pt x="8177048" y="5970459"/>
                  <a:pt x="8186642" y="5932069"/>
                </a:cubicBezTo>
                <a:cubicBezTo>
                  <a:pt x="8189839" y="5919272"/>
                  <a:pt x="8186642" y="5903276"/>
                  <a:pt x="8186642" y="5887280"/>
                </a:cubicBezTo>
                <a:cubicBezTo>
                  <a:pt x="8189839" y="5823296"/>
                  <a:pt x="8193037" y="5756113"/>
                  <a:pt x="8199433" y="5692130"/>
                </a:cubicBezTo>
                <a:cubicBezTo>
                  <a:pt x="8199433" y="5682532"/>
                  <a:pt x="8199433" y="5672935"/>
                  <a:pt x="8199433" y="5660138"/>
                </a:cubicBezTo>
                <a:cubicBezTo>
                  <a:pt x="8132278" y="5663337"/>
                  <a:pt x="8068321" y="5669735"/>
                  <a:pt x="8004364" y="5672935"/>
                </a:cubicBezTo>
                <a:cubicBezTo>
                  <a:pt x="7997968" y="5708126"/>
                  <a:pt x="8004364" y="5740117"/>
                  <a:pt x="8010760" y="5772109"/>
                </a:cubicBezTo>
                <a:cubicBezTo>
                  <a:pt x="8020353" y="5845691"/>
                  <a:pt x="8033145" y="5916073"/>
                  <a:pt x="8042738" y="5989654"/>
                </a:cubicBezTo>
                <a:cubicBezTo>
                  <a:pt x="8045936" y="6024845"/>
                  <a:pt x="8045936" y="6060036"/>
                  <a:pt x="8049134" y="6095227"/>
                </a:cubicBezTo>
                <a:cubicBezTo>
                  <a:pt x="8049134" y="6108024"/>
                  <a:pt x="8045936" y="6117622"/>
                  <a:pt x="8033145" y="6127219"/>
                </a:cubicBezTo>
                <a:cubicBezTo>
                  <a:pt x="8026749" y="6127219"/>
                  <a:pt x="8023551" y="6140016"/>
                  <a:pt x="8020353" y="6146414"/>
                </a:cubicBezTo>
                <a:cubicBezTo>
                  <a:pt x="8013957" y="6165609"/>
                  <a:pt x="8013957" y="6168809"/>
                  <a:pt x="7991572" y="6168809"/>
                </a:cubicBezTo>
                <a:cubicBezTo>
                  <a:pt x="7975583" y="6168809"/>
                  <a:pt x="7962792" y="6168809"/>
                  <a:pt x="7950000" y="6181605"/>
                </a:cubicBezTo>
                <a:cubicBezTo>
                  <a:pt x="7943604" y="6184805"/>
                  <a:pt x="7934011" y="6184805"/>
                  <a:pt x="7924417" y="6184805"/>
                </a:cubicBezTo>
                <a:cubicBezTo>
                  <a:pt x="7892439" y="6188004"/>
                  <a:pt x="7860460" y="6191203"/>
                  <a:pt x="7828481" y="6184805"/>
                </a:cubicBezTo>
                <a:cubicBezTo>
                  <a:pt x="7799701" y="6181605"/>
                  <a:pt x="7774118" y="6178406"/>
                  <a:pt x="7748535" y="6175207"/>
                </a:cubicBezTo>
                <a:cubicBezTo>
                  <a:pt x="7738942" y="6175207"/>
                  <a:pt x="7726150" y="6175207"/>
                  <a:pt x="7716557" y="6175207"/>
                </a:cubicBezTo>
                <a:cubicBezTo>
                  <a:pt x="7700567" y="6175207"/>
                  <a:pt x="7681380" y="6175207"/>
                  <a:pt x="7665391" y="6172008"/>
                </a:cubicBezTo>
                <a:cubicBezTo>
                  <a:pt x="7646204" y="6168809"/>
                  <a:pt x="7633412" y="6172008"/>
                  <a:pt x="7617423" y="6181605"/>
                </a:cubicBezTo>
                <a:cubicBezTo>
                  <a:pt x="7585445" y="6197601"/>
                  <a:pt x="7553466" y="6197601"/>
                  <a:pt x="7524685" y="6175207"/>
                </a:cubicBezTo>
                <a:cubicBezTo>
                  <a:pt x="7524685" y="6172008"/>
                  <a:pt x="7521487" y="6172008"/>
                  <a:pt x="7518290" y="6168809"/>
                </a:cubicBezTo>
                <a:cubicBezTo>
                  <a:pt x="7524685" y="6149613"/>
                  <a:pt x="7521487" y="6136817"/>
                  <a:pt x="7502300" y="6124020"/>
                </a:cubicBezTo>
                <a:cubicBezTo>
                  <a:pt x="7505498" y="6120821"/>
                  <a:pt x="7508696" y="6117622"/>
                  <a:pt x="7511894" y="6114422"/>
                </a:cubicBezTo>
                <a:cubicBezTo>
                  <a:pt x="7499102" y="6095227"/>
                  <a:pt x="7499102" y="6076032"/>
                  <a:pt x="7499102" y="6056837"/>
                </a:cubicBezTo>
                <a:cubicBezTo>
                  <a:pt x="7499102" y="6021646"/>
                  <a:pt x="7495905" y="5989654"/>
                  <a:pt x="7499102" y="5954463"/>
                </a:cubicBezTo>
                <a:cubicBezTo>
                  <a:pt x="7502300" y="5922471"/>
                  <a:pt x="7505498" y="5890479"/>
                  <a:pt x="7508696" y="5855288"/>
                </a:cubicBezTo>
                <a:cubicBezTo>
                  <a:pt x="7515092" y="5826496"/>
                  <a:pt x="7518290" y="5797703"/>
                  <a:pt x="7521487" y="5765711"/>
                </a:cubicBezTo>
                <a:cubicBezTo>
                  <a:pt x="7524685" y="5746516"/>
                  <a:pt x="7524685" y="5724122"/>
                  <a:pt x="7527883" y="5701727"/>
                </a:cubicBezTo>
                <a:cubicBezTo>
                  <a:pt x="7511894" y="5701727"/>
                  <a:pt x="7502300" y="5698528"/>
                  <a:pt x="7489509" y="5701727"/>
                </a:cubicBezTo>
                <a:cubicBezTo>
                  <a:pt x="7451135" y="5701727"/>
                  <a:pt x="7409563" y="5704926"/>
                  <a:pt x="7367990" y="5704926"/>
                </a:cubicBezTo>
                <a:cubicBezTo>
                  <a:pt x="7358397" y="5704926"/>
                  <a:pt x="7352001" y="5704926"/>
                  <a:pt x="7345605" y="5704926"/>
                </a:cubicBezTo>
                <a:cubicBezTo>
                  <a:pt x="7329616" y="5708126"/>
                  <a:pt x="7326418" y="5714524"/>
                  <a:pt x="7326418" y="5727321"/>
                </a:cubicBezTo>
                <a:cubicBezTo>
                  <a:pt x="7326418" y="5762512"/>
                  <a:pt x="7329616" y="5797703"/>
                  <a:pt x="7329616" y="5832894"/>
                </a:cubicBezTo>
                <a:cubicBezTo>
                  <a:pt x="7329616" y="5868085"/>
                  <a:pt x="7336012" y="5900077"/>
                  <a:pt x="7342408" y="5935268"/>
                </a:cubicBezTo>
                <a:cubicBezTo>
                  <a:pt x="7355199" y="5989654"/>
                  <a:pt x="7371188" y="6044040"/>
                  <a:pt x="7371188" y="6098426"/>
                </a:cubicBezTo>
                <a:cubicBezTo>
                  <a:pt x="7367990" y="6111223"/>
                  <a:pt x="7374386" y="6124020"/>
                  <a:pt x="7374386" y="6133618"/>
                </a:cubicBezTo>
                <a:cubicBezTo>
                  <a:pt x="7377584" y="6156012"/>
                  <a:pt x="7367990" y="6168809"/>
                  <a:pt x="7348803" y="6168809"/>
                </a:cubicBezTo>
                <a:cubicBezTo>
                  <a:pt x="7304033" y="6172008"/>
                  <a:pt x="7262461" y="6175207"/>
                  <a:pt x="7217691" y="6175207"/>
                </a:cubicBezTo>
                <a:cubicBezTo>
                  <a:pt x="7198504" y="6175207"/>
                  <a:pt x="7179317" y="6168809"/>
                  <a:pt x="7160130" y="6162410"/>
                </a:cubicBezTo>
                <a:cubicBezTo>
                  <a:pt x="7144141" y="6159211"/>
                  <a:pt x="7128151" y="6162410"/>
                  <a:pt x="7115360" y="6175207"/>
                </a:cubicBezTo>
                <a:cubicBezTo>
                  <a:pt x="7112162" y="6178406"/>
                  <a:pt x="7108964" y="6184805"/>
                  <a:pt x="7108964" y="6184805"/>
                </a:cubicBezTo>
                <a:cubicBezTo>
                  <a:pt x="7057799" y="6184805"/>
                  <a:pt x="7013029" y="6184805"/>
                  <a:pt x="6965061" y="6184805"/>
                </a:cubicBezTo>
                <a:cubicBezTo>
                  <a:pt x="6965061" y="6159211"/>
                  <a:pt x="6945874" y="6136817"/>
                  <a:pt x="6949072" y="6111223"/>
                </a:cubicBezTo>
                <a:cubicBezTo>
                  <a:pt x="6958665" y="6072833"/>
                  <a:pt x="6965061" y="6031244"/>
                  <a:pt x="6971457" y="5992853"/>
                </a:cubicBezTo>
                <a:cubicBezTo>
                  <a:pt x="6971457" y="5983256"/>
                  <a:pt x="6971457" y="5973658"/>
                  <a:pt x="6971457" y="5964061"/>
                </a:cubicBezTo>
                <a:cubicBezTo>
                  <a:pt x="6974654" y="5944866"/>
                  <a:pt x="6974654" y="5925670"/>
                  <a:pt x="6977852" y="5906475"/>
                </a:cubicBezTo>
                <a:cubicBezTo>
                  <a:pt x="6977852" y="5903276"/>
                  <a:pt x="6977852" y="5900077"/>
                  <a:pt x="6977852" y="5896878"/>
                </a:cubicBezTo>
                <a:cubicBezTo>
                  <a:pt x="6968259" y="5861687"/>
                  <a:pt x="6981050" y="5826496"/>
                  <a:pt x="6981050" y="5791305"/>
                </a:cubicBezTo>
                <a:cubicBezTo>
                  <a:pt x="6984248" y="5768910"/>
                  <a:pt x="6984248" y="5746516"/>
                  <a:pt x="6984248" y="5720922"/>
                </a:cubicBezTo>
                <a:cubicBezTo>
                  <a:pt x="6958665" y="5717723"/>
                  <a:pt x="6955467" y="5698528"/>
                  <a:pt x="6955467" y="5679333"/>
                </a:cubicBezTo>
                <a:cubicBezTo>
                  <a:pt x="6955467" y="5631345"/>
                  <a:pt x="6955467" y="5586557"/>
                  <a:pt x="6955467" y="5538569"/>
                </a:cubicBezTo>
                <a:cubicBezTo>
                  <a:pt x="6955467" y="5528971"/>
                  <a:pt x="6955467" y="5519374"/>
                  <a:pt x="6955467" y="5509776"/>
                </a:cubicBezTo>
                <a:cubicBezTo>
                  <a:pt x="6952269" y="5506577"/>
                  <a:pt x="6952269" y="5506577"/>
                  <a:pt x="6952269" y="5503378"/>
                </a:cubicBezTo>
                <a:cubicBezTo>
                  <a:pt x="6942676" y="5500179"/>
                  <a:pt x="6936280" y="5493780"/>
                  <a:pt x="6929884" y="5490581"/>
                </a:cubicBezTo>
                <a:cubicBezTo>
                  <a:pt x="6936280" y="5480983"/>
                  <a:pt x="6939478" y="5471386"/>
                  <a:pt x="6945874" y="5464987"/>
                </a:cubicBezTo>
                <a:cubicBezTo>
                  <a:pt x="6952269" y="5458589"/>
                  <a:pt x="6965061" y="5458589"/>
                  <a:pt x="6971457" y="5455390"/>
                </a:cubicBezTo>
                <a:cubicBezTo>
                  <a:pt x="6984248" y="5452191"/>
                  <a:pt x="6990644" y="5445792"/>
                  <a:pt x="6987446" y="5429796"/>
                </a:cubicBezTo>
                <a:cubicBezTo>
                  <a:pt x="6974654" y="5429796"/>
                  <a:pt x="6961863" y="5429796"/>
                  <a:pt x="6949072" y="5426597"/>
                </a:cubicBezTo>
                <a:cubicBezTo>
                  <a:pt x="6942676" y="5404203"/>
                  <a:pt x="6942676" y="5404203"/>
                  <a:pt x="6961863" y="5394605"/>
                </a:cubicBezTo>
                <a:cubicBezTo>
                  <a:pt x="6977852" y="5385008"/>
                  <a:pt x="6987446" y="5372211"/>
                  <a:pt x="6990644" y="5353016"/>
                </a:cubicBezTo>
                <a:cubicBezTo>
                  <a:pt x="7003435" y="5109878"/>
                  <a:pt x="6993842" y="4869939"/>
                  <a:pt x="6993842" y="4630000"/>
                </a:cubicBezTo>
                <a:cubicBezTo>
                  <a:pt x="6993842" y="4626800"/>
                  <a:pt x="6993842" y="4620402"/>
                  <a:pt x="6993842" y="4617203"/>
                </a:cubicBezTo>
                <a:cubicBezTo>
                  <a:pt x="6981050" y="4614004"/>
                  <a:pt x="6971457" y="4614004"/>
                  <a:pt x="6958665" y="4614004"/>
                </a:cubicBezTo>
                <a:cubicBezTo>
                  <a:pt x="6958665" y="4543622"/>
                  <a:pt x="6958665" y="4473239"/>
                  <a:pt x="6958665" y="4402857"/>
                </a:cubicBezTo>
                <a:cubicBezTo>
                  <a:pt x="6945874" y="4399658"/>
                  <a:pt x="6936280" y="4399658"/>
                  <a:pt x="6929884" y="4396459"/>
                </a:cubicBezTo>
                <a:cubicBezTo>
                  <a:pt x="6929884" y="4370866"/>
                  <a:pt x="6936280" y="4361268"/>
                  <a:pt x="6958665" y="4354870"/>
                </a:cubicBezTo>
                <a:cubicBezTo>
                  <a:pt x="6965061" y="4354870"/>
                  <a:pt x="6971457" y="4354870"/>
                  <a:pt x="6977852" y="4354870"/>
                </a:cubicBezTo>
                <a:cubicBezTo>
                  <a:pt x="6984248" y="4351670"/>
                  <a:pt x="6990644" y="4351670"/>
                  <a:pt x="7000237" y="4351670"/>
                </a:cubicBezTo>
                <a:cubicBezTo>
                  <a:pt x="7000237" y="4345272"/>
                  <a:pt x="7000237" y="4335674"/>
                  <a:pt x="7000237" y="4332475"/>
                </a:cubicBezTo>
                <a:cubicBezTo>
                  <a:pt x="6997039" y="4329276"/>
                  <a:pt x="6997039" y="4329276"/>
                  <a:pt x="6997039" y="4329276"/>
                </a:cubicBezTo>
                <a:cubicBezTo>
                  <a:pt x="6984248" y="4326077"/>
                  <a:pt x="6971457" y="4326077"/>
                  <a:pt x="6961863" y="4326077"/>
                </a:cubicBezTo>
                <a:cubicBezTo>
                  <a:pt x="6955467" y="4300483"/>
                  <a:pt x="6955467" y="4297284"/>
                  <a:pt x="6974654" y="4290886"/>
                </a:cubicBezTo>
                <a:cubicBezTo>
                  <a:pt x="7000237" y="4278089"/>
                  <a:pt x="7000237" y="4278089"/>
                  <a:pt x="7000237" y="4249296"/>
                </a:cubicBezTo>
                <a:cubicBezTo>
                  <a:pt x="7000237" y="4204508"/>
                  <a:pt x="7000237" y="4159719"/>
                  <a:pt x="7000237" y="4111731"/>
                </a:cubicBezTo>
                <a:cubicBezTo>
                  <a:pt x="6968259" y="4108532"/>
                  <a:pt x="6936280" y="4105333"/>
                  <a:pt x="6904302" y="4102134"/>
                </a:cubicBezTo>
                <a:cubicBezTo>
                  <a:pt x="6894708" y="4092536"/>
                  <a:pt x="6894708" y="4076540"/>
                  <a:pt x="6894708" y="4060544"/>
                </a:cubicBezTo>
                <a:cubicBezTo>
                  <a:pt x="6891510" y="4047748"/>
                  <a:pt x="6891510" y="4031752"/>
                  <a:pt x="6888312" y="4015756"/>
                </a:cubicBezTo>
                <a:cubicBezTo>
                  <a:pt x="6856334" y="4009357"/>
                  <a:pt x="6827553" y="4002959"/>
                  <a:pt x="6795575" y="3993362"/>
                </a:cubicBezTo>
                <a:cubicBezTo>
                  <a:pt x="6792377" y="3993362"/>
                  <a:pt x="6792377" y="3990162"/>
                  <a:pt x="6789179" y="3983764"/>
                </a:cubicBezTo>
                <a:cubicBezTo>
                  <a:pt x="6773190" y="3961370"/>
                  <a:pt x="6776387" y="3954971"/>
                  <a:pt x="6805168" y="3948573"/>
                </a:cubicBezTo>
                <a:cubicBezTo>
                  <a:pt x="6833949" y="3942175"/>
                  <a:pt x="6862729" y="3938975"/>
                  <a:pt x="6891510" y="3935776"/>
                </a:cubicBezTo>
                <a:cubicBezTo>
                  <a:pt x="6929884" y="3929378"/>
                  <a:pt x="6968259" y="3919780"/>
                  <a:pt x="7009831" y="3913382"/>
                </a:cubicBezTo>
                <a:cubicBezTo>
                  <a:pt x="7060996" y="3903784"/>
                  <a:pt x="7108964" y="3887788"/>
                  <a:pt x="7163328" y="3890988"/>
                </a:cubicBezTo>
                <a:cubicBezTo>
                  <a:pt x="7185713" y="3890988"/>
                  <a:pt x="7208098" y="3897386"/>
                  <a:pt x="7230483" y="3903784"/>
                </a:cubicBezTo>
                <a:cubicBezTo>
                  <a:pt x="7275253" y="3913382"/>
                  <a:pt x="7316825" y="3919780"/>
                  <a:pt x="7361595" y="3929378"/>
                </a:cubicBezTo>
                <a:cubicBezTo>
                  <a:pt x="7367990" y="3932577"/>
                  <a:pt x="7380782" y="3935776"/>
                  <a:pt x="7383980" y="3942175"/>
                </a:cubicBezTo>
                <a:cubicBezTo>
                  <a:pt x="7396771" y="3958170"/>
                  <a:pt x="7409563" y="3958170"/>
                  <a:pt x="7425552" y="3958170"/>
                </a:cubicBezTo>
                <a:cubicBezTo>
                  <a:pt x="7444739" y="3958170"/>
                  <a:pt x="7467124" y="3961370"/>
                  <a:pt x="7486311" y="3961370"/>
                </a:cubicBezTo>
                <a:cubicBezTo>
                  <a:pt x="7489509" y="3961370"/>
                  <a:pt x="7492707" y="3958170"/>
                  <a:pt x="7492707" y="3958170"/>
                </a:cubicBezTo>
                <a:cubicBezTo>
                  <a:pt x="7495905" y="3916581"/>
                  <a:pt x="7495905" y="3878191"/>
                  <a:pt x="7499102" y="3836601"/>
                </a:cubicBezTo>
                <a:cubicBezTo>
                  <a:pt x="7502300" y="3788614"/>
                  <a:pt x="7505498" y="3737427"/>
                  <a:pt x="7511894" y="3689439"/>
                </a:cubicBezTo>
                <a:cubicBezTo>
                  <a:pt x="7515092" y="3647849"/>
                  <a:pt x="7518290" y="3609459"/>
                  <a:pt x="7521487" y="3571069"/>
                </a:cubicBezTo>
                <a:cubicBezTo>
                  <a:pt x="7521487" y="3519882"/>
                  <a:pt x="7521487" y="3471894"/>
                  <a:pt x="7521487" y="3417508"/>
                </a:cubicBezTo>
                <a:cubicBezTo>
                  <a:pt x="7511894" y="3417508"/>
                  <a:pt x="7505498" y="3414309"/>
                  <a:pt x="7499102" y="3414309"/>
                </a:cubicBezTo>
                <a:cubicBezTo>
                  <a:pt x="7409563" y="3417508"/>
                  <a:pt x="7323221" y="3420707"/>
                  <a:pt x="7233681" y="3420707"/>
                </a:cubicBezTo>
                <a:cubicBezTo>
                  <a:pt x="7188911" y="3423906"/>
                  <a:pt x="7144141" y="3423906"/>
                  <a:pt x="7102569" y="3427105"/>
                </a:cubicBezTo>
                <a:cubicBezTo>
                  <a:pt x="7048205" y="3430305"/>
                  <a:pt x="6993842" y="3430305"/>
                  <a:pt x="6939478" y="3433504"/>
                </a:cubicBezTo>
                <a:cubicBezTo>
                  <a:pt x="6894708" y="3433504"/>
                  <a:pt x="6849938" y="3436703"/>
                  <a:pt x="6801970" y="3436703"/>
                </a:cubicBezTo>
                <a:cubicBezTo>
                  <a:pt x="6754002" y="3439902"/>
                  <a:pt x="6702837" y="3443101"/>
                  <a:pt x="6654869" y="3443101"/>
                </a:cubicBezTo>
                <a:cubicBezTo>
                  <a:pt x="6600505" y="3446301"/>
                  <a:pt x="6549340" y="3446301"/>
                  <a:pt x="6498174" y="3449500"/>
                </a:cubicBezTo>
                <a:cubicBezTo>
                  <a:pt x="6443811" y="3452699"/>
                  <a:pt x="6386250" y="3449500"/>
                  <a:pt x="6331886" y="3455898"/>
                </a:cubicBezTo>
                <a:cubicBezTo>
                  <a:pt x="6274324" y="3462297"/>
                  <a:pt x="6216763" y="3455898"/>
                  <a:pt x="6162399" y="3462297"/>
                </a:cubicBezTo>
                <a:cubicBezTo>
                  <a:pt x="6095244" y="3468695"/>
                  <a:pt x="6031287" y="3462297"/>
                  <a:pt x="5967331" y="3468695"/>
                </a:cubicBezTo>
                <a:cubicBezTo>
                  <a:pt x="5909770" y="3471894"/>
                  <a:pt x="5852208" y="3468695"/>
                  <a:pt x="5797844" y="3471894"/>
                </a:cubicBezTo>
                <a:cubicBezTo>
                  <a:pt x="5721096" y="3481492"/>
                  <a:pt x="5644347" y="3475093"/>
                  <a:pt x="5567599" y="3478292"/>
                </a:cubicBezTo>
                <a:cubicBezTo>
                  <a:pt x="5545213" y="3478292"/>
                  <a:pt x="5522828" y="3481492"/>
                  <a:pt x="5500443" y="3484691"/>
                </a:cubicBezTo>
                <a:cubicBezTo>
                  <a:pt x="5500443" y="3494288"/>
                  <a:pt x="5497246" y="3500687"/>
                  <a:pt x="5497246" y="3507085"/>
                </a:cubicBezTo>
                <a:cubicBezTo>
                  <a:pt x="5497246" y="3529479"/>
                  <a:pt x="5497246" y="3548675"/>
                  <a:pt x="5497246" y="3571069"/>
                </a:cubicBezTo>
                <a:cubicBezTo>
                  <a:pt x="5500443" y="3641451"/>
                  <a:pt x="5494048" y="3711833"/>
                  <a:pt x="5487653" y="3779016"/>
                </a:cubicBezTo>
                <a:cubicBezTo>
                  <a:pt x="5484454" y="3811008"/>
                  <a:pt x="5490850" y="3839801"/>
                  <a:pt x="5490850" y="3871792"/>
                </a:cubicBezTo>
                <a:cubicBezTo>
                  <a:pt x="5490850" y="3878191"/>
                  <a:pt x="5490850" y="3887788"/>
                  <a:pt x="5490850" y="3897386"/>
                </a:cubicBezTo>
                <a:cubicBezTo>
                  <a:pt x="5494048" y="3929378"/>
                  <a:pt x="5494048" y="3961370"/>
                  <a:pt x="5490850" y="3993362"/>
                </a:cubicBezTo>
                <a:cubicBezTo>
                  <a:pt x="5490850" y="4073341"/>
                  <a:pt x="5481256" y="4146922"/>
                  <a:pt x="5471663" y="4223703"/>
                </a:cubicBezTo>
                <a:cubicBezTo>
                  <a:pt x="5468466" y="4265292"/>
                  <a:pt x="5471663" y="4306882"/>
                  <a:pt x="5471663" y="4345272"/>
                </a:cubicBezTo>
                <a:cubicBezTo>
                  <a:pt x="5471663" y="4361268"/>
                  <a:pt x="5484454" y="4364467"/>
                  <a:pt x="5494048" y="4370866"/>
                </a:cubicBezTo>
                <a:cubicBezTo>
                  <a:pt x="5513235" y="4386861"/>
                  <a:pt x="5513235" y="4386861"/>
                  <a:pt x="5513235" y="4409256"/>
                </a:cubicBezTo>
                <a:cubicBezTo>
                  <a:pt x="5500443" y="4409256"/>
                  <a:pt x="5487653" y="4412455"/>
                  <a:pt x="5471663" y="4412455"/>
                </a:cubicBezTo>
                <a:cubicBezTo>
                  <a:pt x="5471663" y="4422052"/>
                  <a:pt x="5471663" y="4428451"/>
                  <a:pt x="5471663" y="4434849"/>
                </a:cubicBezTo>
                <a:cubicBezTo>
                  <a:pt x="5481256" y="4438048"/>
                  <a:pt x="5487653" y="4438048"/>
                  <a:pt x="5494048" y="4438048"/>
                </a:cubicBezTo>
                <a:cubicBezTo>
                  <a:pt x="5513235" y="4438048"/>
                  <a:pt x="5529225" y="4438048"/>
                  <a:pt x="5548412" y="4438048"/>
                </a:cubicBezTo>
                <a:cubicBezTo>
                  <a:pt x="5596379" y="4441248"/>
                  <a:pt x="5647545" y="4444447"/>
                  <a:pt x="5695514" y="4447646"/>
                </a:cubicBezTo>
                <a:cubicBezTo>
                  <a:pt x="5714700" y="4447646"/>
                  <a:pt x="5727491" y="4444447"/>
                  <a:pt x="5733887" y="4428451"/>
                </a:cubicBezTo>
                <a:cubicBezTo>
                  <a:pt x="5708304" y="4402857"/>
                  <a:pt x="5708304" y="4399658"/>
                  <a:pt x="5740283" y="4386861"/>
                </a:cubicBezTo>
                <a:cubicBezTo>
                  <a:pt x="5743480" y="4370866"/>
                  <a:pt x="5743480" y="4351670"/>
                  <a:pt x="5746678" y="4332475"/>
                </a:cubicBezTo>
                <a:cubicBezTo>
                  <a:pt x="5746678" y="4310081"/>
                  <a:pt x="5746678" y="4290886"/>
                  <a:pt x="5746678" y="4268492"/>
                </a:cubicBezTo>
                <a:cubicBezTo>
                  <a:pt x="5746678" y="4239699"/>
                  <a:pt x="5743480" y="4236500"/>
                  <a:pt x="5711502" y="4236500"/>
                </a:cubicBezTo>
                <a:cubicBezTo>
                  <a:pt x="5695514" y="4236500"/>
                  <a:pt x="5676325" y="4236500"/>
                  <a:pt x="5657138" y="4236500"/>
                </a:cubicBezTo>
                <a:cubicBezTo>
                  <a:pt x="5653940" y="4217305"/>
                  <a:pt x="5650743" y="4198109"/>
                  <a:pt x="5650743" y="4182114"/>
                </a:cubicBezTo>
                <a:cubicBezTo>
                  <a:pt x="5647545" y="4162918"/>
                  <a:pt x="5644347" y="4159719"/>
                  <a:pt x="5625160" y="4156520"/>
                </a:cubicBezTo>
                <a:cubicBezTo>
                  <a:pt x="5605973" y="4153321"/>
                  <a:pt x="5586786" y="4150122"/>
                  <a:pt x="5567599" y="4143723"/>
                </a:cubicBezTo>
                <a:cubicBezTo>
                  <a:pt x="5561203" y="4140524"/>
                  <a:pt x="5554807" y="4130927"/>
                  <a:pt x="5551609" y="4124528"/>
                </a:cubicBezTo>
                <a:cubicBezTo>
                  <a:pt x="5551609" y="4121329"/>
                  <a:pt x="5558005" y="4114931"/>
                  <a:pt x="5564402" y="4111731"/>
                </a:cubicBezTo>
                <a:cubicBezTo>
                  <a:pt x="5577192" y="4105333"/>
                  <a:pt x="5589983" y="4098935"/>
                  <a:pt x="5605973" y="4095735"/>
                </a:cubicBezTo>
                <a:cubicBezTo>
                  <a:pt x="5637951" y="4089337"/>
                  <a:pt x="5669930" y="4082939"/>
                  <a:pt x="5705106" y="4076540"/>
                </a:cubicBezTo>
                <a:cubicBezTo>
                  <a:pt x="5746678" y="4070142"/>
                  <a:pt x="5788250" y="4060544"/>
                  <a:pt x="5829822" y="4054146"/>
                </a:cubicBezTo>
                <a:cubicBezTo>
                  <a:pt x="5839416" y="4050947"/>
                  <a:pt x="5845812" y="4047748"/>
                  <a:pt x="5852208" y="4044549"/>
                </a:cubicBezTo>
                <a:cubicBezTo>
                  <a:pt x="5874592" y="4034951"/>
                  <a:pt x="5896977" y="4034951"/>
                  <a:pt x="5916165" y="4044549"/>
                </a:cubicBezTo>
                <a:cubicBezTo>
                  <a:pt x="5941747" y="4057345"/>
                  <a:pt x="5967331" y="4063744"/>
                  <a:pt x="5999309" y="4066943"/>
                </a:cubicBezTo>
                <a:cubicBezTo>
                  <a:pt x="6028089" y="4066943"/>
                  <a:pt x="6056870" y="4076540"/>
                  <a:pt x="6085651" y="4082939"/>
                </a:cubicBezTo>
                <a:cubicBezTo>
                  <a:pt x="6088849" y="4086138"/>
                  <a:pt x="6092047" y="4086138"/>
                  <a:pt x="6095244" y="4089337"/>
                </a:cubicBezTo>
                <a:cubicBezTo>
                  <a:pt x="6108036" y="4102134"/>
                  <a:pt x="6124025" y="4102134"/>
                  <a:pt x="6140015" y="4105333"/>
                </a:cubicBezTo>
                <a:cubicBezTo>
                  <a:pt x="6162399" y="4105333"/>
                  <a:pt x="6184784" y="4105333"/>
                  <a:pt x="6210367" y="4105333"/>
                </a:cubicBezTo>
                <a:cubicBezTo>
                  <a:pt x="6197576" y="4127727"/>
                  <a:pt x="6187982" y="4140524"/>
                  <a:pt x="6165597" y="4140524"/>
                </a:cubicBezTo>
                <a:cubicBezTo>
                  <a:pt x="6162399" y="4140524"/>
                  <a:pt x="6156005" y="4140524"/>
                  <a:pt x="6156005" y="4143723"/>
                </a:cubicBezTo>
                <a:cubicBezTo>
                  <a:pt x="6143212" y="4159719"/>
                  <a:pt x="6124025" y="4156520"/>
                  <a:pt x="6104838" y="4159719"/>
                </a:cubicBezTo>
                <a:cubicBezTo>
                  <a:pt x="6101641" y="4182114"/>
                  <a:pt x="6098442" y="4207707"/>
                  <a:pt x="6095244" y="4236500"/>
                </a:cubicBezTo>
                <a:cubicBezTo>
                  <a:pt x="6066464" y="4236500"/>
                  <a:pt x="6034485" y="4236500"/>
                  <a:pt x="6002508" y="4236500"/>
                </a:cubicBezTo>
                <a:cubicBezTo>
                  <a:pt x="6002508" y="4255695"/>
                  <a:pt x="6002508" y="4274890"/>
                  <a:pt x="6002508" y="4294085"/>
                </a:cubicBezTo>
                <a:cubicBezTo>
                  <a:pt x="6002508" y="4313280"/>
                  <a:pt x="6002508" y="4329276"/>
                  <a:pt x="6002508" y="4348471"/>
                </a:cubicBezTo>
                <a:cubicBezTo>
                  <a:pt x="5999309" y="4364467"/>
                  <a:pt x="6008902" y="4377264"/>
                  <a:pt x="6021695" y="4383662"/>
                </a:cubicBezTo>
                <a:cubicBezTo>
                  <a:pt x="6028089" y="4386861"/>
                  <a:pt x="6034485" y="4390061"/>
                  <a:pt x="6040882" y="4396459"/>
                </a:cubicBezTo>
                <a:cubicBezTo>
                  <a:pt x="6053672" y="4402857"/>
                  <a:pt x="6056870" y="4412455"/>
                  <a:pt x="6050474" y="4425252"/>
                </a:cubicBezTo>
                <a:cubicBezTo>
                  <a:pt x="6037683" y="4450845"/>
                  <a:pt x="6037683" y="4450845"/>
                  <a:pt x="6066464" y="4460443"/>
                </a:cubicBezTo>
                <a:cubicBezTo>
                  <a:pt x="6066464" y="4460443"/>
                  <a:pt x="6069662" y="4460443"/>
                  <a:pt x="6072859" y="4463642"/>
                </a:cubicBezTo>
                <a:cubicBezTo>
                  <a:pt x="6076057" y="4486036"/>
                  <a:pt x="6076057" y="4486036"/>
                  <a:pt x="6053672" y="4495634"/>
                </a:cubicBezTo>
                <a:cubicBezTo>
                  <a:pt x="6053672" y="4553219"/>
                  <a:pt x="6053672" y="4610804"/>
                  <a:pt x="6053672" y="4668390"/>
                </a:cubicBezTo>
                <a:cubicBezTo>
                  <a:pt x="6044079" y="4671589"/>
                  <a:pt x="6037683" y="4671589"/>
                  <a:pt x="6034485" y="4671589"/>
                </a:cubicBezTo>
                <a:cubicBezTo>
                  <a:pt x="6015298" y="4674788"/>
                  <a:pt x="6002508" y="4687585"/>
                  <a:pt x="6002508" y="4709980"/>
                </a:cubicBezTo>
                <a:cubicBezTo>
                  <a:pt x="6002508" y="4799557"/>
                  <a:pt x="6002508" y="4889134"/>
                  <a:pt x="6002508" y="4978711"/>
                </a:cubicBezTo>
                <a:cubicBezTo>
                  <a:pt x="6002508" y="5026699"/>
                  <a:pt x="6005705" y="5077886"/>
                  <a:pt x="6008902" y="5125874"/>
                </a:cubicBezTo>
                <a:cubicBezTo>
                  <a:pt x="6008902" y="5183459"/>
                  <a:pt x="6012100" y="5237845"/>
                  <a:pt x="6012100" y="5292231"/>
                </a:cubicBezTo>
                <a:cubicBezTo>
                  <a:pt x="6012100" y="5311427"/>
                  <a:pt x="6024892" y="5317825"/>
                  <a:pt x="6037683" y="5324223"/>
                </a:cubicBezTo>
                <a:cubicBezTo>
                  <a:pt x="6053672" y="5330622"/>
                  <a:pt x="6063266" y="5340219"/>
                  <a:pt x="6056870" y="5359414"/>
                </a:cubicBezTo>
                <a:cubicBezTo>
                  <a:pt x="6044079" y="5359414"/>
                  <a:pt x="6031287" y="5362614"/>
                  <a:pt x="6018496" y="5362614"/>
                </a:cubicBezTo>
                <a:cubicBezTo>
                  <a:pt x="6021695" y="5378609"/>
                  <a:pt x="6021695" y="5378609"/>
                  <a:pt x="6072859" y="5397805"/>
                </a:cubicBezTo>
                <a:cubicBezTo>
                  <a:pt x="6076057" y="5407402"/>
                  <a:pt x="6079256" y="5420199"/>
                  <a:pt x="6063266" y="5426597"/>
                </a:cubicBezTo>
                <a:cubicBezTo>
                  <a:pt x="6053672" y="5432996"/>
                  <a:pt x="6053672" y="5442593"/>
                  <a:pt x="6053672" y="5452191"/>
                </a:cubicBezTo>
                <a:cubicBezTo>
                  <a:pt x="6053672" y="5493780"/>
                  <a:pt x="6053672" y="5532170"/>
                  <a:pt x="6053672" y="5573760"/>
                </a:cubicBezTo>
                <a:cubicBezTo>
                  <a:pt x="6053672" y="5586557"/>
                  <a:pt x="6050474" y="5599353"/>
                  <a:pt x="6037683" y="5608951"/>
                </a:cubicBezTo>
                <a:cubicBezTo>
                  <a:pt x="6024892" y="5615349"/>
                  <a:pt x="6024892" y="5631345"/>
                  <a:pt x="6024892" y="5644142"/>
                </a:cubicBezTo>
                <a:cubicBezTo>
                  <a:pt x="6028089" y="5663337"/>
                  <a:pt x="6028089" y="5682532"/>
                  <a:pt x="6031287" y="5701727"/>
                </a:cubicBezTo>
                <a:cubicBezTo>
                  <a:pt x="6031287" y="5730520"/>
                  <a:pt x="6034485" y="5756113"/>
                  <a:pt x="6034485" y="5781707"/>
                </a:cubicBezTo>
                <a:cubicBezTo>
                  <a:pt x="6034485" y="5791305"/>
                  <a:pt x="6037683" y="5804101"/>
                  <a:pt x="6034485" y="5816898"/>
                </a:cubicBezTo>
                <a:cubicBezTo>
                  <a:pt x="6024892" y="5858488"/>
                  <a:pt x="6031287" y="5900077"/>
                  <a:pt x="6028089" y="5941666"/>
                </a:cubicBezTo>
                <a:cubicBezTo>
                  <a:pt x="6028089" y="5954463"/>
                  <a:pt x="6028089" y="5964061"/>
                  <a:pt x="6024892" y="5976857"/>
                </a:cubicBezTo>
                <a:cubicBezTo>
                  <a:pt x="5980122" y="5976857"/>
                  <a:pt x="5935352" y="5976857"/>
                  <a:pt x="5893780" y="5976857"/>
                </a:cubicBezTo>
                <a:cubicBezTo>
                  <a:pt x="5887385" y="5976857"/>
                  <a:pt x="5877790" y="5973658"/>
                  <a:pt x="5874592" y="5970459"/>
                </a:cubicBezTo>
                <a:cubicBezTo>
                  <a:pt x="5855405" y="5960861"/>
                  <a:pt x="5839416" y="5960861"/>
                  <a:pt x="5823427" y="5964061"/>
                </a:cubicBezTo>
                <a:cubicBezTo>
                  <a:pt x="5785052" y="5970459"/>
                  <a:pt x="5762668" y="5970459"/>
                  <a:pt x="5737086" y="5948065"/>
                </a:cubicBezTo>
                <a:cubicBezTo>
                  <a:pt x="5737086" y="5922471"/>
                  <a:pt x="5724293" y="5893679"/>
                  <a:pt x="5740283" y="5868085"/>
                </a:cubicBezTo>
                <a:cubicBezTo>
                  <a:pt x="5743480" y="5861687"/>
                  <a:pt x="5740283" y="5855288"/>
                  <a:pt x="5740283" y="5848890"/>
                </a:cubicBezTo>
                <a:cubicBezTo>
                  <a:pt x="5740283" y="5784906"/>
                  <a:pt x="5740283" y="5724122"/>
                  <a:pt x="5740283" y="5660138"/>
                </a:cubicBezTo>
                <a:cubicBezTo>
                  <a:pt x="5740283" y="5650540"/>
                  <a:pt x="5740283" y="5644142"/>
                  <a:pt x="5743480" y="5634544"/>
                </a:cubicBezTo>
                <a:cubicBezTo>
                  <a:pt x="5743480" y="5621748"/>
                  <a:pt x="5737086" y="5615349"/>
                  <a:pt x="5724293" y="5615349"/>
                </a:cubicBezTo>
                <a:cubicBezTo>
                  <a:pt x="5666732" y="5624947"/>
                  <a:pt x="5605973" y="5628146"/>
                  <a:pt x="5548412" y="5628146"/>
                </a:cubicBezTo>
                <a:cubicBezTo>
                  <a:pt x="5535620" y="5628146"/>
                  <a:pt x="5526026" y="5634544"/>
                  <a:pt x="5526026" y="5647341"/>
                </a:cubicBezTo>
                <a:cubicBezTo>
                  <a:pt x="5526026" y="5653739"/>
                  <a:pt x="5526026" y="5660138"/>
                  <a:pt x="5526026" y="5663337"/>
                </a:cubicBezTo>
                <a:cubicBezTo>
                  <a:pt x="5526026" y="5724122"/>
                  <a:pt x="5522828" y="5781707"/>
                  <a:pt x="5519631" y="5842492"/>
                </a:cubicBezTo>
                <a:cubicBezTo>
                  <a:pt x="5519631" y="5887280"/>
                  <a:pt x="5516433" y="5932069"/>
                  <a:pt x="5516433" y="5976857"/>
                </a:cubicBezTo>
                <a:cubicBezTo>
                  <a:pt x="5516433" y="5980057"/>
                  <a:pt x="5516433" y="5983256"/>
                  <a:pt x="5516433" y="5986455"/>
                </a:cubicBezTo>
                <a:cubicBezTo>
                  <a:pt x="5513235" y="6028044"/>
                  <a:pt x="5494048" y="6040841"/>
                  <a:pt x="5449279" y="6037642"/>
                </a:cubicBezTo>
                <a:cubicBezTo>
                  <a:pt x="5426893" y="6034443"/>
                  <a:pt x="5401310" y="6031244"/>
                  <a:pt x="5375728" y="6028044"/>
                </a:cubicBezTo>
                <a:cubicBezTo>
                  <a:pt x="5359738" y="6028044"/>
                  <a:pt x="5340551" y="6034443"/>
                  <a:pt x="5324561" y="6034443"/>
                </a:cubicBezTo>
                <a:cubicBezTo>
                  <a:pt x="5257408" y="6034443"/>
                  <a:pt x="5190252" y="6034443"/>
                  <a:pt x="5123098" y="6034443"/>
                </a:cubicBezTo>
                <a:cubicBezTo>
                  <a:pt x="5113503" y="6034443"/>
                  <a:pt x="5103911" y="6034443"/>
                  <a:pt x="5091118" y="6037642"/>
                </a:cubicBezTo>
                <a:cubicBezTo>
                  <a:pt x="5081525" y="6037642"/>
                  <a:pt x="5068734" y="6044040"/>
                  <a:pt x="5059140" y="6031244"/>
                </a:cubicBezTo>
                <a:cubicBezTo>
                  <a:pt x="5046348" y="6018447"/>
                  <a:pt x="5030360" y="6002451"/>
                  <a:pt x="5033557" y="5980057"/>
                </a:cubicBezTo>
                <a:cubicBezTo>
                  <a:pt x="5039952" y="5948065"/>
                  <a:pt x="5043150" y="5916073"/>
                  <a:pt x="5046348" y="5887280"/>
                </a:cubicBezTo>
                <a:cubicBezTo>
                  <a:pt x="5049547" y="5874483"/>
                  <a:pt x="5052744" y="5861687"/>
                  <a:pt x="5049547" y="5848890"/>
                </a:cubicBezTo>
                <a:cubicBezTo>
                  <a:pt x="5049547" y="5794504"/>
                  <a:pt x="5065535" y="5740117"/>
                  <a:pt x="5078327" y="5685731"/>
                </a:cubicBezTo>
                <a:cubicBezTo>
                  <a:pt x="5081525" y="5676134"/>
                  <a:pt x="5084722" y="5663337"/>
                  <a:pt x="5087921" y="5650540"/>
                </a:cubicBezTo>
                <a:cubicBezTo>
                  <a:pt x="5059140" y="5653739"/>
                  <a:pt x="5036755" y="5640943"/>
                  <a:pt x="5017567" y="5660138"/>
                </a:cubicBezTo>
                <a:cubicBezTo>
                  <a:pt x="5011173" y="5663337"/>
                  <a:pt x="5001578" y="5660138"/>
                  <a:pt x="4995183" y="5660138"/>
                </a:cubicBezTo>
                <a:cubicBezTo>
                  <a:pt x="4931225" y="5653739"/>
                  <a:pt x="4870466" y="5653739"/>
                  <a:pt x="4809707" y="5660138"/>
                </a:cubicBezTo>
                <a:cubicBezTo>
                  <a:pt x="4784125" y="5663337"/>
                  <a:pt x="4758541" y="5660138"/>
                  <a:pt x="4732958" y="5660138"/>
                </a:cubicBezTo>
                <a:cubicBezTo>
                  <a:pt x="4723366" y="5660138"/>
                  <a:pt x="4710573" y="5660138"/>
                  <a:pt x="4697782" y="5660138"/>
                </a:cubicBezTo>
                <a:cubicBezTo>
                  <a:pt x="4697782" y="5672935"/>
                  <a:pt x="4697782" y="5679333"/>
                  <a:pt x="4697782" y="5685731"/>
                </a:cubicBezTo>
                <a:cubicBezTo>
                  <a:pt x="4697782" y="5711325"/>
                  <a:pt x="4700980" y="5736918"/>
                  <a:pt x="4700980" y="5762512"/>
                </a:cubicBezTo>
                <a:cubicBezTo>
                  <a:pt x="4704179" y="5797703"/>
                  <a:pt x="4707376" y="5836093"/>
                  <a:pt x="4710573" y="5871284"/>
                </a:cubicBezTo>
                <a:cubicBezTo>
                  <a:pt x="4713771" y="5880882"/>
                  <a:pt x="4713771" y="5887280"/>
                  <a:pt x="4713771" y="5896878"/>
                </a:cubicBezTo>
                <a:cubicBezTo>
                  <a:pt x="4713771" y="5925670"/>
                  <a:pt x="4716969" y="5951264"/>
                  <a:pt x="4720167" y="5980057"/>
                </a:cubicBezTo>
                <a:cubicBezTo>
                  <a:pt x="4720167" y="5992853"/>
                  <a:pt x="4720167" y="6002451"/>
                  <a:pt x="4723366" y="6015248"/>
                </a:cubicBezTo>
                <a:cubicBezTo>
                  <a:pt x="4726563" y="6028044"/>
                  <a:pt x="4729761" y="6040841"/>
                  <a:pt x="4736156" y="6060036"/>
                </a:cubicBezTo>
                <a:cubicBezTo>
                  <a:pt x="4729761" y="6076032"/>
                  <a:pt x="4710573" y="6079231"/>
                  <a:pt x="4691386" y="6079231"/>
                </a:cubicBezTo>
                <a:cubicBezTo>
                  <a:pt x="4617836" y="6079231"/>
                  <a:pt x="4547483" y="6098426"/>
                  <a:pt x="4473932" y="6092028"/>
                </a:cubicBezTo>
                <a:cubicBezTo>
                  <a:pt x="4464339" y="6088829"/>
                  <a:pt x="4454745" y="6095227"/>
                  <a:pt x="4445152" y="6098426"/>
                </a:cubicBezTo>
                <a:cubicBezTo>
                  <a:pt x="4425964" y="6104825"/>
                  <a:pt x="4416371" y="6101626"/>
                  <a:pt x="4406777" y="6082431"/>
                </a:cubicBezTo>
                <a:cubicBezTo>
                  <a:pt x="4381194" y="6044040"/>
                  <a:pt x="4387590" y="6002451"/>
                  <a:pt x="4393986" y="5960861"/>
                </a:cubicBezTo>
                <a:cubicBezTo>
                  <a:pt x="4393986" y="5954463"/>
                  <a:pt x="4400382" y="5944866"/>
                  <a:pt x="4400382" y="5938467"/>
                </a:cubicBezTo>
                <a:cubicBezTo>
                  <a:pt x="4393986" y="5887280"/>
                  <a:pt x="4413173" y="5836093"/>
                  <a:pt x="4413173" y="5781707"/>
                </a:cubicBezTo>
                <a:cubicBezTo>
                  <a:pt x="4413173" y="5768910"/>
                  <a:pt x="4419569" y="5756113"/>
                  <a:pt x="4419569" y="5743317"/>
                </a:cubicBezTo>
                <a:cubicBezTo>
                  <a:pt x="4422767" y="5720922"/>
                  <a:pt x="4422767" y="5698528"/>
                  <a:pt x="4422767" y="5676134"/>
                </a:cubicBezTo>
                <a:cubicBezTo>
                  <a:pt x="4400382" y="5672935"/>
                  <a:pt x="4377997" y="5669735"/>
                  <a:pt x="4355612" y="5666536"/>
                </a:cubicBezTo>
                <a:cubicBezTo>
                  <a:pt x="4355612" y="5599353"/>
                  <a:pt x="4355612" y="5535370"/>
                  <a:pt x="4355612" y="5471386"/>
                </a:cubicBezTo>
                <a:cubicBezTo>
                  <a:pt x="4349216" y="5468187"/>
                  <a:pt x="4342820" y="5468187"/>
                  <a:pt x="4336424" y="5464987"/>
                </a:cubicBezTo>
                <a:cubicBezTo>
                  <a:pt x="4330029" y="5436195"/>
                  <a:pt x="4333227" y="5432996"/>
                  <a:pt x="4362007" y="5426597"/>
                </a:cubicBezTo>
                <a:cubicBezTo>
                  <a:pt x="4371601" y="5426597"/>
                  <a:pt x="4377997" y="5423398"/>
                  <a:pt x="4387590" y="5423398"/>
                </a:cubicBezTo>
                <a:cubicBezTo>
                  <a:pt x="4400382" y="5420199"/>
                  <a:pt x="4400382" y="5413800"/>
                  <a:pt x="4397184" y="5404203"/>
                </a:cubicBezTo>
                <a:cubicBezTo>
                  <a:pt x="4387590" y="5401004"/>
                  <a:pt x="4377997" y="5401004"/>
                  <a:pt x="4362007" y="5397805"/>
                </a:cubicBezTo>
                <a:cubicBezTo>
                  <a:pt x="4362007" y="5388207"/>
                  <a:pt x="4362007" y="5378609"/>
                  <a:pt x="4362007" y="5369012"/>
                </a:cubicBezTo>
                <a:cubicBezTo>
                  <a:pt x="4384392" y="5365813"/>
                  <a:pt x="4397184" y="5353016"/>
                  <a:pt x="4416371" y="5340219"/>
                </a:cubicBezTo>
                <a:cubicBezTo>
                  <a:pt x="4432360" y="5330622"/>
                  <a:pt x="4435558" y="5321024"/>
                  <a:pt x="4435558" y="5305028"/>
                </a:cubicBezTo>
                <a:cubicBezTo>
                  <a:pt x="4435558" y="5263439"/>
                  <a:pt x="4435558" y="5225048"/>
                  <a:pt x="4435558" y="5183459"/>
                </a:cubicBezTo>
                <a:cubicBezTo>
                  <a:pt x="4435558" y="5045894"/>
                  <a:pt x="4438756" y="4908329"/>
                  <a:pt x="4438756" y="4770764"/>
                </a:cubicBezTo>
                <a:cubicBezTo>
                  <a:pt x="4441954" y="4732374"/>
                  <a:pt x="4445152" y="4697183"/>
                  <a:pt x="4445152" y="4658793"/>
                </a:cubicBezTo>
                <a:cubicBezTo>
                  <a:pt x="4445152" y="4652394"/>
                  <a:pt x="4445152" y="4645996"/>
                  <a:pt x="4445152" y="4639597"/>
                </a:cubicBezTo>
                <a:cubicBezTo>
                  <a:pt x="4419569" y="4639597"/>
                  <a:pt x="4400382" y="4639597"/>
                  <a:pt x="4374799" y="4639597"/>
                </a:cubicBezTo>
                <a:cubicBezTo>
                  <a:pt x="4374799" y="4626800"/>
                  <a:pt x="4371601" y="4620402"/>
                  <a:pt x="4371601" y="4610804"/>
                </a:cubicBezTo>
                <a:cubicBezTo>
                  <a:pt x="4371601" y="4569215"/>
                  <a:pt x="4371601" y="4527626"/>
                  <a:pt x="4371601" y="4486036"/>
                </a:cubicBezTo>
                <a:cubicBezTo>
                  <a:pt x="4371601" y="4473239"/>
                  <a:pt x="4368403" y="4457244"/>
                  <a:pt x="4365205" y="4441248"/>
                </a:cubicBezTo>
                <a:cubicBezTo>
                  <a:pt x="4355612" y="4441248"/>
                  <a:pt x="4349216" y="4438048"/>
                  <a:pt x="4339622" y="4438048"/>
                </a:cubicBezTo>
                <a:cubicBezTo>
                  <a:pt x="4336424" y="4402857"/>
                  <a:pt x="4339622" y="4399658"/>
                  <a:pt x="4368403" y="4393260"/>
                </a:cubicBezTo>
                <a:cubicBezTo>
                  <a:pt x="4377997" y="4393260"/>
                  <a:pt x="4384392" y="4393260"/>
                  <a:pt x="4393986" y="4396459"/>
                </a:cubicBezTo>
                <a:cubicBezTo>
                  <a:pt x="4406777" y="4396459"/>
                  <a:pt x="4416371" y="4390061"/>
                  <a:pt x="4416371" y="4374065"/>
                </a:cubicBezTo>
                <a:cubicBezTo>
                  <a:pt x="4403579" y="4374065"/>
                  <a:pt x="4387590" y="4370866"/>
                  <a:pt x="4374799" y="4370866"/>
                </a:cubicBezTo>
                <a:cubicBezTo>
                  <a:pt x="4371601" y="4345272"/>
                  <a:pt x="4371601" y="4345272"/>
                  <a:pt x="4390788" y="4335674"/>
                </a:cubicBezTo>
                <a:cubicBezTo>
                  <a:pt x="4406777" y="4326077"/>
                  <a:pt x="4422767" y="4316479"/>
                  <a:pt x="4438756" y="4306882"/>
                </a:cubicBezTo>
                <a:cubicBezTo>
                  <a:pt x="4445152" y="4300483"/>
                  <a:pt x="4451547" y="4294085"/>
                  <a:pt x="4451547" y="4287687"/>
                </a:cubicBezTo>
                <a:cubicBezTo>
                  <a:pt x="4451547" y="4246097"/>
                  <a:pt x="4451547" y="4207707"/>
                  <a:pt x="4451547" y="4162918"/>
                </a:cubicBezTo>
                <a:cubicBezTo>
                  <a:pt x="4409975" y="4159719"/>
                  <a:pt x="4371601" y="4156520"/>
                  <a:pt x="4330029" y="4153321"/>
                </a:cubicBezTo>
                <a:cubicBezTo>
                  <a:pt x="4317237" y="4137325"/>
                  <a:pt x="4320435" y="4118130"/>
                  <a:pt x="4320435" y="4102134"/>
                </a:cubicBezTo>
                <a:cubicBezTo>
                  <a:pt x="4320435" y="4070142"/>
                  <a:pt x="4320435" y="4070142"/>
                  <a:pt x="4288457" y="4063744"/>
                </a:cubicBezTo>
                <a:cubicBezTo>
                  <a:pt x="4256478" y="4057345"/>
                  <a:pt x="4221302" y="4054146"/>
                  <a:pt x="4195719" y="4018955"/>
                </a:cubicBezTo>
                <a:cubicBezTo>
                  <a:pt x="4211708" y="4015756"/>
                  <a:pt x="4221302" y="4009357"/>
                  <a:pt x="4234093" y="4009357"/>
                </a:cubicBezTo>
                <a:cubicBezTo>
                  <a:pt x="4323633" y="3999760"/>
                  <a:pt x="4416371" y="3986963"/>
                  <a:pt x="4502713" y="3967768"/>
                </a:cubicBezTo>
                <a:cubicBezTo>
                  <a:pt x="4531495" y="3961370"/>
                  <a:pt x="4560274" y="3958170"/>
                  <a:pt x="4585857" y="3958170"/>
                </a:cubicBezTo>
                <a:cubicBezTo>
                  <a:pt x="4592254" y="3958170"/>
                  <a:pt x="4595451" y="3958170"/>
                  <a:pt x="4598648" y="3958170"/>
                </a:cubicBezTo>
                <a:cubicBezTo>
                  <a:pt x="4630628" y="3967768"/>
                  <a:pt x="4659408" y="3970967"/>
                  <a:pt x="4691386" y="3970967"/>
                </a:cubicBezTo>
                <a:cubicBezTo>
                  <a:pt x="4707376" y="3970967"/>
                  <a:pt x="4720167" y="3980565"/>
                  <a:pt x="4739354" y="3990162"/>
                </a:cubicBezTo>
                <a:cubicBezTo>
                  <a:pt x="4742552" y="3986963"/>
                  <a:pt x="4748948" y="3986963"/>
                  <a:pt x="4755343" y="3983764"/>
                </a:cubicBezTo>
                <a:cubicBezTo>
                  <a:pt x="4819300" y="4012557"/>
                  <a:pt x="4883258" y="4022154"/>
                  <a:pt x="4953610" y="4034951"/>
                </a:cubicBezTo>
                <a:cubicBezTo>
                  <a:pt x="4918434" y="4079740"/>
                  <a:pt x="4873664" y="4076540"/>
                  <a:pt x="4828894" y="4086138"/>
                </a:cubicBezTo>
                <a:cubicBezTo>
                  <a:pt x="4825696" y="4111731"/>
                  <a:pt x="4822499" y="4137325"/>
                  <a:pt x="4816103" y="4169317"/>
                </a:cubicBezTo>
                <a:cubicBezTo>
                  <a:pt x="4800113" y="4169317"/>
                  <a:pt x="4780926" y="4169317"/>
                  <a:pt x="4761739" y="4169317"/>
                </a:cubicBezTo>
                <a:cubicBezTo>
                  <a:pt x="4742552" y="4169317"/>
                  <a:pt x="4723366" y="4169317"/>
                  <a:pt x="4707376" y="4169317"/>
                </a:cubicBezTo>
                <a:cubicBezTo>
                  <a:pt x="4691386" y="4169317"/>
                  <a:pt x="4684992" y="4175715"/>
                  <a:pt x="4684992" y="4188512"/>
                </a:cubicBezTo>
                <a:cubicBezTo>
                  <a:pt x="4684992" y="4223703"/>
                  <a:pt x="4684992" y="4255695"/>
                  <a:pt x="4684992" y="4290886"/>
                </a:cubicBezTo>
                <a:cubicBezTo>
                  <a:pt x="4684992" y="4300483"/>
                  <a:pt x="4691386" y="4306882"/>
                  <a:pt x="4700980" y="4313280"/>
                </a:cubicBezTo>
                <a:cubicBezTo>
                  <a:pt x="4716969" y="4322878"/>
                  <a:pt x="4732958" y="4329276"/>
                  <a:pt x="4748948" y="4338874"/>
                </a:cubicBezTo>
                <a:cubicBezTo>
                  <a:pt x="4755343" y="4342073"/>
                  <a:pt x="4761739" y="4345272"/>
                  <a:pt x="4764938" y="4348471"/>
                </a:cubicBezTo>
                <a:cubicBezTo>
                  <a:pt x="4771333" y="4354870"/>
                  <a:pt x="4774530" y="4364467"/>
                  <a:pt x="4774530" y="4370866"/>
                </a:cubicBezTo>
                <a:cubicBezTo>
                  <a:pt x="4771333" y="4377264"/>
                  <a:pt x="4761739" y="4380463"/>
                  <a:pt x="4755343" y="4383662"/>
                </a:cubicBezTo>
                <a:cubicBezTo>
                  <a:pt x="4748948" y="4383662"/>
                  <a:pt x="4742552" y="4383662"/>
                  <a:pt x="4732958" y="4383662"/>
                </a:cubicBezTo>
                <a:cubicBezTo>
                  <a:pt x="4729761" y="4393260"/>
                  <a:pt x="4729761" y="4402857"/>
                  <a:pt x="4742552" y="4402857"/>
                </a:cubicBezTo>
                <a:cubicBezTo>
                  <a:pt x="4764938" y="4406057"/>
                  <a:pt x="4790520" y="4415654"/>
                  <a:pt x="4816103" y="4412455"/>
                </a:cubicBezTo>
                <a:cubicBezTo>
                  <a:pt x="4828894" y="4409256"/>
                  <a:pt x="4841686" y="4415654"/>
                  <a:pt x="4854477" y="4415654"/>
                </a:cubicBezTo>
                <a:cubicBezTo>
                  <a:pt x="4876863" y="4415654"/>
                  <a:pt x="4899247" y="4415654"/>
                  <a:pt x="4921632" y="4415654"/>
                </a:cubicBezTo>
                <a:cubicBezTo>
                  <a:pt x="4982391" y="4418853"/>
                  <a:pt x="5039952" y="4418853"/>
                  <a:pt x="5100712" y="4422052"/>
                </a:cubicBezTo>
                <a:cubicBezTo>
                  <a:pt x="5110305" y="4422052"/>
                  <a:pt x="5116701" y="4422052"/>
                  <a:pt x="5129493" y="4422052"/>
                </a:cubicBezTo>
                <a:cubicBezTo>
                  <a:pt x="5129493" y="4412455"/>
                  <a:pt x="5129493" y="4409256"/>
                  <a:pt x="5129493" y="4402857"/>
                </a:cubicBezTo>
                <a:cubicBezTo>
                  <a:pt x="5119899" y="4399658"/>
                  <a:pt x="5110305" y="4402857"/>
                  <a:pt x="5103911" y="4399658"/>
                </a:cubicBezTo>
                <a:cubicBezTo>
                  <a:pt x="5097514" y="4396459"/>
                  <a:pt x="5087921" y="4393260"/>
                  <a:pt x="5084722" y="4386861"/>
                </a:cubicBezTo>
                <a:cubicBezTo>
                  <a:pt x="5078327" y="4377264"/>
                  <a:pt x="5087921" y="4374065"/>
                  <a:pt x="5097514" y="4367666"/>
                </a:cubicBezTo>
                <a:cubicBezTo>
                  <a:pt x="5110305" y="4361268"/>
                  <a:pt x="5126294" y="4354870"/>
                  <a:pt x="5139086" y="4348471"/>
                </a:cubicBezTo>
                <a:cubicBezTo>
                  <a:pt x="5151877" y="4342073"/>
                  <a:pt x="5158273" y="4335674"/>
                  <a:pt x="5158273" y="4319679"/>
                </a:cubicBezTo>
                <a:cubicBezTo>
                  <a:pt x="5158273" y="4278089"/>
                  <a:pt x="5161471" y="4236500"/>
                  <a:pt x="5164670" y="4194910"/>
                </a:cubicBezTo>
                <a:cubicBezTo>
                  <a:pt x="5167867" y="4137325"/>
                  <a:pt x="5171064" y="4079740"/>
                  <a:pt x="5174262" y="4018955"/>
                </a:cubicBezTo>
                <a:cubicBezTo>
                  <a:pt x="5180658" y="3961370"/>
                  <a:pt x="5180658" y="3903784"/>
                  <a:pt x="5187054" y="3846199"/>
                </a:cubicBezTo>
                <a:cubicBezTo>
                  <a:pt x="5190252" y="3791813"/>
                  <a:pt x="5196647" y="3740626"/>
                  <a:pt x="5203044" y="3689439"/>
                </a:cubicBezTo>
                <a:cubicBezTo>
                  <a:pt x="5206241" y="3641451"/>
                  <a:pt x="5209439" y="3596662"/>
                  <a:pt x="5215834" y="3551874"/>
                </a:cubicBezTo>
                <a:cubicBezTo>
                  <a:pt x="5215834" y="3532679"/>
                  <a:pt x="5219032" y="3513484"/>
                  <a:pt x="5222231" y="3487890"/>
                </a:cubicBezTo>
                <a:cubicBezTo>
                  <a:pt x="5193449" y="3487890"/>
                  <a:pt x="5171064" y="3487890"/>
                  <a:pt x="5148680" y="3491089"/>
                </a:cubicBezTo>
                <a:cubicBezTo>
                  <a:pt x="5119899" y="3491089"/>
                  <a:pt x="5087921" y="3494288"/>
                  <a:pt x="5059140" y="3494288"/>
                </a:cubicBezTo>
                <a:cubicBezTo>
                  <a:pt x="5027161" y="3494288"/>
                  <a:pt x="4998380" y="3494288"/>
                  <a:pt x="4969600" y="3494288"/>
                </a:cubicBezTo>
                <a:cubicBezTo>
                  <a:pt x="4803312" y="3503886"/>
                  <a:pt x="4637023" y="3497488"/>
                  <a:pt x="4470734" y="3500687"/>
                </a:cubicBezTo>
                <a:cubicBezTo>
                  <a:pt x="4461141" y="3500687"/>
                  <a:pt x="4448349" y="3500687"/>
                  <a:pt x="4435558" y="3500687"/>
                </a:cubicBezTo>
                <a:cubicBezTo>
                  <a:pt x="4435558" y="3414309"/>
                  <a:pt x="4435558" y="3331130"/>
                  <a:pt x="4435558" y="3247951"/>
                </a:cubicBezTo>
                <a:cubicBezTo>
                  <a:pt x="4429162" y="3247951"/>
                  <a:pt x="4422767" y="3247951"/>
                  <a:pt x="4419569" y="3244752"/>
                </a:cubicBezTo>
                <a:cubicBezTo>
                  <a:pt x="4406777" y="3244752"/>
                  <a:pt x="4393986" y="3238353"/>
                  <a:pt x="4397184" y="3225557"/>
                </a:cubicBezTo>
                <a:cubicBezTo>
                  <a:pt x="4400382" y="3215959"/>
                  <a:pt x="4409975" y="3206362"/>
                  <a:pt x="4419569" y="3203162"/>
                </a:cubicBezTo>
                <a:cubicBezTo>
                  <a:pt x="4425964" y="3196764"/>
                  <a:pt x="4438756" y="3199963"/>
                  <a:pt x="4448349" y="3199963"/>
                </a:cubicBezTo>
                <a:cubicBezTo>
                  <a:pt x="4483526" y="3203162"/>
                  <a:pt x="4515505" y="3203162"/>
                  <a:pt x="4550681" y="3206362"/>
                </a:cubicBezTo>
                <a:cubicBezTo>
                  <a:pt x="4624231" y="3209561"/>
                  <a:pt x="4697782" y="3206362"/>
                  <a:pt x="4768135" y="3212760"/>
                </a:cubicBezTo>
                <a:cubicBezTo>
                  <a:pt x="4883258" y="3222358"/>
                  <a:pt x="4995183" y="3215959"/>
                  <a:pt x="5110305" y="3215959"/>
                </a:cubicBezTo>
                <a:cubicBezTo>
                  <a:pt x="5110305" y="3215959"/>
                  <a:pt x="5113503" y="3215959"/>
                  <a:pt x="5113503" y="3215959"/>
                </a:cubicBezTo>
                <a:cubicBezTo>
                  <a:pt x="5119899" y="3190366"/>
                  <a:pt x="5116701" y="3187167"/>
                  <a:pt x="5097514" y="3180768"/>
                </a:cubicBezTo>
                <a:cubicBezTo>
                  <a:pt x="5094316" y="3180768"/>
                  <a:pt x="5091118" y="3177569"/>
                  <a:pt x="5087921" y="3177569"/>
                </a:cubicBezTo>
                <a:cubicBezTo>
                  <a:pt x="5075129" y="3177569"/>
                  <a:pt x="5068734" y="3167971"/>
                  <a:pt x="5068734" y="3158374"/>
                </a:cubicBezTo>
                <a:cubicBezTo>
                  <a:pt x="5071931" y="3151975"/>
                  <a:pt x="5078327" y="3145577"/>
                  <a:pt x="5084722" y="3142378"/>
                </a:cubicBezTo>
                <a:cubicBezTo>
                  <a:pt x="5126294" y="3116784"/>
                  <a:pt x="5171064" y="3094390"/>
                  <a:pt x="5212637" y="3071996"/>
                </a:cubicBezTo>
                <a:cubicBezTo>
                  <a:pt x="5231824" y="3062398"/>
                  <a:pt x="5238219" y="3052801"/>
                  <a:pt x="5238219" y="3030406"/>
                </a:cubicBezTo>
                <a:cubicBezTo>
                  <a:pt x="5235022" y="3004813"/>
                  <a:pt x="5238219" y="2976020"/>
                  <a:pt x="5238219" y="2947228"/>
                </a:cubicBezTo>
                <a:cubicBezTo>
                  <a:pt x="5222231" y="2944028"/>
                  <a:pt x="5209439" y="2944028"/>
                  <a:pt x="5196647" y="2940829"/>
                </a:cubicBezTo>
                <a:cubicBezTo>
                  <a:pt x="5177460" y="2937630"/>
                  <a:pt x="5171064" y="2928032"/>
                  <a:pt x="5171064" y="2908837"/>
                </a:cubicBezTo>
                <a:cubicBezTo>
                  <a:pt x="5167867" y="2883244"/>
                  <a:pt x="5171064" y="2860850"/>
                  <a:pt x="5171064" y="2835256"/>
                </a:cubicBezTo>
                <a:cubicBezTo>
                  <a:pt x="5158273" y="2835256"/>
                  <a:pt x="5148680" y="2832057"/>
                  <a:pt x="5139086" y="2832057"/>
                </a:cubicBezTo>
                <a:cubicBezTo>
                  <a:pt x="5055942" y="2832057"/>
                  <a:pt x="4972797" y="2835256"/>
                  <a:pt x="4892851" y="2832057"/>
                </a:cubicBezTo>
                <a:cubicBezTo>
                  <a:pt x="4828894" y="2832057"/>
                  <a:pt x="4768135" y="2828858"/>
                  <a:pt x="4707376" y="2825658"/>
                </a:cubicBezTo>
                <a:cubicBezTo>
                  <a:pt x="4640221" y="2825658"/>
                  <a:pt x="4573067" y="2819260"/>
                  <a:pt x="4505911" y="2816061"/>
                </a:cubicBezTo>
                <a:cubicBezTo>
                  <a:pt x="4477130" y="2812862"/>
                  <a:pt x="4448349" y="2806463"/>
                  <a:pt x="4416371" y="2803264"/>
                </a:cubicBezTo>
                <a:cubicBezTo>
                  <a:pt x="4400382" y="2800065"/>
                  <a:pt x="4393986" y="2790467"/>
                  <a:pt x="4387590" y="2774471"/>
                </a:cubicBezTo>
                <a:cubicBezTo>
                  <a:pt x="4374799" y="2720085"/>
                  <a:pt x="4362007" y="2668898"/>
                  <a:pt x="4349216" y="2614512"/>
                </a:cubicBezTo>
                <a:cubicBezTo>
                  <a:pt x="4342820" y="2588919"/>
                  <a:pt x="4339622" y="2588919"/>
                  <a:pt x="4314040" y="2582520"/>
                </a:cubicBezTo>
                <a:cubicBezTo>
                  <a:pt x="4269270" y="2576122"/>
                  <a:pt x="4227697" y="2569724"/>
                  <a:pt x="4186125" y="2560126"/>
                </a:cubicBezTo>
                <a:cubicBezTo>
                  <a:pt x="4179730" y="2560126"/>
                  <a:pt x="4173334" y="2550528"/>
                  <a:pt x="4170136" y="2544130"/>
                </a:cubicBezTo>
                <a:cubicBezTo>
                  <a:pt x="4160543" y="2521736"/>
                  <a:pt x="4150949" y="2499341"/>
                  <a:pt x="4144553" y="2473748"/>
                </a:cubicBezTo>
                <a:cubicBezTo>
                  <a:pt x="4138158" y="2460951"/>
                  <a:pt x="4131762" y="2454553"/>
                  <a:pt x="4115773" y="2454553"/>
                </a:cubicBezTo>
                <a:cubicBezTo>
                  <a:pt x="4090190" y="2451354"/>
                  <a:pt x="4061409" y="2448155"/>
                  <a:pt x="4035826" y="2444955"/>
                </a:cubicBezTo>
                <a:cubicBezTo>
                  <a:pt x="4010244" y="2441756"/>
                  <a:pt x="3984661" y="2441756"/>
                  <a:pt x="3968671" y="2467350"/>
                </a:cubicBezTo>
                <a:cubicBezTo>
                  <a:pt x="3965473" y="2470549"/>
                  <a:pt x="3962276" y="2470549"/>
                  <a:pt x="3962276" y="2473748"/>
                </a:cubicBezTo>
                <a:cubicBezTo>
                  <a:pt x="3943088" y="2492943"/>
                  <a:pt x="3936693" y="2492943"/>
                  <a:pt x="3920703" y="2470549"/>
                </a:cubicBezTo>
                <a:cubicBezTo>
                  <a:pt x="3914308" y="2457752"/>
                  <a:pt x="3907912" y="2448155"/>
                  <a:pt x="3904714" y="2441756"/>
                </a:cubicBezTo>
                <a:cubicBezTo>
                  <a:pt x="3888725" y="2428959"/>
                  <a:pt x="3875933" y="2422561"/>
                  <a:pt x="3863142" y="2416163"/>
                </a:cubicBezTo>
                <a:cubicBezTo>
                  <a:pt x="3853549" y="2409764"/>
                  <a:pt x="3840757" y="2403366"/>
                  <a:pt x="3827966" y="2403366"/>
                </a:cubicBezTo>
                <a:cubicBezTo>
                  <a:pt x="3799185" y="2403366"/>
                  <a:pt x="3779998" y="2387370"/>
                  <a:pt x="3767206" y="2364976"/>
                </a:cubicBezTo>
                <a:cubicBezTo>
                  <a:pt x="3757613" y="2352179"/>
                  <a:pt x="3760811" y="2345781"/>
                  <a:pt x="3770404" y="2336183"/>
                </a:cubicBezTo>
                <a:cubicBezTo>
                  <a:pt x="3786394" y="2320187"/>
                  <a:pt x="3802383" y="2307390"/>
                  <a:pt x="3821570" y="2291394"/>
                </a:cubicBezTo>
                <a:cubicBezTo>
                  <a:pt x="3850351" y="2262602"/>
                  <a:pt x="3882329" y="2233810"/>
                  <a:pt x="3914308" y="2205017"/>
                </a:cubicBezTo>
                <a:cubicBezTo>
                  <a:pt x="3927099" y="2192220"/>
                  <a:pt x="3930297" y="2176224"/>
                  <a:pt x="3920703" y="2160228"/>
                </a:cubicBezTo>
                <a:cubicBezTo>
                  <a:pt x="3917506" y="2157029"/>
                  <a:pt x="3914308" y="2150631"/>
                  <a:pt x="3914308" y="2147431"/>
                </a:cubicBezTo>
                <a:cubicBezTo>
                  <a:pt x="3914308" y="2118639"/>
                  <a:pt x="3895121" y="2109041"/>
                  <a:pt x="3872736" y="2102643"/>
                </a:cubicBezTo>
                <a:cubicBezTo>
                  <a:pt x="3859944" y="2099444"/>
                  <a:pt x="3850351" y="2093045"/>
                  <a:pt x="3850351" y="2080249"/>
                </a:cubicBezTo>
                <a:cubicBezTo>
                  <a:pt x="3853549" y="2057854"/>
                  <a:pt x="3843955" y="2035460"/>
                  <a:pt x="3834361" y="2016265"/>
                </a:cubicBezTo>
                <a:cubicBezTo>
                  <a:pt x="3827966" y="2006667"/>
                  <a:pt x="3827966" y="1997070"/>
                  <a:pt x="3821570" y="1984273"/>
                </a:cubicBezTo>
                <a:cubicBezTo>
                  <a:pt x="3834361" y="1987472"/>
                  <a:pt x="3843955" y="1987472"/>
                  <a:pt x="3850351" y="1990671"/>
                </a:cubicBezTo>
                <a:cubicBezTo>
                  <a:pt x="3907912" y="2013066"/>
                  <a:pt x="3965473" y="2038659"/>
                  <a:pt x="4026233" y="2057854"/>
                </a:cubicBezTo>
                <a:cubicBezTo>
                  <a:pt x="4083794" y="2073850"/>
                  <a:pt x="4144553" y="2089846"/>
                  <a:pt x="4205312" y="2099444"/>
                </a:cubicBezTo>
                <a:cubicBezTo>
                  <a:pt x="4240489" y="2109041"/>
                  <a:pt x="4278863" y="2109041"/>
                  <a:pt x="4317237" y="2115439"/>
                </a:cubicBezTo>
                <a:cubicBezTo>
                  <a:pt x="4358809" y="2118639"/>
                  <a:pt x="4400382" y="2125037"/>
                  <a:pt x="4441954" y="2128236"/>
                </a:cubicBezTo>
                <a:cubicBezTo>
                  <a:pt x="4480328" y="2134635"/>
                  <a:pt x="4518702" y="2137834"/>
                  <a:pt x="4557077" y="2141033"/>
                </a:cubicBezTo>
                <a:cubicBezTo>
                  <a:pt x="4611441" y="2147431"/>
                  <a:pt x="4669002" y="2153830"/>
                  <a:pt x="4726563" y="2160228"/>
                </a:cubicBezTo>
                <a:cubicBezTo>
                  <a:pt x="4764938" y="2163427"/>
                  <a:pt x="4800113" y="2163427"/>
                  <a:pt x="4838489" y="2166627"/>
                </a:cubicBezTo>
                <a:cubicBezTo>
                  <a:pt x="4892851" y="2169826"/>
                  <a:pt x="4947215" y="2173025"/>
                  <a:pt x="5001578" y="2176224"/>
                </a:cubicBezTo>
                <a:cubicBezTo>
                  <a:pt x="5004776" y="2176224"/>
                  <a:pt x="5007974" y="2176224"/>
                  <a:pt x="5011173" y="2176224"/>
                </a:cubicBezTo>
                <a:cubicBezTo>
                  <a:pt x="5094316" y="2179423"/>
                  <a:pt x="5177460" y="2182623"/>
                  <a:pt x="5260605" y="2182623"/>
                </a:cubicBezTo>
                <a:cubicBezTo>
                  <a:pt x="5305374" y="2182623"/>
                  <a:pt x="5346946" y="2179423"/>
                  <a:pt x="5391716" y="2176224"/>
                </a:cubicBezTo>
                <a:cubicBezTo>
                  <a:pt x="5401310" y="2176224"/>
                  <a:pt x="5410905" y="2176224"/>
                  <a:pt x="5423695" y="2182623"/>
                </a:cubicBezTo>
                <a:cubicBezTo>
                  <a:pt x="5430092" y="2189021"/>
                  <a:pt x="5442882" y="2185822"/>
                  <a:pt x="5452476" y="2185822"/>
                </a:cubicBezTo>
                <a:cubicBezTo>
                  <a:pt x="5465267" y="2185822"/>
                  <a:pt x="5478058" y="2182623"/>
                  <a:pt x="5490850" y="2182623"/>
                </a:cubicBezTo>
                <a:cubicBezTo>
                  <a:pt x="5513235" y="2179423"/>
                  <a:pt x="5532422" y="2179423"/>
                  <a:pt x="5551609" y="2176224"/>
                </a:cubicBezTo>
                <a:cubicBezTo>
                  <a:pt x="5570796" y="2176224"/>
                  <a:pt x="5586786" y="2176224"/>
                  <a:pt x="5602776" y="2176224"/>
                </a:cubicBezTo>
                <a:cubicBezTo>
                  <a:pt x="5653940" y="2176224"/>
                  <a:pt x="5705106" y="2176224"/>
                  <a:pt x="5756273" y="2176224"/>
                </a:cubicBezTo>
                <a:cubicBezTo>
                  <a:pt x="5807437" y="2176224"/>
                  <a:pt x="5858603" y="2173025"/>
                  <a:pt x="5909770" y="2169826"/>
                </a:cubicBezTo>
                <a:cubicBezTo>
                  <a:pt x="5951341" y="2169826"/>
                  <a:pt x="5992913" y="2166627"/>
                  <a:pt x="6031287" y="2166627"/>
                </a:cubicBezTo>
                <a:cubicBezTo>
                  <a:pt x="6085651" y="2163427"/>
                  <a:pt x="6140015" y="2157029"/>
                  <a:pt x="6191180" y="2153830"/>
                </a:cubicBezTo>
                <a:cubicBezTo>
                  <a:pt x="6194379" y="2153830"/>
                  <a:pt x="6194379" y="2153830"/>
                  <a:pt x="6197576" y="2153830"/>
                </a:cubicBezTo>
                <a:cubicBezTo>
                  <a:pt x="6248741" y="2150631"/>
                  <a:pt x="6299907" y="2150631"/>
                  <a:pt x="6351073" y="2147431"/>
                </a:cubicBezTo>
                <a:cubicBezTo>
                  <a:pt x="6383051" y="2147431"/>
                  <a:pt x="6415030" y="2141033"/>
                  <a:pt x="6443811" y="2137834"/>
                </a:cubicBezTo>
                <a:cubicBezTo>
                  <a:pt x="6453404" y="2137834"/>
                  <a:pt x="6462998" y="2137834"/>
                  <a:pt x="6469393" y="2137834"/>
                </a:cubicBezTo>
                <a:cubicBezTo>
                  <a:pt x="6523757" y="2137834"/>
                  <a:pt x="6578120" y="2131436"/>
                  <a:pt x="6632484" y="2125037"/>
                </a:cubicBezTo>
                <a:cubicBezTo>
                  <a:pt x="6664463" y="2121838"/>
                  <a:pt x="6699639" y="2121838"/>
                  <a:pt x="6731617" y="2118639"/>
                </a:cubicBezTo>
                <a:cubicBezTo>
                  <a:pt x="6747607" y="2118639"/>
                  <a:pt x="6763596" y="2115439"/>
                  <a:pt x="6779585" y="2112241"/>
                </a:cubicBezTo>
                <a:cubicBezTo>
                  <a:pt x="6789179" y="2109041"/>
                  <a:pt x="6798772" y="2112241"/>
                  <a:pt x="6805168" y="2112241"/>
                </a:cubicBezTo>
                <a:cubicBezTo>
                  <a:pt x="6824355" y="2112241"/>
                  <a:pt x="6843542" y="2112241"/>
                  <a:pt x="6862729" y="2112241"/>
                </a:cubicBezTo>
                <a:cubicBezTo>
                  <a:pt x="6869125" y="2112241"/>
                  <a:pt x="6875521" y="2109041"/>
                  <a:pt x="6885114" y="2109041"/>
                </a:cubicBezTo>
                <a:cubicBezTo>
                  <a:pt x="6926687" y="2105842"/>
                  <a:pt x="6971457" y="2105842"/>
                  <a:pt x="7013029" y="2102643"/>
                </a:cubicBezTo>
                <a:cubicBezTo>
                  <a:pt x="7057799" y="2099444"/>
                  <a:pt x="7105766" y="2093045"/>
                  <a:pt x="7150536" y="2086647"/>
                </a:cubicBezTo>
                <a:cubicBezTo>
                  <a:pt x="7172921" y="2083448"/>
                  <a:pt x="7195306" y="2083448"/>
                  <a:pt x="7220889" y="2080249"/>
                </a:cubicBezTo>
                <a:cubicBezTo>
                  <a:pt x="7278451" y="2077049"/>
                  <a:pt x="7332814" y="2073850"/>
                  <a:pt x="7390375" y="2067452"/>
                </a:cubicBezTo>
                <a:cubicBezTo>
                  <a:pt x="7454333" y="2064253"/>
                  <a:pt x="7515092" y="2054655"/>
                  <a:pt x="7579049" y="2048257"/>
                </a:cubicBezTo>
                <a:cubicBezTo>
                  <a:pt x="7633412" y="2041858"/>
                  <a:pt x="7687776" y="2035460"/>
                  <a:pt x="7742139" y="2029062"/>
                </a:cubicBezTo>
                <a:cubicBezTo>
                  <a:pt x="7767722" y="2025862"/>
                  <a:pt x="7793305" y="2022663"/>
                  <a:pt x="7818888" y="2019464"/>
                </a:cubicBezTo>
                <a:cubicBezTo>
                  <a:pt x="7866856" y="2013066"/>
                  <a:pt x="7914824" y="2006667"/>
                  <a:pt x="7962792" y="2000269"/>
                </a:cubicBezTo>
                <a:cubicBezTo>
                  <a:pt x="8001166" y="1997070"/>
                  <a:pt x="8042738" y="1987472"/>
                  <a:pt x="8081112" y="1981074"/>
                </a:cubicBezTo>
                <a:cubicBezTo>
                  <a:pt x="8129080" y="1974675"/>
                  <a:pt x="8180246" y="1965078"/>
                  <a:pt x="8231412" y="1955480"/>
                </a:cubicBezTo>
                <a:cubicBezTo>
                  <a:pt x="8266588" y="1949082"/>
                  <a:pt x="8301764" y="1942684"/>
                  <a:pt x="8336941" y="1936285"/>
                </a:cubicBezTo>
                <a:cubicBezTo>
                  <a:pt x="8365721" y="1929887"/>
                  <a:pt x="8394502" y="1926687"/>
                  <a:pt x="8423283" y="1923488"/>
                </a:cubicBezTo>
                <a:cubicBezTo>
                  <a:pt x="8455261" y="1917090"/>
                  <a:pt x="8484042" y="1910692"/>
                  <a:pt x="8512823" y="1904293"/>
                </a:cubicBezTo>
                <a:cubicBezTo>
                  <a:pt x="8608758" y="1881899"/>
                  <a:pt x="8701496" y="1862704"/>
                  <a:pt x="8794233" y="1840310"/>
                </a:cubicBezTo>
                <a:cubicBezTo>
                  <a:pt x="8848597" y="1827513"/>
                  <a:pt x="8902961" y="1814716"/>
                  <a:pt x="8957324" y="1798720"/>
                </a:cubicBezTo>
                <a:cubicBezTo>
                  <a:pt x="8973313" y="1795521"/>
                  <a:pt x="8986105" y="1792322"/>
                  <a:pt x="9002094" y="1785923"/>
                </a:cubicBezTo>
                <a:cubicBezTo>
                  <a:pt x="9069249" y="1763529"/>
                  <a:pt x="9139602" y="1744334"/>
                  <a:pt x="9206757" y="1715541"/>
                </a:cubicBezTo>
                <a:cubicBezTo>
                  <a:pt x="9280307" y="1686749"/>
                  <a:pt x="9347463" y="1648358"/>
                  <a:pt x="9421013" y="1613167"/>
                </a:cubicBezTo>
                <a:cubicBezTo>
                  <a:pt x="9443398" y="1603570"/>
                  <a:pt x="9468981" y="1593972"/>
                  <a:pt x="9494563" y="1581175"/>
                </a:cubicBezTo>
                <a:cubicBezTo>
                  <a:pt x="9499360" y="1579576"/>
                  <a:pt x="9504157" y="1578776"/>
                  <a:pt x="9508954" y="1579576"/>
                </a:cubicBezTo>
                <a:close/>
                <a:moveTo>
                  <a:pt x="127000" y="66675"/>
                </a:moveTo>
                <a:cubicBezTo>
                  <a:pt x="127000" y="2434713"/>
                  <a:pt x="127000" y="4796351"/>
                  <a:pt x="127000" y="7164388"/>
                </a:cubicBezTo>
                <a:cubicBezTo>
                  <a:pt x="4329098" y="7164388"/>
                  <a:pt x="8531195" y="7164388"/>
                  <a:pt x="12733292" y="7164388"/>
                </a:cubicBezTo>
                <a:cubicBezTo>
                  <a:pt x="12739688" y="7132388"/>
                  <a:pt x="12736490" y="89075"/>
                  <a:pt x="12733292" y="66675"/>
                </a:cubicBezTo>
                <a:cubicBezTo>
                  <a:pt x="8531195" y="66675"/>
                  <a:pt x="4329098" y="66675"/>
                  <a:pt x="127000" y="66675"/>
                </a:cubicBezTo>
                <a:close/>
                <a:moveTo>
                  <a:pt x="0" y="0"/>
                </a:moveTo>
                <a:cubicBezTo>
                  <a:pt x="4285185" y="0"/>
                  <a:pt x="8567171" y="0"/>
                  <a:pt x="12852355" y="0"/>
                </a:cubicBezTo>
                <a:cubicBezTo>
                  <a:pt x="12858751" y="19198"/>
                  <a:pt x="12858751" y="7195892"/>
                  <a:pt x="12852355" y="7227888"/>
                </a:cubicBezTo>
                <a:cubicBezTo>
                  <a:pt x="8570369" y="7227888"/>
                  <a:pt x="4285185" y="7227888"/>
                  <a:pt x="0" y="7227888"/>
                </a:cubicBezTo>
                <a:cubicBezTo>
                  <a:pt x="0" y="4818592"/>
                  <a:pt x="0" y="2409296"/>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32859885"/>
      </p:ext>
    </p:extLst>
  </p:cSld>
  <p:clrMapOvr>
    <a:masterClrMapping/>
  </p:clrMapOvr>
  <p:transition spd="slow">
    <p:push dir="u"/>
  </p:transition>
</p:sldLayout>
</file>

<file path=ppt/slideLayouts/slideLayout1106.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2" y="2"/>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24785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07.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6" y="2"/>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45020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08.xml><?xml version="1.0" encoding="utf-8"?>
<p:sldLayout xmlns:a="http://schemas.openxmlformats.org/drawingml/2006/main" xmlns:r="http://schemas.openxmlformats.org/officeDocument/2006/relationships" xmlns:p="http://schemas.openxmlformats.org/presentationml/2006/main" preserve="1" userDrawn="1">
  <p:cSld name="18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2"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29073485"/>
      </p:ext>
    </p:extLst>
  </p:cSld>
  <p:clrMapOvr>
    <a:masterClrMapping/>
  </p:clrMapOvr>
  <p:transition spd="slow">
    <p:push dir="r"/>
  </p:transition>
</p:sldLayout>
</file>

<file path=ppt/slideLayouts/slideLayout1109.xml><?xml version="1.0" encoding="utf-8"?>
<p:sldLayout xmlns:a="http://schemas.openxmlformats.org/drawingml/2006/main" xmlns:r="http://schemas.openxmlformats.org/officeDocument/2006/relationships" xmlns:p="http://schemas.openxmlformats.org/presentationml/2006/main" preserve="1" userDrawn="1">
  <p:cSld name="19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3"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41766877"/>
      </p:ext>
    </p:extLst>
  </p:cSld>
  <p:clrMapOvr>
    <a:masterClrMapping/>
  </p:clrMapOvr>
  <p:transition spd="slow">
    <p:push/>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7"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285859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19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2"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22828878"/>
      </p:ext>
    </p:extLst>
  </p:cSld>
  <p:clrMapOvr>
    <a:masterClrMapping/>
  </p:clrMapOvr>
  <p:transition spd="slow">
    <p:push dir="r"/>
  </p:transition>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userDrawn="1">
  <p:cSld name="20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4"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68558862"/>
      </p:ext>
    </p:extLst>
  </p:cSld>
  <p:clrMapOvr>
    <a:masterClrMapping/>
  </p:clrMapOvr>
  <p:transition spd="slow">
    <p:push/>
  </p:transition>
</p:sldLayout>
</file>

<file path=ppt/slideLayouts/slideLayout1112.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46233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113.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BC984B42-F662-4259-9372-3D02AA1EC36D}"/>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9659790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905CE3-A0B5-4EEA-98F0-20D8D254424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872579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009543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userDrawn="1">
  <p:cSld name="4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8"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34504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userDrawn="1">
  <p:cSld name="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8"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42995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36209972"/>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441631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81737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200"/>
            <a:ext cx="7924800" cy="1023619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65499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121.xml><?xml version="1.0" encoding="utf-8"?>
<p:sldLayout xmlns:a="http://schemas.openxmlformats.org/drawingml/2006/main" xmlns:r="http://schemas.openxmlformats.org/officeDocument/2006/relationships" xmlns:p="http://schemas.openxmlformats.org/presentationml/2006/main" preserve="1" userDrawn="1">
  <p:cSld name="5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200"/>
            <a:ext cx="7924800" cy="1023619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62183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122.xml><?xml version="1.0" encoding="utf-8"?>
<p:sldLayout xmlns:a="http://schemas.openxmlformats.org/drawingml/2006/main" xmlns:r="http://schemas.openxmlformats.org/officeDocument/2006/relationships" xmlns:p="http://schemas.openxmlformats.org/presentationml/2006/main" preserve="1" userDrawn="1">
  <p:cSld name="4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2"/>
            <a:ext cx="6088749" cy="6858003"/>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9"/>
            <a:ext cx="2764559"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6984826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123.xml><?xml version="1.0" encoding="utf-8"?>
<p:sldLayout xmlns:a="http://schemas.openxmlformats.org/drawingml/2006/main" xmlns:r="http://schemas.openxmlformats.org/officeDocument/2006/relationships" xmlns:p="http://schemas.openxmlformats.org/presentationml/2006/main" preserve="1" userDrawn="1">
  <p:cSld name="5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8"/>
            <a:ext cx="2764559" cy="2766535"/>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340909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124.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 y="-1"/>
            <a:ext cx="14107887"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172142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25.xml><?xml version="1.0" encoding="utf-8"?>
<p:sldLayout xmlns:a="http://schemas.openxmlformats.org/drawingml/2006/main" xmlns:r="http://schemas.openxmlformats.org/officeDocument/2006/relationships" xmlns:p="http://schemas.openxmlformats.org/presentationml/2006/main" preserve="1" userDrawn="1">
  <p:cSld name="10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 y="-1"/>
            <a:ext cx="14107887"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3124570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26.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 y="-1"/>
            <a:ext cx="14107887"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24997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27.xml><?xml version="1.0" encoding="utf-8"?>
<p:sldLayout xmlns:a="http://schemas.openxmlformats.org/drawingml/2006/main" xmlns:r="http://schemas.openxmlformats.org/officeDocument/2006/relationships" xmlns:p="http://schemas.openxmlformats.org/presentationml/2006/main" preserve="1" userDrawn="1">
  <p:cSld name="1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7"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984127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28.xml><?xml version="1.0" encoding="utf-8"?>
<p:sldLayout xmlns:a="http://schemas.openxmlformats.org/drawingml/2006/main" xmlns:r="http://schemas.openxmlformats.org/officeDocument/2006/relationships" xmlns:p="http://schemas.openxmlformats.org/presentationml/2006/main" preserve="1" userDrawn="1">
  <p:cSld name="6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3"/>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1"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451518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129.xml><?xml version="1.0" encoding="utf-8"?>
<p:sldLayout xmlns:a="http://schemas.openxmlformats.org/drawingml/2006/main" xmlns:r="http://schemas.openxmlformats.org/officeDocument/2006/relationships" xmlns:p="http://schemas.openxmlformats.org/presentationml/2006/main" preserve="1" userDrawn="1">
  <p:cSld name="7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1" y="2058589"/>
            <a:ext cx="2764556" cy="2766535"/>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819595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11316426"/>
      </p:ext>
    </p:extLst>
  </p:cSld>
  <p:clrMapOvr>
    <a:masterClrMapping/>
  </p:clrMapOvr>
  <p:transition spd="slow">
    <p:push dir="u"/>
  </p:transition>
</p:sldLayout>
</file>

<file path=ppt/slideLayouts/slideLayout1130.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1"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74048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31.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1"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04038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32.xml><?xml version="1.0" encoding="utf-8"?>
<p:sldLayout xmlns:a="http://schemas.openxmlformats.org/drawingml/2006/main" xmlns:r="http://schemas.openxmlformats.org/officeDocument/2006/relationships" xmlns:p="http://schemas.openxmlformats.org/presentationml/2006/main" preserve="1" userDrawn="1">
  <p:cSld name="1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1"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0293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D0E3F85-80A7-D549-BA4E-A4B6C319AA82}"/>
              </a:ext>
            </a:extLst>
          </p:cNvPr>
          <p:cNvSpPr>
            <a:spLocks noGrp="1"/>
          </p:cNvSpPr>
          <p:nvPr>
            <p:ph type="dt" sz="half" idx="10"/>
          </p:nvPr>
        </p:nvSpPr>
        <p:spPr/>
        <p:txBody>
          <a:bodyPr/>
          <a:lstStyle>
            <a:lvl1pPr>
              <a:defRPr/>
            </a:lvl1pPr>
          </a:lstStyle>
          <a:p>
            <a:pPr>
              <a:defRPr/>
            </a:pPr>
            <a:fld id="{59E2B21F-538E-4D41-B47A-132DCDA82244}" type="datetimeFigureOut">
              <a:rPr lang="en-US" altLang="en-US"/>
              <a:pPr>
                <a:defRPr/>
              </a:pPr>
              <a:t>9/7/23</a:t>
            </a:fld>
            <a:endParaRPr lang="en-US" altLang="en-US"/>
          </a:p>
        </p:txBody>
      </p:sp>
      <p:sp>
        <p:nvSpPr>
          <p:cNvPr id="5" name="Footer Placeholder 4">
            <a:extLst>
              <a:ext uri="{FF2B5EF4-FFF2-40B4-BE49-F238E27FC236}">
                <a16:creationId xmlns:a16="http://schemas.microsoft.com/office/drawing/2014/main" id="{AFF05230-8DF4-254A-9AAA-75D3ACA4270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4EF1081-A644-D940-A7BF-0BCD26C1D95A}"/>
              </a:ext>
            </a:extLst>
          </p:cNvPr>
          <p:cNvSpPr>
            <a:spLocks noGrp="1"/>
          </p:cNvSpPr>
          <p:nvPr>
            <p:ph type="sldNum" sz="quarter" idx="12"/>
          </p:nvPr>
        </p:nvSpPr>
        <p:spPr/>
        <p:txBody>
          <a:bodyPr/>
          <a:lstStyle>
            <a:lvl1pPr>
              <a:defRPr/>
            </a:lvl1pPr>
          </a:lstStyle>
          <a:p>
            <a:fld id="{E8C3C95F-63BC-7E4D-8979-E2535FEE15E3}" type="slidenum">
              <a:rPr lang="en-US" altLang="en-US"/>
              <a:pPr/>
              <a:t>‹#›</a:t>
            </a:fld>
            <a:endParaRPr lang="en-US" altLang="en-US"/>
          </a:p>
        </p:txBody>
      </p:sp>
    </p:spTree>
    <p:extLst>
      <p:ext uri="{BB962C8B-B14F-4D97-AF65-F5344CB8AC3E}">
        <p14:creationId xmlns:p14="http://schemas.microsoft.com/office/powerpoint/2010/main" val="4277282115"/>
      </p:ext>
    </p:extLst>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F00F5CD9-AC14-7045-8FC6-6E2EB12651D2}"/>
              </a:ext>
            </a:extLst>
          </p:cNvPr>
          <p:cNvSpPr>
            <a:spLocks noGrp="1"/>
          </p:cNvSpPr>
          <p:nvPr>
            <p:ph type="ftr" sz="quarter" idx="10"/>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ADEA51D-289F-5F46-BAD2-EB7A9BEBDD5D}"/>
              </a:ext>
            </a:extLst>
          </p:cNvPr>
          <p:cNvSpPr>
            <a:spLocks noGrp="1"/>
          </p:cNvSpPr>
          <p:nvPr>
            <p:ph type="sldNum" sz="quarter" idx="11"/>
          </p:nvPr>
        </p:nvSpPr>
        <p:spPr/>
        <p:txBody>
          <a:bodyPr/>
          <a:lstStyle>
            <a:lvl1pPr>
              <a:defRPr/>
            </a:lvl1pPr>
          </a:lstStyle>
          <a:p>
            <a:fld id="{2FA74BE2-316C-BF40-8BB6-9C9471EBA4D6}" type="slidenum">
              <a:rPr lang="en-US" altLang="en-US"/>
              <a:pPr/>
              <a:t>‹#›</a:t>
            </a:fld>
            <a:endParaRPr lang="en-US" altLang="en-US"/>
          </a:p>
        </p:txBody>
      </p:sp>
    </p:spTree>
    <p:extLst>
      <p:ext uri="{BB962C8B-B14F-4D97-AF65-F5344CB8AC3E}">
        <p14:creationId xmlns:p14="http://schemas.microsoft.com/office/powerpoint/2010/main" val="2117943133"/>
      </p:ext>
    </p:extLst>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FF0BAEE-95BE-7C4A-8411-61FA9FB149AC}"/>
              </a:ext>
            </a:extLst>
          </p:cNvPr>
          <p:cNvSpPr>
            <a:spLocks noGrp="1"/>
          </p:cNvSpPr>
          <p:nvPr>
            <p:ph type="dt" sz="half" idx="10"/>
          </p:nvPr>
        </p:nvSpPr>
        <p:spPr/>
        <p:txBody>
          <a:bodyPr/>
          <a:lstStyle>
            <a:lvl1pPr>
              <a:defRPr/>
            </a:lvl1pPr>
          </a:lstStyle>
          <a:p>
            <a:pPr>
              <a:defRPr/>
            </a:pPr>
            <a:fld id="{BC5EAF3C-C4A2-C846-A849-F3C52F64EFD1}" type="datetimeFigureOut">
              <a:rPr lang="en-US" altLang="en-US"/>
              <a:pPr>
                <a:defRPr/>
              </a:pPr>
              <a:t>9/7/23</a:t>
            </a:fld>
            <a:endParaRPr lang="en-US" altLang="en-US"/>
          </a:p>
        </p:txBody>
      </p:sp>
      <p:sp>
        <p:nvSpPr>
          <p:cNvPr id="4" name="Footer Placeholder 4">
            <a:extLst>
              <a:ext uri="{FF2B5EF4-FFF2-40B4-BE49-F238E27FC236}">
                <a16:creationId xmlns:a16="http://schemas.microsoft.com/office/drawing/2014/main" id="{4DF2A5FF-9D44-8949-8AAB-ACFE77C953A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59861D4-B8D3-9540-A87C-D2401CFC0AD7}"/>
              </a:ext>
            </a:extLst>
          </p:cNvPr>
          <p:cNvSpPr>
            <a:spLocks noGrp="1"/>
          </p:cNvSpPr>
          <p:nvPr>
            <p:ph type="sldNum" sz="quarter" idx="12"/>
          </p:nvPr>
        </p:nvSpPr>
        <p:spPr/>
        <p:txBody>
          <a:bodyPr/>
          <a:lstStyle>
            <a:lvl1pPr>
              <a:defRPr/>
            </a:lvl1pPr>
          </a:lstStyle>
          <a:p>
            <a:fld id="{537EC09A-BD83-E847-AFB6-8B9A7741374A}" type="slidenum">
              <a:rPr lang="en-US" altLang="en-US"/>
              <a:pPr/>
              <a:t>‹#›</a:t>
            </a:fld>
            <a:endParaRPr lang="en-US" altLang="en-US"/>
          </a:p>
        </p:txBody>
      </p:sp>
    </p:spTree>
    <p:extLst>
      <p:ext uri="{BB962C8B-B14F-4D97-AF65-F5344CB8AC3E}">
        <p14:creationId xmlns:p14="http://schemas.microsoft.com/office/powerpoint/2010/main" val="1427305637"/>
      </p:ext>
    </p:extLst>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CE1C4B-36F4-CB4D-8752-93638DD8A049}"/>
              </a:ext>
            </a:extLst>
          </p:cNvPr>
          <p:cNvSpPr>
            <a:spLocks noGrp="1"/>
          </p:cNvSpPr>
          <p:nvPr>
            <p:ph type="dt" sz="half" idx="10"/>
          </p:nvPr>
        </p:nvSpPr>
        <p:spPr/>
        <p:txBody>
          <a:bodyPr/>
          <a:lstStyle>
            <a:lvl1pPr>
              <a:defRPr/>
            </a:lvl1pPr>
          </a:lstStyle>
          <a:p>
            <a:pPr>
              <a:defRPr/>
            </a:pPr>
            <a:fld id="{F0EF58E9-1967-EC4C-8439-9AF85757A832}" type="datetimeFigureOut">
              <a:rPr lang="en-US" altLang="en-US"/>
              <a:pPr>
                <a:defRPr/>
              </a:pPr>
              <a:t>9/7/23</a:t>
            </a:fld>
            <a:endParaRPr lang="en-US" altLang="en-US"/>
          </a:p>
        </p:txBody>
      </p:sp>
      <p:sp>
        <p:nvSpPr>
          <p:cNvPr id="5" name="Footer Placeholder 4">
            <a:extLst>
              <a:ext uri="{FF2B5EF4-FFF2-40B4-BE49-F238E27FC236}">
                <a16:creationId xmlns:a16="http://schemas.microsoft.com/office/drawing/2014/main" id="{E7C8C160-B923-6E4D-8D9B-ECAFB41758C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A946475-B0C0-2840-B8F4-C31293B66B06}"/>
              </a:ext>
            </a:extLst>
          </p:cNvPr>
          <p:cNvSpPr>
            <a:spLocks noGrp="1"/>
          </p:cNvSpPr>
          <p:nvPr>
            <p:ph type="sldNum" sz="quarter" idx="12"/>
          </p:nvPr>
        </p:nvSpPr>
        <p:spPr/>
        <p:txBody>
          <a:bodyPr/>
          <a:lstStyle>
            <a:lvl1pPr>
              <a:defRPr/>
            </a:lvl1pPr>
          </a:lstStyle>
          <a:p>
            <a:fld id="{A8664CA0-4B95-0F43-9794-DA3BC6C58520}" type="slidenum">
              <a:rPr lang="en-US" altLang="en-US"/>
              <a:pPr/>
              <a:t>‹#›</a:t>
            </a:fld>
            <a:endParaRPr lang="en-US" altLang="en-US"/>
          </a:p>
        </p:txBody>
      </p:sp>
    </p:spTree>
    <p:extLst>
      <p:ext uri="{BB962C8B-B14F-4D97-AF65-F5344CB8AC3E}">
        <p14:creationId xmlns:p14="http://schemas.microsoft.com/office/powerpoint/2010/main" val="2327018443"/>
      </p:ext>
    </p:extLst>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3433918-756D-6144-831E-2DC2E5610CBA}"/>
              </a:ext>
            </a:extLst>
          </p:cNvPr>
          <p:cNvSpPr>
            <a:spLocks noGrp="1"/>
          </p:cNvSpPr>
          <p:nvPr>
            <p:ph type="dt" sz="half" idx="10"/>
          </p:nvPr>
        </p:nvSpPr>
        <p:spPr/>
        <p:txBody>
          <a:bodyPr/>
          <a:lstStyle>
            <a:lvl1pPr>
              <a:defRPr/>
            </a:lvl1pPr>
          </a:lstStyle>
          <a:p>
            <a:pPr>
              <a:defRPr/>
            </a:pPr>
            <a:fld id="{DBA12278-8370-B44D-B48C-140331BFD31D}" type="datetimeFigureOut">
              <a:rPr lang="en-US" altLang="en-US"/>
              <a:pPr>
                <a:defRPr/>
              </a:pPr>
              <a:t>9/7/23</a:t>
            </a:fld>
            <a:endParaRPr lang="en-US" altLang="en-US"/>
          </a:p>
        </p:txBody>
      </p:sp>
      <p:sp>
        <p:nvSpPr>
          <p:cNvPr id="6" name="Footer Placeholder 4">
            <a:extLst>
              <a:ext uri="{FF2B5EF4-FFF2-40B4-BE49-F238E27FC236}">
                <a16:creationId xmlns:a16="http://schemas.microsoft.com/office/drawing/2014/main" id="{27FC45F7-6290-A14D-A04E-C3AF53137F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DD2F2A0-B92D-584F-9B80-44A7F6B990D9}"/>
              </a:ext>
            </a:extLst>
          </p:cNvPr>
          <p:cNvSpPr>
            <a:spLocks noGrp="1"/>
          </p:cNvSpPr>
          <p:nvPr>
            <p:ph type="sldNum" sz="quarter" idx="12"/>
          </p:nvPr>
        </p:nvSpPr>
        <p:spPr/>
        <p:txBody>
          <a:bodyPr/>
          <a:lstStyle>
            <a:lvl1pPr>
              <a:defRPr/>
            </a:lvl1pPr>
          </a:lstStyle>
          <a:p>
            <a:fld id="{DFA36195-0C23-464A-9BCE-5077E7B58027}" type="slidenum">
              <a:rPr lang="en-US" altLang="en-US"/>
              <a:pPr/>
              <a:t>‹#›</a:t>
            </a:fld>
            <a:endParaRPr lang="en-US" altLang="en-US"/>
          </a:p>
        </p:txBody>
      </p:sp>
    </p:spTree>
    <p:extLst>
      <p:ext uri="{BB962C8B-B14F-4D97-AF65-F5344CB8AC3E}">
        <p14:creationId xmlns:p14="http://schemas.microsoft.com/office/powerpoint/2010/main" val="922678726"/>
      </p:ext>
    </p:extLst>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5DD422B-8C1F-4042-B393-7F939CEE749B}"/>
              </a:ext>
            </a:extLst>
          </p:cNvPr>
          <p:cNvSpPr>
            <a:spLocks noGrp="1"/>
          </p:cNvSpPr>
          <p:nvPr>
            <p:ph type="dt" sz="half" idx="10"/>
          </p:nvPr>
        </p:nvSpPr>
        <p:spPr/>
        <p:txBody>
          <a:bodyPr/>
          <a:lstStyle>
            <a:lvl1pPr>
              <a:defRPr/>
            </a:lvl1pPr>
          </a:lstStyle>
          <a:p>
            <a:pPr>
              <a:defRPr/>
            </a:pPr>
            <a:fld id="{A1205C39-AD2C-AB49-8054-7F8EC7B56056}" type="datetimeFigureOut">
              <a:rPr lang="en-US" altLang="en-US"/>
              <a:pPr>
                <a:defRPr/>
              </a:pPr>
              <a:t>9/7/23</a:t>
            </a:fld>
            <a:endParaRPr lang="en-US" altLang="en-US"/>
          </a:p>
        </p:txBody>
      </p:sp>
      <p:sp>
        <p:nvSpPr>
          <p:cNvPr id="8" name="Footer Placeholder 4">
            <a:extLst>
              <a:ext uri="{FF2B5EF4-FFF2-40B4-BE49-F238E27FC236}">
                <a16:creationId xmlns:a16="http://schemas.microsoft.com/office/drawing/2014/main" id="{A4E4791C-2548-A642-AFB3-E15AE6B1DC5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69AD32E-28F5-CB42-9966-D9A2BB895D29}"/>
              </a:ext>
            </a:extLst>
          </p:cNvPr>
          <p:cNvSpPr>
            <a:spLocks noGrp="1"/>
          </p:cNvSpPr>
          <p:nvPr>
            <p:ph type="sldNum" sz="quarter" idx="12"/>
          </p:nvPr>
        </p:nvSpPr>
        <p:spPr/>
        <p:txBody>
          <a:bodyPr/>
          <a:lstStyle>
            <a:lvl1pPr>
              <a:defRPr/>
            </a:lvl1pPr>
          </a:lstStyle>
          <a:p>
            <a:fld id="{FE37A427-E067-3641-BAEB-B2EFB17D27D8}" type="slidenum">
              <a:rPr lang="en-US" altLang="en-US"/>
              <a:pPr/>
              <a:t>‹#›</a:t>
            </a:fld>
            <a:endParaRPr lang="en-US" altLang="en-US"/>
          </a:p>
        </p:txBody>
      </p:sp>
    </p:spTree>
    <p:extLst>
      <p:ext uri="{BB962C8B-B14F-4D97-AF65-F5344CB8AC3E}">
        <p14:creationId xmlns:p14="http://schemas.microsoft.com/office/powerpoint/2010/main" val="2735484377"/>
      </p:ext>
    </p:extLst>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AB4D5E7-AB34-6441-AD1D-99B87EAB70D1}"/>
              </a:ext>
            </a:extLst>
          </p:cNvPr>
          <p:cNvSpPr>
            <a:spLocks noGrp="1"/>
          </p:cNvSpPr>
          <p:nvPr>
            <p:ph type="dt" sz="half" idx="10"/>
          </p:nvPr>
        </p:nvSpPr>
        <p:spPr/>
        <p:txBody>
          <a:bodyPr/>
          <a:lstStyle>
            <a:lvl1pPr>
              <a:defRPr/>
            </a:lvl1pPr>
          </a:lstStyle>
          <a:p>
            <a:pPr>
              <a:defRPr/>
            </a:pPr>
            <a:fld id="{C30959B3-F27B-BF4E-AFE3-02214D69BBF3}" type="datetimeFigureOut">
              <a:rPr lang="en-US" altLang="en-US"/>
              <a:pPr>
                <a:defRPr/>
              </a:pPr>
              <a:t>9/7/23</a:t>
            </a:fld>
            <a:endParaRPr lang="en-US" altLang="en-US"/>
          </a:p>
        </p:txBody>
      </p:sp>
      <p:sp>
        <p:nvSpPr>
          <p:cNvPr id="4" name="Footer Placeholder 4">
            <a:extLst>
              <a:ext uri="{FF2B5EF4-FFF2-40B4-BE49-F238E27FC236}">
                <a16:creationId xmlns:a16="http://schemas.microsoft.com/office/drawing/2014/main" id="{961CC890-5A6D-BB4D-BC4D-3B2B940F8C3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ED281F3-8785-F940-99B5-55B2EFB16C30}"/>
              </a:ext>
            </a:extLst>
          </p:cNvPr>
          <p:cNvSpPr>
            <a:spLocks noGrp="1"/>
          </p:cNvSpPr>
          <p:nvPr>
            <p:ph type="sldNum" sz="quarter" idx="12"/>
          </p:nvPr>
        </p:nvSpPr>
        <p:spPr/>
        <p:txBody>
          <a:bodyPr/>
          <a:lstStyle>
            <a:lvl1pPr>
              <a:defRPr/>
            </a:lvl1pPr>
          </a:lstStyle>
          <a:p>
            <a:fld id="{D8ED5ADA-93CA-E448-9593-E5CF5A718ED4}" type="slidenum">
              <a:rPr lang="en-US" altLang="en-US"/>
              <a:pPr/>
              <a:t>‹#›</a:t>
            </a:fld>
            <a:endParaRPr lang="en-US" altLang="en-US"/>
          </a:p>
        </p:txBody>
      </p:sp>
    </p:spTree>
    <p:extLst>
      <p:ext uri="{BB962C8B-B14F-4D97-AF65-F5344CB8AC3E}">
        <p14:creationId xmlns:p14="http://schemas.microsoft.com/office/powerpoint/2010/main" val="25721490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4"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21182161"/>
      </p:ext>
    </p:extLst>
  </p:cSld>
  <p:clrMapOvr>
    <a:masterClrMapping/>
  </p:clrMapOvr>
  <p:transition spd="slow">
    <p:push dir="u"/>
  </p:transition>
</p:sldLayout>
</file>

<file path=ppt/slideLayouts/slideLayout1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F2FF201-E321-F54C-8622-E11B9CF62278}"/>
              </a:ext>
            </a:extLst>
          </p:cNvPr>
          <p:cNvSpPr>
            <a:spLocks noGrp="1"/>
          </p:cNvSpPr>
          <p:nvPr>
            <p:ph type="dt" sz="half" idx="10"/>
          </p:nvPr>
        </p:nvSpPr>
        <p:spPr/>
        <p:txBody>
          <a:bodyPr/>
          <a:lstStyle>
            <a:lvl1pPr>
              <a:defRPr/>
            </a:lvl1pPr>
          </a:lstStyle>
          <a:p>
            <a:pPr>
              <a:defRPr/>
            </a:pPr>
            <a:fld id="{4CDA34A4-1612-E94F-96A9-D00333EA1BF1}" type="datetimeFigureOut">
              <a:rPr lang="en-US" altLang="en-US"/>
              <a:pPr>
                <a:defRPr/>
              </a:pPr>
              <a:t>9/7/23</a:t>
            </a:fld>
            <a:endParaRPr lang="en-US" altLang="en-US"/>
          </a:p>
        </p:txBody>
      </p:sp>
      <p:sp>
        <p:nvSpPr>
          <p:cNvPr id="3" name="Footer Placeholder 4">
            <a:extLst>
              <a:ext uri="{FF2B5EF4-FFF2-40B4-BE49-F238E27FC236}">
                <a16:creationId xmlns:a16="http://schemas.microsoft.com/office/drawing/2014/main" id="{81A11151-5E77-A943-88FE-470A1521AB2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E22FB21-6008-F34B-B360-7B8F3E459379}"/>
              </a:ext>
            </a:extLst>
          </p:cNvPr>
          <p:cNvSpPr>
            <a:spLocks noGrp="1"/>
          </p:cNvSpPr>
          <p:nvPr>
            <p:ph type="sldNum" sz="quarter" idx="12"/>
          </p:nvPr>
        </p:nvSpPr>
        <p:spPr/>
        <p:txBody>
          <a:bodyPr/>
          <a:lstStyle>
            <a:lvl1pPr>
              <a:defRPr/>
            </a:lvl1pPr>
          </a:lstStyle>
          <a:p>
            <a:fld id="{A93B0BDD-A03B-034E-9302-3E0B65FC7F90}" type="slidenum">
              <a:rPr lang="en-US" altLang="en-US"/>
              <a:pPr/>
              <a:t>‹#›</a:t>
            </a:fld>
            <a:endParaRPr lang="en-US" altLang="en-US"/>
          </a:p>
        </p:txBody>
      </p:sp>
    </p:spTree>
    <p:extLst>
      <p:ext uri="{BB962C8B-B14F-4D97-AF65-F5344CB8AC3E}">
        <p14:creationId xmlns:p14="http://schemas.microsoft.com/office/powerpoint/2010/main" val="2823412709"/>
      </p:ext>
    </p:extLst>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4A9F6D2-6E16-EA4B-A8C6-E659707B6425}"/>
              </a:ext>
            </a:extLst>
          </p:cNvPr>
          <p:cNvSpPr>
            <a:spLocks noGrp="1"/>
          </p:cNvSpPr>
          <p:nvPr>
            <p:ph type="dt" sz="half" idx="10"/>
          </p:nvPr>
        </p:nvSpPr>
        <p:spPr/>
        <p:txBody>
          <a:bodyPr/>
          <a:lstStyle>
            <a:lvl1pPr>
              <a:defRPr/>
            </a:lvl1pPr>
          </a:lstStyle>
          <a:p>
            <a:pPr>
              <a:defRPr/>
            </a:pPr>
            <a:fld id="{7FEE4B66-0A59-AB46-9FBC-C17B5F7EE35E}" type="datetimeFigureOut">
              <a:rPr lang="en-US" altLang="en-US"/>
              <a:pPr>
                <a:defRPr/>
              </a:pPr>
              <a:t>9/7/23</a:t>
            </a:fld>
            <a:endParaRPr lang="en-US" altLang="en-US"/>
          </a:p>
        </p:txBody>
      </p:sp>
      <p:sp>
        <p:nvSpPr>
          <p:cNvPr id="6" name="Footer Placeholder 4">
            <a:extLst>
              <a:ext uri="{FF2B5EF4-FFF2-40B4-BE49-F238E27FC236}">
                <a16:creationId xmlns:a16="http://schemas.microsoft.com/office/drawing/2014/main" id="{39CB44F4-E142-9A42-9D96-E14DCB012C3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1A859C0-4CB1-474A-91D3-AC67A1257861}"/>
              </a:ext>
            </a:extLst>
          </p:cNvPr>
          <p:cNvSpPr>
            <a:spLocks noGrp="1"/>
          </p:cNvSpPr>
          <p:nvPr>
            <p:ph type="sldNum" sz="quarter" idx="12"/>
          </p:nvPr>
        </p:nvSpPr>
        <p:spPr/>
        <p:txBody>
          <a:bodyPr/>
          <a:lstStyle>
            <a:lvl1pPr>
              <a:defRPr/>
            </a:lvl1pPr>
          </a:lstStyle>
          <a:p>
            <a:fld id="{54BA48F5-3E9E-EA4A-9588-2895D9717C22}" type="slidenum">
              <a:rPr lang="en-US" altLang="en-US"/>
              <a:pPr/>
              <a:t>‹#›</a:t>
            </a:fld>
            <a:endParaRPr lang="en-US" altLang="en-US"/>
          </a:p>
        </p:txBody>
      </p:sp>
    </p:spTree>
    <p:extLst>
      <p:ext uri="{BB962C8B-B14F-4D97-AF65-F5344CB8AC3E}">
        <p14:creationId xmlns:p14="http://schemas.microsoft.com/office/powerpoint/2010/main" val="3601901728"/>
      </p:ext>
    </p:extLst>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A69FCE5-2C56-134B-BC77-AA883957871E}"/>
              </a:ext>
            </a:extLst>
          </p:cNvPr>
          <p:cNvSpPr>
            <a:spLocks noGrp="1"/>
          </p:cNvSpPr>
          <p:nvPr>
            <p:ph type="dt" sz="half" idx="10"/>
          </p:nvPr>
        </p:nvSpPr>
        <p:spPr/>
        <p:txBody>
          <a:bodyPr/>
          <a:lstStyle>
            <a:lvl1pPr>
              <a:defRPr/>
            </a:lvl1pPr>
          </a:lstStyle>
          <a:p>
            <a:pPr>
              <a:defRPr/>
            </a:pPr>
            <a:fld id="{BA70A5E9-410A-5449-B621-7ED24078802F}" type="datetimeFigureOut">
              <a:rPr lang="en-US" altLang="en-US"/>
              <a:pPr>
                <a:defRPr/>
              </a:pPr>
              <a:t>9/7/23</a:t>
            </a:fld>
            <a:endParaRPr lang="en-US" altLang="en-US"/>
          </a:p>
        </p:txBody>
      </p:sp>
      <p:sp>
        <p:nvSpPr>
          <p:cNvPr id="6" name="Footer Placeholder 4">
            <a:extLst>
              <a:ext uri="{FF2B5EF4-FFF2-40B4-BE49-F238E27FC236}">
                <a16:creationId xmlns:a16="http://schemas.microsoft.com/office/drawing/2014/main" id="{B6E86617-706C-864B-B43E-415E925E3D4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BC1C716-4F4F-0846-AC14-7AD0C53590CE}"/>
              </a:ext>
            </a:extLst>
          </p:cNvPr>
          <p:cNvSpPr>
            <a:spLocks noGrp="1"/>
          </p:cNvSpPr>
          <p:nvPr>
            <p:ph type="sldNum" sz="quarter" idx="12"/>
          </p:nvPr>
        </p:nvSpPr>
        <p:spPr/>
        <p:txBody>
          <a:bodyPr/>
          <a:lstStyle>
            <a:lvl1pPr>
              <a:defRPr/>
            </a:lvl1pPr>
          </a:lstStyle>
          <a:p>
            <a:fld id="{CAFBE8BD-11FF-0C4D-93AD-9FF4ACA9A9F5}" type="slidenum">
              <a:rPr lang="en-US" altLang="en-US"/>
              <a:pPr/>
              <a:t>‹#›</a:t>
            </a:fld>
            <a:endParaRPr lang="en-US" altLang="en-US"/>
          </a:p>
        </p:txBody>
      </p:sp>
    </p:spTree>
    <p:extLst>
      <p:ext uri="{BB962C8B-B14F-4D97-AF65-F5344CB8AC3E}">
        <p14:creationId xmlns:p14="http://schemas.microsoft.com/office/powerpoint/2010/main" val="327041755"/>
      </p:ext>
    </p:extLst>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1972D-7C42-8F43-A9AE-22C3625E9A31}"/>
              </a:ext>
            </a:extLst>
          </p:cNvPr>
          <p:cNvSpPr>
            <a:spLocks noGrp="1"/>
          </p:cNvSpPr>
          <p:nvPr>
            <p:ph type="dt" sz="half" idx="10"/>
          </p:nvPr>
        </p:nvSpPr>
        <p:spPr/>
        <p:txBody>
          <a:bodyPr/>
          <a:lstStyle>
            <a:lvl1pPr>
              <a:defRPr/>
            </a:lvl1pPr>
          </a:lstStyle>
          <a:p>
            <a:pPr>
              <a:defRPr/>
            </a:pPr>
            <a:fld id="{3E5978FB-5825-E948-AF5A-B4FC37C321F4}" type="datetimeFigureOut">
              <a:rPr lang="en-US" altLang="en-US"/>
              <a:pPr>
                <a:defRPr/>
              </a:pPr>
              <a:t>9/7/23</a:t>
            </a:fld>
            <a:endParaRPr lang="en-US" altLang="en-US"/>
          </a:p>
        </p:txBody>
      </p:sp>
      <p:sp>
        <p:nvSpPr>
          <p:cNvPr id="5" name="Footer Placeholder 4">
            <a:extLst>
              <a:ext uri="{FF2B5EF4-FFF2-40B4-BE49-F238E27FC236}">
                <a16:creationId xmlns:a16="http://schemas.microsoft.com/office/drawing/2014/main" id="{C2E12035-31E2-9E40-9DAD-176ECB129F8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F5808D8-DCC0-5846-AE65-38BB945269C2}"/>
              </a:ext>
            </a:extLst>
          </p:cNvPr>
          <p:cNvSpPr>
            <a:spLocks noGrp="1"/>
          </p:cNvSpPr>
          <p:nvPr>
            <p:ph type="sldNum" sz="quarter" idx="12"/>
          </p:nvPr>
        </p:nvSpPr>
        <p:spPr/>
        <p:txBody>
          <a:bodyPr/>
          <a:lstStyle>
            <a:lvl1pPr>
              <a:defRPr/>
            </a:lvl1pPr>
          </a:lstStyle>
          <a:p>
            <a:fld id="{604E50EB-C7E8-434A-9CB5-7214A7DB6B7B}" type="slidenum">
              <a:rPr lang="en-US" altLang="en-US"/>
              <a:pPr/>
              <a:t>‹#›</a:t>
            </a:fld>
            <a:endParaRPr lang="en-US" altLang="en-US"/>
          </a:p>
        </p:txBody>
      </p:sp>
    </p:spTree>
    <p:extLst>
      <p:ext uri="{BB962C8B-B14F-4D97-AF65-F5344CB8AC3E}">
        <p14:creationId xmlns:p14="http://schemas.microsoft.com/office/powerpoint/2010/main" val="1778994291"/>
      </p:ext>
    </p:extLst>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168A3-90C1-1E4F-A160-CFD28005C641}"/>
              </a:ext>
            </a:extLst>
          </p:cNvPr>
          <p:cNvSpPr>
            <a:spLocks noGrp="1"/>
          </p:cNvSpPr>
          <p:nvPr>
            <p:ph type="dt" sz="half" idx="10"/>
          </p:nvPr>
        </p:nvSpPr>
        <p:spPr/>
        <p:txBody>
          <a:bodyPr/>
          <a:lstStyle>
            <a:lvl1pPr>
              <a:defRPr/>
            </a:lvl1pPr>
          </a:lstStyle>
          <a:p>
            <a:pPr>
              <a:defRPr/>
            </a:pPr>
            <a:fld id="{8FD991FF-B995-5D4E-AFF0-73FB9A47ACFF}" type="datetimeFigureOut">
              <a:rPr lang="en-US" altLang="en-US"/>
              <a:pPr>
                <a:defRPr/>
              </a:pPr>
              <a:t>9/7/23</a:t>
            </a:fld>
            <a:endParaRPr lang="en-US" altLang="en-US"/>
          </a:p>
        </p:txBody>
      </p:sp>
      <p:sp>
        <p:nvSpPr>
          <p:cNvPr id="5" name="Footer Placeholder 4">
            <a:extLst>
              <a:ext uri="{FF2B5EF4-FFF2-40B4-BE49-F238E27FC236}">
                <a16:creationId xmlns:a16="http://schemas.microsoft.com/office/drawing/2014/main" id="{046E73EC-087B-EB40-A75F-56A7B84DA71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7C24D5F-2190-EB4B-94FB-84C3FC1BB376}"/>
              </a:ext>
            </a:extLst>
          </p:cNvPr>
          <p:cNvSpPr>
            <a:spLocks noGrp="1"/>
          </p:cNvSpPr>
          <p:nvPr>
            <p:ph type="sldNum" sz="quarter" idx="12"/>
          </p:nvPr>
        </p:nvSpPr>
        <p:spPr/>
        <p:txBody>
          <a:bodyPr/>
          <a:lstStyle>
            <a:lvl1pPr>
              <a:defRPr/>
            </a:lvl1pPr>
          </a:lstStyle>
          <a:p>
            <a:fld id="{59E16281-906A-664E-95B0-2A5566BD2081}" type="slidenum">
              <a:rPr lang="en-US" altLang="en-US"/>
              <a:pPr/>
              <a:t>‹#›</a:t>
            </a:fld>
            <a:endParaRPr lang="en-US" altLang="en-US"/>
          </a:p>
        </p:txBody>
      </p:sp>
    </p:spTree>
    <p:extLst>
      <p:ext uri="{BB962C8B-B14F-4D97-AF65-F5344CB8AC3E}">
        <p14:creationId xmlns:p14="http://schemas.microsoft.com/office/powerpoint/2010/main" val="1109937011"/>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7"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80521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46.xml><?xml version="1.0" encoding="utf-8"?>
<p:sldLayout xmlns:a="http://schemas.openxmlformats.org/drawingml/2006/main" xmlns:r="http://schemas.openxmlformats.org/officeDocument/2006/relationships" xmlns:p="http://schemas.openxmlformats.org/presentationml/2006/main"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27581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47.xml><?xml version="1.0" encoding="utf-8"?>
<p:sldLayout xmlns:a="http://schemas.openxmlformats.org/drawingml/2006/main" xmlns:r="http://schemas.openxmlformats.org/officeDocument/2006/relationships" xmlns:p="http://schemas.openxmlformats.org/presentationml/2006/main"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1"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47689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48.xml><?xml version="1.0" encoding="utf-8"?>
<p:sldLayout xmlns:a="http://schemas.openxmlformats.org/drawingml/2006/main" xmlns:r="http://schemas.openxmlformats.org/officeDocument/2006/relationships" xmlns:p="http://schemas.openxmlformats.org/presentationml/2006/main" userDrawn="1">
  <p:cSld name="18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1"/>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8" y="3429001"/>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19652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149.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65386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5151632"/>
      </p:ext>
    </p:extLst>
  </p:cSld>
  <p:clrMapOvr>
    <a:masterClrMapping/>
  </p:clrMapOvr>
  <p:transition spd="slow">
    <p:push dir="r"/>
  </p:transition>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404345"/>
      </p:ext>
    </p:extLst>
  </p:cSld>
  <p:clrMapOvr>
    <a:masterClrMapping/>
  </p:clrMapOvr>
  <p:transition spd="slow">
    <p:push dir="u"/>
  </p:transition>
</p:sldLayout>
</file>

<file path=ppt/slideLayouts/slideLayout1151.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27383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52.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3968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153.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54141177"/>
      </p:ext>
    </p:extLst>
  </p:cSld>
  <p:clrMapOvr>
    <a:masterClrMapping/>
  </p:clrMapOvr>
  <p:transition spd="slow">
    <p:push dir="u"/>
  </p:transition>
</p:sldLayout>
</file>

<file path=ppt/slideLayouts/slideLayout1154.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0"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3619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155.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12068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56.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33584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57.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4"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10745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72616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8113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89569961"/>
      </p:ext>
    </p:extLst>
  </p:cSld>
  <p:clrMapOvr>
    <a:masterClrMapping/>
  </p:clrMapOvr>
  <p:transition spd="slow">
    <p:push dir="r"/>
  </p:transition>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60394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2566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600" dirty="0">
                <a:latin typeface="Raleway" panose="020B0503030101060003" pitchFamily="34" charset="0"/>
              </a:defRPr>
            </a:lvl1pPr>
          </a:lstStyle>
          <a:p>
            <a:pPr marL="228600" lvl="0" indent="-22860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6"/>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29041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70372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333444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58319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99833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167.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17466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68.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175344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69.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82189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2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27330384"/>
      </p:ext>
    </p:extLst>
  </p:cSld>
  <p:clrMapOvr>
    <a:masterClrMapping/>
  </p:clrMapOvr>
  <p:transition spd="slow">
    <p:push/>
  </p:transition>
</p:sldLayout>
</file>

<file path=ppt/slideLayouts/slideLayout1170.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09590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171.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93168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172.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13823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173.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68711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174.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33855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175.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31084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176.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8"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6"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36538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56734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178.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6"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4" cy="1416074"/>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6" y="1887798"/>
            <a:ext cx="1203890" cy="1416070"/>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04201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29"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8"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08396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3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58805994"/>
      </p:ext>
    </p:extLst>
  </p:cSld>
  <p:clrMapOvr>
    <a:masterClrMapping/>
  </p:clrMapOvr>
  <p:transition spd="slow">
    <p:push/>
  </p:transition>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6"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2"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29680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3"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3"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3"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31864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5"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5"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29"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29"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35312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09"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6"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09"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6"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08201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29"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29"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29"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1092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85.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04278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86.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1"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82765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87.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058979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88.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3099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89.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6" y="673101"/>
            <a:ext cx="5488673"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8812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7"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7"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50"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115437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190.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2" y="1143507"/>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53864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91.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3" y="1163473"/>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3"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7"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1786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192.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88492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93.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0"/>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0701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194.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1"/>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5198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95.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2" y="1865739"/>
            <a:ext cx="3215493" cy="3218594"/>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8"/>
            <a:ext cx="2797354" cy="2800454"/>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44773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196.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3" y="1786364"/>
            <a:ext cx="3215493" cy="3218594"/>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4"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6" y="4626716"/>
            <a:ext cx="2798904" cy="2800454"/>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75094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197.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91274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198.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62727707"/>
      </p:ext>
    </p:extLst>
  </p:cSld>
  <p:clrMapOvr>
    <a:masterClrMapping/>
  </p:clrMapOvr>
  <p:transition spd="slow">
    <p:push/>
  </p:transition>
</p:sldLayout>
</file>

<file path=ppt/slideLayouts/slideLayout1199.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67103802"/>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r>
              <a:rPr lang="en-US"/>
              <a:t>Click icon to add picture</a:t>
            </a:r>
            <a:endParaRPr lang="id-ID"/>
          </a:p>
        </p:txBody>
      </p:sp>
    </p:spTree>
    <p:extLst>
      <p:ext uri="{BB962C8B-B14F-4D97-AF65-F5344CB8AC3E}">
        <p14:creationId xmlns:p14="http://schemas.microsoft.com/office/powerpoint/2010/main" val="173597832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7"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7"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50"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6233327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8959660"/>
      </p:ext>
    </p:extLst>
  </p:cSld>
  <p:clrMapOvr>
    <a:masterClrMapping/>
  </p:clrMapOvr>
  <p:transition spd="slow">
    <p:push/>
  </p:transition>
</p:sldLayout>
</file>

<file path=ppt/slideLayouts/slideLayout1201.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88516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02.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2" y="-4610222"/>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74683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03.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934061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04.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95488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05.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08804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206.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32513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207.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19372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208.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76488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209.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42439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2"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2"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3" y="42926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933191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33909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211.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40575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212.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80756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213.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81108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214.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83832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215.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0421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216.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30487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17.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24220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18.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95241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219.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7837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2"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2"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3" y="800101"/>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09225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90510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221.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47699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222.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8031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223.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6237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224.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25640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225.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6499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226.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6235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227.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56902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228.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1380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9.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99798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1" y="800099"/>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2"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2"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2"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2"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386620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16690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81102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23015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956761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99854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29614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32935603"/>
      </p:ext>
    </p:extLst>
  </p:cSld>
  <p:clrMapOvr>
    <a:masterClrMapping/>
  </p:clrMapOvr>
  <p:transition spd="slow">
    <p:push dir="r"/>
  </p:transition>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52859034"/>
      </p:ext>
    </p:extLst>
  </p:cSld>
  <p:clrMapOvr>
    <a:masterClrMapping/>
  </p:clrMapOvr>
  <p:transition spd="slow">
    <p:push dir="r"/>
  </p:transition>
</p:sldLayout>
</file>

<file path=ppt/slideLayouts/slideLayout1238.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16857547"/>
      </p:ext>
    </p:extLst>
  </p:cSld>
  <p:clrMapOvr>
    <a:masterClrMapping/>
  </p:clrMapOvr>
  <p:transition spd="slow">
    <p:push/>
  </p:transition>
</p:sldLayout>
</file>

<file path=ppt/slideLayouts/slideLayout1239.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55940892"/>
      </p:ext>
    </p:extLst>
  </p:cSld>
  <p:clrMapOvr>
    <a:masterClrMapping/>
  </p:clrMapOvr>
  <p:transition spd="slow">
    <p:push/>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9" y="261937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2"/>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739589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7066751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41.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1089599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42.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808483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43.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95730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44.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035604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245.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391172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46.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580473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47.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438833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48.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3072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49.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826978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1" y="7905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1"/>
            <a:ext cx="1639959"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7"/>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2" y="4402272"/>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537580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781112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1.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09300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2.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36747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3.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56058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4.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81164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5.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48069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6.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6642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7.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555614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8.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83590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59.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95842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9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4" y="2602043"/>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5" y="806576"/>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2"/>
            <a:ext cx="1639959"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1" y="798379"/>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1" y="2616329"/>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11795"/>
            <a:ext cx="1639959"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985995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501519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261.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97101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262.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11325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263.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561529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264.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8441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265.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9420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266.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3686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267.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37596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268.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56729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69.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0362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34290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899604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70.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4176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271.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7038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72.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968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73.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96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1375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7115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3796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474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19510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9281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631254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34808067"/>
      </p:ext>
    </p:extLst>
  </p:cSld>
  <p:clrMapOvr>
    <a:masterClrMapping/>
  </p:clrMapOvr>
  <p:transition spd="slow">
    <p:push dir="u"/>
  </p:transition>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82602413"/>
      </p:ext>
    </p:extLst>
  </p:cSld>
  <p:clrMapOvr>
    <a:masterClrMapping/>
  </p:clrMapOvr>
  <p:transition spd="slow">
    <p:push dir="u"/>
  </p:transition>
</p:sldLayout>
</file>

<file path=ppt/slideLayouts/slideLayout1282.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2296562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283.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357395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284.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43812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285.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25357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286.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835808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87.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2765729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88.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79255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89.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695927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8001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565901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0.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87895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91.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59008561"/>
      </p:ext>
    </p:extLst>
  </p:cSld>
  <p:clrMapOvr>
    <a:masterClrMapping/>
  </p:clrMapOvr>
  <p:transition spd="slow">
    <p:push dir="r"/>
  </p:transition>
</p:sldLayout>
</file>

<file path=ppt/slideLayouts/slideLayout1292.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46427220"/>
      </p:ext>
    </p:extLst>
  </p:cSld>
  <p:clrMapOvr>
    <a:masterClrMapping/>
  </p:clrMapOvr>
  <p:transition spd="slow">
    <p:push/>
  </p:transition>
</p:sldLayout>
</file>

<file path=ppt/slideLayouts/slideLayout1293.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99041605"/>
      </p:ext>
    </p:extLst>
  </p:cSld>
  <p:clrMapOvr>
    <a:masterClrMapping/>
  </p:clrMapOvr>
  <p:transition spd="slow">
    <p:push dir="r"/>
  </p:transition>
</p:sldLayout>
</file>

<file path=ppt/slideLayouts/slideLayout1294.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47956119"/>
      </p:ext>
    </p:extLst>
  </p:cSld>
  <p:clrMapOvr>
    <a:masterClrMapping/>
  </p:clrMapOvr>
  <p:transition spd="slow">
    <p:push/>
  </p:transition>
</p:sldLayout>
</file>

<file path=ppt/slideLayouts/slideLayout1295.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65291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96.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91955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297.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482139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98.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276846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99.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04678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r>
              <a:rPr lang="en-US"/>
              <a:t>Click icon to add picture</a:t>
            </a:r>
            <a:endParaRPr lang="id-ID"/>
          </a:p>
        </p:txBody>
      </p:sp>
    </p:spTree>
    <p:extLst>
      <p:ext uri="{BB962C8B-B14F-4D97-AF65-F5344CB8AC3E}">
        <p14:creationId xmlns:p14="http://schemas.microsoft.com/office/powerpoint/2010/main" val="3390241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800101"/>
            <a:ext cx="2562227"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635847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61280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301.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95383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302.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34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3.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427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04.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6167898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05.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092234"/>
      </p:ext>
    </p:extLst>
  </p:cSld>
  <p:clrMapOvr>
    <a:masterClrMapping/>
  </p:clrMapOvr>
  <p:transition spd="slow">
    <p:push/>
  </p:transition>
</p:sldLayout>
</file>

<file path=ppt/slideLayouts/slideLayout1306.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277985"/>
      </p:ext>
    </p:extLst>
  </p:cSld>
  <p:clrMapOvr>
    <a:masterClrMapping/>
  </p:clrMapOvr>
  <p:transition spd="slow">
    <p:push dir="r"/>
  </p:transition>
</p:sldLayout>
</file>

<file path=ppt/slideLayouts/slideLayout1307.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58055"/>
      </p:ext>
    </p:extLst>
  </p:cSld>
  <p:clrMapOvr>
    <a:masterClrMapping/>
  </p:clrMapOvr>
  <p:transition spd="slow">
    <p:push dir="u"/>
  </p:transition>
</p:sldLayout>
</file>

<file path=ppt/slideLayouts/slideLayout1308.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15289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309.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85463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1"/>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2786513"/>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598107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498544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311.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64654053"/>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12.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842753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13.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99298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314.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61565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87839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16.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54243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120037"/>
      </p:ext>
    </p:extLst>
  </p:cSld>
  <p:clrMapOvr>
    <a:masterClrMapping/>
  </p:clrMapOvr>
  <p:transition spd="slow">
    <p:push dir="u"/>
  </p:transition>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99363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87333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3"/>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800101"/>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683549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43309171"/>
      </p:ext>
    </p:extLst>
  </p:cSld>
  <p:clrMapOvr>
    <a:masterClrMapping/>
  </p:clrMapOvr>
  <p:transition spd="slow">
    <p:push dir="u"/>
  </p:transition>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0"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23034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87612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23.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00917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24.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4"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40100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25.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55779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26.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45868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327.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6205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28.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79225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29.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600" dirty="0">
                <a:latin typeface="Raleway" panose="020B0503030101060003" pitchFamily="34" charset="0"/>
              </a:defRPr>
            </a:lvl1pPr>
          </a:lstStyle>
          <a:p>
            <a:pPr marL="228600" lvl="0" indent="-22860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6"/>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31518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1" y="800101"/>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3"/>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605948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30.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6200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31.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5585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93906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45032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34.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48889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35.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20528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36.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6996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26291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76213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99670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3"/>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800101"/>
            <a:ext cx="2562227"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499269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7300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89659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2662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8"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6"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225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35875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6"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4" cy="1416074"/>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6" y="1887798"/>
            <a:ext cx="1203890" cy="1416070"/>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88298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29"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8"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35979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47.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6"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2"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225248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48.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3"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3"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3"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15571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49.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5"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5"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29"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29"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31120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7"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3514724"/>
            <a:ext cx="2562227"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810047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09"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6"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09"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6"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26879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51.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29"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29"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29"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079017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05816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1"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06535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69050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55.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03071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56.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6" y="673101"/>
            <a:ext cx="5488673"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26648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2" y="1143507"/>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71771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3" y="1163473"/>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3"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7"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98430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055332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6"/>
            <a:ext cx="2562227"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3" y="800100"/>
            <a:ext cx="2562227"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580597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0"/>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6611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1"/>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31529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62.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2" y="1865739"/>
            <a:ext cx="3215493" cy="3218594"/>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8"/>
            <a:ext cx="2797354" cy="2800454"/>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42055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363.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3" y="1786364"/>
            <a:ext cx="3215493" cy="3218594"/>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4"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6" y="4626716"/>
            <a:ext cx="2798904" cy="2800454"/>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83359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364.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1579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365.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15231304"/>
      </p:ext>
    </p:extLst>
  </p:cSld>
  <p:clrMapOvr>
    <a:masterClrMapping/>
  </p:clrMapOvr>
  <p:transition spd="slow">
    <p:push/>
  </p:transition>
</p:sldLayout>
</file>

<file path=ppt/slideLayouts/slideLayout1366.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55251455"/>
      </p:ext>
    </p:extLst>
  </p:cSld>
  <p:clrMapOvr>
    <a:masterClrMapping/>
  </p:clrMapOvr>
  <p:transition spd="slow">
    <p:push/>
  </p:transition>
</p:sldLayout>
</file>

<file path=ppt/slideLayouts/slideLayout1367.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75683810"/>
      </p:ext>
    </p:extLst>
  </p:cSld>
  <p:clrMapOvr>
    <a:masterClrMapping/>
  </p:clrMapOvr>
  <p:transition spd="slow">
    <p:push/>
  </p:transition>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94494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2" y="-4610222"/>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85812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7"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514724"/>
            <a:ext cx="2562227"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97762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69811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72687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42671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7295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06204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6614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94264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8780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378.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2006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379.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46406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6"/>
            <a:ext cx="2562227"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800100"/>
            <a:ext cx="2562227"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682193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80.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5426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381.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0534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382.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82160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383.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30799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84.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66756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85.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39107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2636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92101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4672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83849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1"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1"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1"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042788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99686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02310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11132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6062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28473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395.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37906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6.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61487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7.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3884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8.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79473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399.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02350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84700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1"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1"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651112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00.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3285185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01.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07968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402.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0399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403.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89768600"/>
      </p:ext>
    </p:extLst>
  </p:cSld>
  <p:clrMapOvr>
    <a:masterClrMapping/>
  </p:clrMapOvr>
  <p:transition spd="slow">
    <p:push dir="r"/>
  </p:transition>
</p:sldLayout>
</file>

<file path=ppt/slideLayouts/slideLayout1404.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84684528"/>
      </p:ext>
    </p:extLst>
  </p:cSld>
  <p:clrMapOvr>
    <a:masterClrMapping/>
  </p:clrMapOvr>
  <p:transition spd="slow">
    <p:push dir="r"/>
  </p:transition>
</p:sldLayout>
</file>

<file path=ppt/slideLayouts/slideLayout1405.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93328031"/>
      </p:ext>
    </p:extLst>
  </p:cSld>
  <p:clrMapOvr>
    <a:masterClrMapping/>
  </p:clrMapOvr>
  <p:transition spd="slow">
    <p:push/>
  </p:transition>
</p:sldLayout>
</file>

<file path=ppt/slideLayouts/slideLayout1406.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73861304"/>
      </p:ext>
    </p:extLst>
  </p:cSld>
  <p:clrMapOvr>
    <a:masterClrMapping/>
  </p:clrMapOvr>
  <p:transition spd="slow">
    <p:push/>
  </p:transition>
</p:sldLayout>
</file>

<file path=ppt/slideLayouts/slideLayout1407.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129576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08.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263397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09.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153655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4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63408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10.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597516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11.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492956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412.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961248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413.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730490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049257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415.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652409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16.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873236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17.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12398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18.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78073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19.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95137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5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1"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00647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20.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38724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21.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5850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22.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097905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23.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78449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24.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183656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25.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12296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26.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234799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27.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05940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28.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126870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29.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52519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1"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1"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1"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7336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30.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92235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12683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06302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380374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2952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28474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02227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4604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2342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439.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5198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1"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1"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772704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40.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4860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441.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367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42.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4452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443.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234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444.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8035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445.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12419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46.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2051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47.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61660053"/>
      </p:ext>
    </p:extLst>
  </p:cSld>
  <p:clrMapOvr>
    <a:masterClrMapping/>
  </p:clrMapOvr>
  <p:transition spd="slow">
    <p:push dir="u"/>
  </p:transition>
</p:sldLayout>
</file>

<file path=ppt/slideLayouts/slideLayout1448.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43761913"/>
      </p:ext>
    </p:extLst>
  </p:cSld>
  <p:clrMapOvr>
    <a:masterClrMapping/>
  </p:clrMapOvr>
  <p:transition spd="slow">
    <p:push dir="u"/>
  </p:transition>
</p:sldLayout>
</file>

<file path=ppt/slideLayouts/slideLayout1449.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9129840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2154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50.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541690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451.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647205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452.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79326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453.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823100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4.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0104244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5.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58097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6.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27451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7.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37878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8.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10153175"/>
      </p:ext>
    </p:extLst>
  </p:cSld>
  <p:clrMapOvr>
    <a:masterClrMapping/>
  </p:clrMapOvr>
  <p:transition spd="slow">
    <p:push dir="r"/>
  </p:transition>
</p:sldLayout>
</file>

<file path=ppt/slideLayouts/slideLayout1459.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71838903"/>
      </p:ext>
    </p:extLst>
  </p:cSld>
  <p:clrMapOvr>
    <a:masterClrMapping/>
  </p:clrMapOvr>
  <p:transition spd="slow">
    <p:push/>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1" y="2607709"/>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9"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869776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60.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81668633"/>
      </p:ext>
    </p:extLst>
  </p:cSld>
  <p:clrMapOvr>
    <a:masterClrMapping/>
  </p:clrMapOvr>
  <p:transition spd="slow">
    <p:push dir="r"/>
  </p:transition>
</p:sldLayout>
</file>

<file path=ppt/slideLayouts/slideLayout1461.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88443972"/>
      </p:ext>
    </p:extLst>
  </p:cSld>
  <p:clrMapOvr>
    <a:masterClrMapping/>
  </p:clrMapOvr>
  <p:transition spd="slow">
    <p:push/>
  </p:transition>
</p:sldLayout>
</file>

<file path=ppt/slideLayouts/slideLayout1462.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63466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63.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38836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464.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309999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65.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718740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66.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42794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467.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51197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468.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42003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469.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0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45992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70.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810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12650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76295"/>
      </p:ext>
    </p:extLst>
  </p:cSld>
  <p:clrMapOvr>
    <a:masterClrMapping/>
  </p:clrMapOvr>
  <p:transition spd="slow">
    <p:push/>
  </p:transition>
</p:sldLayout>
</file>

<file path=ppt/slideLayouts/slideLayout1473.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230158"/>
      </p:ext>
    </p:extLst>
  </p:cSld>
  <p:clrMapOvr>
    <a:masterClrMapping/>
  </p:clrMapOvr>
  <p:transition spd="slow">
    <p:push dir="r"/>
  </p:transition>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218607"/>
      </p:ext>
    </p:extLst>
  </p:cSld>
  <p:clrMapOvr>
    <a:masterClrMapping/>
  </p:clrMapOvr>
  <p:transition spd="slow">
    <p:push dir="u"/>
  </p:transition>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88481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476.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01458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477.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853803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478.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98702206"/>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79.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151816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 y="1439918"/>
            <a:ext cx="9764111" cy="3978167"/>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56409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80.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24933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481.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71599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82.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06317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83.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60952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84.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745862"/>
      </p:ext>
    </p:extLst>
  </p:cSld>
  <p:clrMapOvr>
    <a:masterClrMapping/>
  </p:clrMapOvr>
  <p:transition spd="slow">
    <p:push dir="u"/>
  </p:transition>
</p:sldLayout>
</file>

<file path=ppt/slideLayouts/slideLayout1485.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78592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86.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078588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487.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81257445"/>
      </p:ext>
    </p:extLst>
  </p:cSld>
  <p:clrMapOvr>
    <a:masterClrMapping/>
  </p:clrMapOvr>
  <p:transition spd="slow">
    <p:push dir="u"/>
  </p:transition>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0"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50173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61029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8"/>
            <a:ext cx="9764111" cy="3978167"/>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59749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67341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4"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3475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5270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23385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52467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75221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600" dirty="0">
                <a:latin typeface="Raleway" panose="020B0503030101060003" pitchFamily="34" charset="0"/>
              </a:defRPr>
            </a:lvl1pPr>
          </a:lstStyle>
          <a:p>
            <a:pPr marL="228600" lvl="0" indent="-22860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6"/>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7658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79327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498.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69335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499.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10153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812437"/>
      </p:ext>
    </p:extLst>
  </p:cSld>
  <p:clrMapOvr>
    <a:masterClrMapping/>
  </p:clrMapOvr>
  <p:transition spd="slow">
    <p:push dir="u"/>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099"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971482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500.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95480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01.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73854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02.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09111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03.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09131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18590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92731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87174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88268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32596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73207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31808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8"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6"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09922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69813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6"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4" cy="1416074"/>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6" y="1887798"/>
            <a:ext cx="1203890" cy="1416070"/>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47963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29"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8"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17360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14.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6"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2"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09535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15.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3"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3"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3"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29201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16.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5"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5"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29"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29"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63482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17.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09"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6"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09"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6"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54398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18.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29"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29"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29"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97976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19.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24190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53384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1"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54121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63791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52111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6" y="673101"/>
            <a:ext cx="5488673"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18908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2" y="1143507"/>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8069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3" y="1163473"/>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3"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7"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61515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96581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0"/>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47700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1"/>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63805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2" y="1865739"/>
            <a:ext cx="3215493" cy="3218594"/>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8"/>
            <a:ext cx="2797354" cy="2800454"/>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17949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1"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02060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530.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3" y="1786364"/>
            <a:ext cx="3215493" cy="3218594"/>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4"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6" y="4626716"/>
            <a:ext cx="2798904" cy="2800454"/>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8355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531.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2058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532.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8466155"/>
      </p:ext>
    </p:extLst>
  </p:cSld>
  <p:clrMapOvr>
    <a:masterClrMapping/>
  </p:clrMapOvr>
  <p:transition spd="slow">
    <p:push/>
  </p:transition>
</p:sldLayout>
</file>

<file path=ppt/slideLayouts/slideLayout1533.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39088017"/>
      </p:ext>
    </p:extLst>
  </p:cSld>
  <p:clrMapOvr>
    <a:masterClrMapping/>
  </p:clrMapOvr>
  <p:transition spd="slow">
    <p:push/>
  </p:transition>
</p:sldLayout>
</file>

<file path=ppt/slideLayouts/slideLayout1534.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09413774"/>
      </p:ext>
    </p:extLst>
  </p:cSld>
  <p:clrMapOvr>
    <a:masterClrMapping/>
  </p:clrMapOvr>
  <p:transition spd="slow">
    <p:push/>
  </p:transition>
</p:sldLayout>
</file>

<file path=ppt/slideLayouts/slideLayout1535.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4522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2" y="-4610222"/>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21841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06994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3096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14447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327338"/>
      </p:ext>
    </p:extLst>
  </p:cSld>
  <p:clrMapOvr>
    <a:masterClrMapping/>
  </p:clrMapOvr>
  <p:transition spd="slow">
    <p:push/>
  </p:transition>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9812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1184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92374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33859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0612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1226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546.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66150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547.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31980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548.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61015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549.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30423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7129"/>
      </p:ext>
    </p:extLst>
  </p:cSld>
  <p:clrMapOvr>
    <a:masterClrMapping/>
  </p:clrMapOvr>
  <p:transition spd="slow">
    <p:push dir="r"/>
  </p:transition>
</p:sldLayout>
</file>

<file path=ppt/slideLayouts/slideLayout1550.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21097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1.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35238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7683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95034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77651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39183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5973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97672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1605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9612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496406"/>
      </p:ext>
    </p:extLst>
  </p:cSld>
  <p:clrMapOvr>
    <a:masterClrMapping/>
  </p:clrMapOvr>
  <p:transition spd="slow">
    <p:push dir="u"/>
  </p:transition>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08879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42422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562.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36103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3.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05700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4.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590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5.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42108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566.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82660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67.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579001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568.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12658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569.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8198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_Custom 2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0B99292-C525-4FD7-8434-260C776026A7}"/>
              </a:ext>
            </a:extLst>
          </p:cNvPr>
          <p:cNvSpPr>
            <a:spLocks noGrp="1"/>
          </p:cNvSpPr>
          <p:nvPr>
            <p:ph type="pic" sz="quarter" idx="18"/>
          </p:nvPr>
        </p:nvSpPr>
        <p:spPr>
          <a:xfrm>
            <a:off x="1" y="-981075"/>
            <a:ext cx="13533209" cy="9022140"/>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62511438"/>
      </p:ext>
    </p:extLst>
  </p:cSld>
  <p:clrMapOvr>
    <a:masterClrMapping/>
  </p:clrMapOvr>
  <p:transition spd="slow">
    <p:push dir="u"/>
  </p:transition>
</p:sldLayout>
</file>

<file path=ppt/slideLayouts/slideLayout1570.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75828116"/>
      </p:ext>
    </p:extLst>
  </p:cSld>
  <p:clrMapOvr>
    <a:masterClrMapping/>
  </p:clrMapOvr>
  <p:transition spd="slow">
    <p:push dir="r"/>
  </p:transition>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37579631"/>
      </p:ext>
    </p:extLst>
  </p:cSld>
  <p:clrMapOvr>
    <a:masterClrMapping/>
  </p:clrMapOvr>
  <p:transition spd="slow">
    <p:push dir="r"/>
  </p:transition>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87089796"/>
      </p:ext>
    </p:extLst>
  </p:cSld>
  <p:clrMapOvr>
    <a:masterClrMapping/>
  </p:clrMapOvr>
  <p:transition spd="slow">
    <p:push/>
  </p:transition>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85942140"/>
      </p:ext>
    </p:extLst>
  </p:cSld>
  <p:clrMapOvr>
    <a:masterClrMapping/>
  </p:clrMapOvr>
  <p:transition spd="slow">
    <p:push/>
  </p:transition>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92840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8858245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071836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528662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40883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579.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29065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C5FFF1E-057D-42EB-BD97-EA07625BA5E3}"/>
              </a:ext>
            </a:extLst>
          </p:cNvPr>
          <p:cNvSpPr>
            <a:spLocks noGrp="1"/>
          </p:cNvSpPr>
          <p:nvPr>
            <p:ph type="pic" sz="quarter" idx="18"/>
          </p:nvPr>
        </p:nvSpPr>
        <p:spPr>
          <a:xfrm>
            <a:off x="0" y="-3162300"/>
            <a:ext cx="15029187" cy="10020299"/>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19270888"/>
      </p:ext>
    </p:extLst>
  </p:cSld>
  <p:clrMapOvr>
    <a:masterClrMapping/>
  </p:clrMapOvr>
  <p:transition spd="slow">
    <p:push dir="u"/>
  </p:transition>
</p:sldLayout>
</file>

<file path=ppt/slideLayouts/slideLayout1580.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911735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581.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635866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582.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24060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83.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57902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84.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33548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85.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877369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86.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407136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87.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364187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88.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626331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89.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7070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Custom 2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CAE6A9A-8F08-4BAA-8C63-44231F7B5505}"/>
              </a:ext>
            </a:extLst>
          </p:cNvPr>
          <p:cNvSpPr>
            <a:spLocks noGrp="1"/>
          </p:cNvSpPr>
          <p:nvPr>
            <p:ph type="pic" sz="quarter" idx="18"/>
          </p:nvPr>
        </p:nvSpPr>
        <p:spPr>
          <a:xfrm>
            <a:off x="1" y="-2000252"/>
            <a:ext cx="5905500" cy="8858251"/>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A8958978-0ADB-4B0A-A770-2B5C6520771C}"/>
              </a:ext>
            </a:extLst>
          </p:cNvPr>
          <p:cNvSpPr/>
          <p:nvPr userDrawn="1"/>
        </p:nvSpPr>
        <p:spPr>
          <a:xfrm>
            <a:off x="5905501" y="-2000251"/>
            <a:ext cx="6286500" cy="8858251"/>
          </a:xfrm>
          <a:prstGeom prst="rect">
            <a:avLst/>
          </a:prstGeom>
          <a:gradFill>
            <a:gsLst>
              <a:gs pos="83164">
                <a:srgbClr val="FACD96"/>
              </a:gs>
              <a:gs pos="27432">
                <a:srgbClr val="FFD7A3"/>
              </a:gs>
              <a:gs pos="54000">
                <a:srgbClr val="F7C992"/>
              </a:gs>
              <a:gs pos="0">
                <a:srgbClr val="FEDAA5"/>
              </a:gs>
              <a:gs pos="100000">
                <a:srgbClr val="F3C48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2356279259"/>
      </p:ext>
    </p:extLst>
  </p:cSld>
  <p:clrMapOvr>
    <a:masterClrMapping/>
  </p:clrMapOvr>
  <p:transition spd="slow">
    <p:push dir="u"/>
  </p:transition>
</p:sldLayout>
</file>

<file path=ppt/slideLayouts/slideLayout1590.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54217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91.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01912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92.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403990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93.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80936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594.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43559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595.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644421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596.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608503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597.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551642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598.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849583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599.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427589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1"/>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63492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9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08530D7-9DAB-48E9-9E75-2B26537A11EA}"/>
              </a:ext>
            </a:extLst>
          </p:cNvPr>
          <p:cNvSpPr>
            <a:spLocks noGrp="1"/>
          </p:cNvSpPr>
          <p:nvPr>
            <p:ph type="pic" sz="quarter" idx="18"/>
          </p:nvPr>
        </p:nvSpPr>
        <p:spPr>
          <a:xfrm>
            <a:off x="-147638" y="-1162052"/>
            <a:ext cx="6015039" cy="8020051"/>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A8958978-0ADB-4B0A-A770-2B5C6520771C}"/>
              </a:ext>
            </a:extLst>
          </p:cNvPr>
          <p:cNvSpPr/>
          <p:nvPr userDrawn="1"/>
        </p:nvSpPr>
        <p:spPr>
          <a:xfrm>
            <a:off x="5867400" y="-1162051"/>
            <a:ext cx="6324600" cy="8020051"/>
          </a:xfrm>
          <a:prstGeom prst="rect">
            <a:avLst/>
          </a:prstGeom>
          <a:gradFill>
            <a:gsLst>
              <a:gs pos="0">
                <a:srgbClr val="1C1A1D"/>
              </a:gs>
              <a:gs pos="100000">
                <a:srgbClr val="130E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215567157"/>
      </p:ext>
    </p:extLst>
  </p:cSld>
  <p:clrMapOvr>
    <a:masterClrMapping/>
  </p:clrMapOvr>
  <p:transition spd="slow">
    <p:push dir="u"/>
  </p:transition>
</p:sldLayout>
</file>

<file path=ppt/slideLayouts/slideLayout1600.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56391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01.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701671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02.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65549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03.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02520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04.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587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05.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920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06.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5286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07.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6216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08.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7470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609.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3065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0_Custom 2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7D26AAE-0368-4D06-A0B0-65518EC20CAA}"/>
              </a:ext>
            </a:extLst>
          </p:cNvPr>
          <p:cNvSpPr>
            <a:spLocks noGrp="1"/>
          </p:cNvSpPr>
          <p:nvPr>
            <p:ph type="pic" sz="quarter" idx="18"/>
          </p:nvPr>
        </p:nvSpPr>
        <p:spPr>
          <a:xfrm flipH="1">
            <a:off x="471948" y="-1878196"/>
            <a:ext cx="16165560" cy="10791371"/>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530943" y="-1878196"/>
            <a:ext cx="1002891" cy="10791371"/>
          </a:xfrm>
          <a:prstGeom prst="rect">
            <a:avLst/>
          </a:prstGeom>
          <a:gradFill>
            <a:gsLst>
              <a:gs pos="50400">
                <a:srgbClr val="6D0115"/>
              </a:gs>
              <a:gs pos="0">
                <a:srgbClr val="8D0127"/>
              </a:gs>
              <a:gs pos="100000">
                <a:srgbClr val="58001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3092950058"/>
      </p:ext>
    </p:extLst>
  </p:cSld>
  <p:clrMapOvr>
    <a:masterClrMapping/>
  </p:clrMapOvr>
  <p:transition spd="slow">
    <p:push dir="u"/>
  </p:transition>
</p:sldLayout>
</file>

<file path=ppt/slideLayouts/slideLayout1610.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933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11.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908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612.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22456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13.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90965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14.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60952057"/>
      </p:ext>
    </p:extLst>
  </p:cSld>
  <p:clrMapOvr>
    <a:masterClrMapping/>
  </p:clrMapOvr>
  <p:transition spd="slow">
    <p:push dir="u"/>
  </p:transition>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03832058"/>
      </p:ext>
    </p:extLst>
  </p:cSld>
  <p:clrMapOvr>
    <a:masterClrMapping/>
  </p:clrMapOvr>
  <p:transition spd="slow">
    <p:push dir="u"/>
  </p:transition>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580845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375633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337431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96227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1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4476751" y="-1142998"/>
            <a:ext cx="8801100" cy="8801100"/>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1" y="-1142999"/>
            <a:ext cx="4476751" cy="88011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3784691804"/>
      </p:ext>
    </p:extLst>
  </p:cSld>
  <p:clrMapOvr>
    <a:masterClrMapping/>
  </p:clrMapOvr>
  <p:transition spd="slow">
    <p:push dir="u"/>
  </p:transition>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26761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979706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35972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23.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8575434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24.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98837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25.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99227962"/>
      </p:ext>
    </p:extLst>
  </p:cSld>
  <p:clrMapOvr>
    <a:masterClrMapping/>
  </p:clrMapOvr>
  <p:transition spd="slow">
    <p:push dir="r"/>
  </p:transition>
</p:sldLayout>
</file>

<file path=ppt/slideLayouts/slideLayout1626.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78261388"/>
      </p:ext>
    </p:extLst>
  </p:cSld>
  <p:clrMapOvr>
    <a:masterClrMapping/>
  </p:clrMapOvr>
  <p:transition spd="slow">
    <p:push/>
  </p:transition>
</p:sldLayout>
</file>

<file path=ppt/slideLayouts/slideLayout1627.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85221143"/>
      </p:ext>
    </p:extLst>
  </p:cSld>
  <p:clrMapOvr>
    <a:masterClrMapping/>
  </p:clrMapOvr>
  <p:transition spd="slow">
    <p:push dir="r"/>
  </p:transition>
</p:sldLayout>
</file>

<file path=ppt/slideLayouts/slideLayout1628.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65752667"/>
      </p:ext>
    </p:extLst>
  </p:cSld>
  <p:clrMapOvr>
    <a:masterClrMapping/>
  </p:clrMapOvr>
  <p:transition spd="slow">
    <p:push/>
  </p:transition>
</p:sldLayout>
</file>

<file path=ppt/slideLayouts/slideLayout1629.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96680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4476749" y="-1664565"/>
            <a:ext cx="8514739" cy="10620977"/>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1" y="-1142999"/>
            <a:ext cx="4476751" cy="8801100"/>
          </a:xfrm>
          <a:prstGeom prst="rect">
            <a:avLst/>
          </a:prstGeom>
          <a:solidFill>
            <a:srgbClr val="C9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505593148"/>
      </p:ext>
    </p:extLst>
  </p:cSld>
  <p:clrMapOvr>
    <a:masterClrMapping/>
  </p:clrMapOvr>
  <p:transition spd="slow">
    <p:push dir="u"/>
  </p:transition>
</p:sldLayout>
</file>

<file path=ppt/slideLayouts/slideLayout1630.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84711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631.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5485374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32.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60248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33.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15306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634.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7693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635.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29083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636.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98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7.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35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38.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87340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39.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33592"/>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3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1" y="-1280807"/>
            <a:ext cx="12191999" cy="8138808"/>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92175001"/>
      </p:ext>
    </p:extLst>
  </p:cSld>
  <p:clrMapOvr>
    <a:masterClrMapping/>
  </p:clrMapOvr>
  <p:transition spd="slow">
    <p:push dir="u"/>
  </p:transition>
</p:sldLayout>
</file>

<file path=ppt/slideLayouts/slideLayout1640.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534128"/>
      </p:ext>
    </p:extLst>
  </p:cSld>
  <p:clrMapOvr>
    <a:masterClrMapping/>
  </p:clrMapOvr>
  <p:transition spd="slow">
    <p:push dir="r"/>
  </p:transition>
</p:sldLayout>
</file>

<file path=ppt/slideLayouts/slideLayout1641.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668127"/>
      </p:ext>
    </p:extLst>
  </p:cSld>
  <p:clrMapOvr>
    <a:masterClrMapping/>
  </p:clrMapOvr>
  <p:transition spd="slow">
    <p:push dir="u"/>
  </p:transition>
</p:sldLayout>
</file>

<file path=ppt/slideLayouts/slideLayout1642.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1215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643.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9548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644.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745031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645.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27432051"/>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46.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443460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47.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7847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48.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03132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49.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90151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_Custom 27_Push from botto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A0F72F-102F-494E-9226-DD15B0B3F037}"/>
              </a:ext>
            </a:extLst>
          </p:cNvPr>
          <p:cNvSpPr/>
          <p:nvPr userDrawn="1"/>
        </p:nvSpPr>
        <p:spPr>
          <a:xfrm>
            <a:off x="1" y="0"/>
            <a:ext cx="6667499" cy="6858000"/>
          </a:xfrm>
          <a:prstGeom prst="rect">
            <a:avLst/>
          </a:prstGeom>
          <a:gradFill>
            <a:gsLst>
              <a:gs pos="46000">
                <a:srgbClr val="D69CAB"/>
              </a:gs>
              <a:gs pos="14168">
                <a:srgbClr val="DDA7BC"/>
              </a:gs>
              <a:gs pos="0">
                <a:srgbClr val="DCA7BB"/>
              </a:gs>
              <a:gs pos="100000">
                <a:srgbClr val="DAA2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
        <p:nvSpPr>
          <p:cNvPr id="9" name="Picture Placeholder 8">
            <a:extLst>
              <a:ext uri="{FF2B5EF4-FFF2-40B4-BE49-F238E27FC236}">
                <a16:creationId xmlns:a16="http://schemas.microsoft.com/office/drawing/2014/main" id="{25884897-FF20-4178-9EBA-AE0147DADB7C}"/>
              </a:ext>
            </a:extLst>
          </p:cNvPr>
          <p:cNvSpPr>
            <a:spLocks noGrp="1"/>
          </p:cNvSpPr>
          <p:nvPr>
            <p:ph type="pic" sz="quarter" idx="19"/>
          </p:nvPr>
        </p:nvSpPr>
        <p:spPr>
          <a:xfrm>
            <a:off x="6667499" y="-2"/>
            <a:ext cx="5524500" cy="8286751"/>
          </a:xfrm>
          <a:custGeom>
            <a:avLst/>
            <a:gdLst>
              <a:gd name="connsiteX0" fmla="*/ 0 w 5524500"/>
              <a:gd name="connsiteY0" fmla="*/ 0 h 8286750"/>
              <a:gd name="connsiteX1" fmla="*/ 5524500 w 5524500"/>
              <a:gd name="connsiteY1" fmla="*/ 0 h 8286750"/>
              <a:gd name="connsiteX2" fmla="*/ 5524500 w 5524500"/>
              <a:gd name="connsiteY2" fmla="*/ 8286750 h 8286750"/>
              <a:gd name="connsiteX3" fmla="*/ 0 w 5524500"/>
              <a:gd name="connsiteY3" fmla="*/ 8286750 h 8286750"/>
            </a:gdLst>
            <a:ahLst/>
            <a:cxnLst>
              <a:cxn ang="0">
                <a:pos x="connsiteX0" y="connsiteY0"/>
              </a:cxn>
              <a:cxn ang="0">
                <a:pos x="connsiteX1" y="connsiteY1"/>
              </a:cxn>
              <a:cxn ang="0">
                <a:pos x="connsiteX2" y="connsiteY2"/>
              </a:cxn>
              <a:cxn ang="0">
                <a:pos x="connsiteX3" y="connsiteY3"/>
              </a:cxn>
            </a:cxnLst>
            <a:rect l="l" t="t" r="r" b="b"/>
            <a:pathLst>
              <a:path w="5524500" h="8286750">
                <a:moveTo>
                  <a:pt x="0" y="0"/>
                </a:moveTo>
                <a:lnTo>
                  <a:pt x="5524500" y="0"/>
                </a:lnTo>
                <a:lnTo>
                  <a:pt x="5524500" y="8286750"/>
                </a:lnTo>
                <a:lnTo>
                  <a:pt x="0" y="82867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52871276"/>
      </p:ext>
    </p:extLst>
  </p:cSld>
  <p:clrMapOvr>
    <a:masterClrMapping/>
  </p:clrMapOvr>
  <p:transition spd="slow">
    <p:push dir="u"/>
  </p:transition>
</p:sldLayout>
</file>

<file path=ppt/slideLayouts/slideLayout1650.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36184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51.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982806"/>
      </p:ext>
    </p:extLst>
  </p:cSld>
  <p:clrMapOvr>
    <a:masterClrMapping/>
  </p:clrMapOvr>
  <p:transition spd="slow">
    <p:push dir="u"/>
  </p:transition>
</p:sldLayout>
</file>

<file path=ppt/slideLayouts/slideLayout1652.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24251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53.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5542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654.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05736773"/>
      </p:ext>
    </p:extLst>
  </p:cSld>
  <p:clrMapOvr>
    <a:masterClrMapping/>
  </p:clrMapOvr>
  <p:transition spd="slow">
    <p:push dir="u"/>
  </p:transition>
</p:sldLayout>
</file>

<file path=ppt/slideLayouts/slideLayout1655.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0"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79911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656.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62834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57.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44995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58.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4"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08196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29226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_Custom 27_Push from bottom">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7F586C-2E29-4F7F-9206-54779A99A6F6}"/>
              </a:ext>
            </a:extLst>
          </p:cNvPr>
          <p:cNvSpPr/>
          <p:nvPr userDrawn="1"/>
        </p:nvSpPr>
        <p:spPr>
          <a:xfrm>
            <a:off x="5732209" y="-1740312"/>
            <a:ext cx="6459793" cy="8598311"/>
          </a:xfrm>
          <a:prstGeom prst="rect">
            <a:avLst/>
          </a:prstGeom>
          <a:gradFill>
            <a:gsLst>
              <a:gs pos="64578">
                <a:srgbClr val="21A8AE"/>
              </a:gs>
              <a:gs pos="20400">
                <a:srgbClr val="40C0C6"/>
              </a:gs>
              <a:gs pos="0">
                <a:srgbClr val="38BEC5"/>
              </a:gs>
              <a:gs pos="100000">
                <a:srgbClr val="0D7A7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
        <p:nvSpPr>
          <p:cNvPr id="7" name="Picture Placeholder 6">
            <a:extLst>
              <a:ext uri="{FF2B5EF4-FFF2-40B4-BE49-F238E27FC236}">
                <a16:creationId xmlns:a16="http://schemas.microsoft.com/office/drawing/2014/main" id="{C2697DD7-655A-4B50-A16B-994375C97271}"/>
              </a:ext>
            </a:extLst>
          </p:cNvPr>
          <p:cNvSpPr>
            <a:spLocks noGrp="1"/>
          </p:cNvSpPr>
          <p:nvPr>
            <p:ph type="pic" sz="quarter" idx="19"/>
          </p:nvPr>
        </p:nvSpPr>
        <p:spPr>
          <a:xfrm>
            <a:off x="1" y="-1740312"/>
            <a:ext cx="5732207" cy="8598311"/>
          </a:xfrm>
          <a:custGeom>
            <a:avLst/>
            <a:gdLst>
              <a:gd name="connsiteX0" fmla="*/ 0 w 5524500"/>
              <a:gd name="connsiteY0" fmla="*/ 0 h 8286750"/>
              <a:gd name="connsiteX1" fmla="*/ 5524500 w 5524500"/>
              <a:gd name="connsiteY1" fmla="*/ 0 h 8286750"/>
              <a:gd name="connsiteX2" fmla="*/ 5524500 w 5524500"/>
              <a:gd name="connsiteY2" fmla="*/ 8286750 h 8286750"/>
              <a:gd name="connsiteX3" fmla="*/ 0 w 5524500"/>
              <a:gd name="connsiteY3" fmla="*/ 8286750 h 8286750"/>
            </a:gdLst>
            <a:ahLst/>
            <a:cxnLst>
              <a:cxn ang="0">
                <a:pos x="connsiteX0" y="connsiteY0"/>
              </a:cxn>
              <a:cxn ang="0">
                <a:pos x="connsiteX1" y="connsiteY1"/>
              </a:cxn>
              <a:cxn ang="0">
                <a:pos x="connsiteX2" y="connsiteY2"/>
              </a:cxn>
              <a:cxn ang="0">
                <a:pos x="connsiteX3" y="connsiteY3"/>
              </a:cxn>
            </a:cxnLst>
            <a:rect l="l" t="t" r="r" b="b"/>
            <a:pathLst>
              <a:path w="5524500" h="8286750">
                <a:moveTo>
                  <a:pt x="0" y="0"/>
                </a:moveTo>
                <a:lnTo>
                  <a:pt x="5524500" y="0"/>
                </a:lnTo>
                <a:lnTo>
                  <a:pt x="5524500" y="8286750"/>
                </a:lnTo>
                <a:lnTo>
                  <a:pt x="0" y="82867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74065808"/>
      </p:ext>
    </p:extLst>
  </p:cSld>
  <p:clrMapOvr>
    <a:masterClrMapping/>
  </p:clrMapOvr>
  <p:transition spd="slow">
    <p:push dir="u"/>
  </p:transition>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43429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311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52894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600" dirty="0">
                <a:latin typeface="Raleway" panose="020B0503030101060003" pitchFamily="34" charset="0"/>
              </a:defRPr>
            </a:lvl1pPr>
          </a:lstStyle>
          <a:p>
            <a:pPr marL="228600" lvl="0" indent="-22860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6"/>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05646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64.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09057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665.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7347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68430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667.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889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668.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81892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69.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688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7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1" y="2"/>
            <a:ext cx="5154556" cy="6872743"/>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5154557" y="0"/>
            <a:ext cx="7037444" cy="6858000"/>
          </a:xfrm>
          <a:prstGeom prst="rect">
            <a:avLst/>
          </a:prstGeom>
          <a:gradFill>
            <a:gsLst>
              <a:gs pos="53000">
                <a:srgbClr val="FED944"/>
              </a:gs>
              <a:gs pos="0">
                <a:srgbClr val="FBD338"/>
              </a:gs>
              <a:gs pos="100000">
                <a:srgbClr val="F5D03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4101532021"/>
      </p:ext>
    </p:extLst>
  </p:cSld>
  <p:clrMapOvr>
    <a:masterClrMapping/>
  </p:clrMapOvr>
  <p:transition spd="slow">
    <p:push dir="u"/>
  </p:transition>
</p:sldLayout>
</file>

<file path=ppt/slideLayouts/slideLayout1670.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7505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671.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34187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672.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28050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673.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43464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674.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32427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675.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2809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676.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24337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677.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8"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6"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77379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678.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062601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679.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6"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4" cy="1416074"/>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6" y="1887798"/>
            <a:ext cx="1203890" cy="1416070"/>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26931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8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671057" y="-880608"/>
            <a:ext cx="8619213" cy="8619215"/>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7948157" y="-880608"/>
            <a:ext cx="4243843" cy="8619215"/>
          </a:xfrm>
          <a:prstGeom prst="rect">
            <a:avLst/>
          </a:prstGeom>
          <a:gradFill>
            <a:gsLst>
              <a:gs pos="76124">
                <a:srgbClr val="FFCA36"/>
              </a:gs>
              <a:gs pos="53000">
                <a:srgbClr val="FFD037"/>
              </a:gs>
              <a:gs pos="0">
                <a:srgbClr val="FFD83D"/>
              </a:gs>
              <a:gs pos="100000">
                <a:srgbClr val="F8B62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2587100714"/>
      </p:ext>
    </p:extLst>
  </p:cSld>
  <p:clrMapOvr>
    <a:masterClrMapping/>
  </p:clrMapOvr>
  <p:transition spd="slow">
    <p:push dir="u"/>
  </p:transition>
</p:sldLayout>
</file>

<file path=ppt/slideLayouts/slideLayout1680.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29"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8"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28102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81.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6"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2"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7645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82.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3"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3"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3"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95065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83.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5"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5"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29"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29"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216369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84.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09"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6"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09"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6"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41020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85.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29"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29"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29"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67336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86.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06801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87.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1"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546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88.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98419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89.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35845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9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5103773" y="-3505201"/>
            <a:ext cx="8459827" cy="10363200"/>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1" y="-3505201"/>
            <a:ext cx="5103775" cy="10363201"/>
          </a:xfrm>
          <a:prstGeom prst="rect">
            <a:avLst/>
          </a:prstGeom>
          <a:gradFill>
            <a:gsLst>
              <a:gs pos="79660">
                <a:srgbClr val="F1E7EC"/>
              </a:gs>
              <a:gs pos="55000">
                <a:srgbClr val="F3E9EC"/>
              </a:gs>
              <a:gs pos="0">
                <a:srgbClr val="EDDFE2"/>
              </a:gs>
              <a:gs pos="100000">
                <a:srgbClr val="EDDB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3793680456"/>
      </p:ext>
    </p:extLst>
  </p:cSld>
  <p:clrMapOvr>
    <a:masterClrMapping/>
  </p:clrMapOvr>
  <p:transition spd="slow">
    <p:push dir="u"/>
  </p:transition>
</p:sldLayout>
</file>

<file path=ppt/slideLayouts/slideLayout1690.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6" y="673101"/>
            <a:ext cx="5488673"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17506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91.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2" y="1143507"/>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75842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692.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3" y="1163473"/>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3"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7"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38816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693.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17503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9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0"/>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18400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69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1"/>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45987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96.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2" y="1865739"/>
            <a:ext cx="3215493" cy="3218594"/>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8"/>
            <a:ext cx="2797354" cy="2800454"/>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19788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697.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3" y="1786364"/>
            <a:ext cx="3215493" cy="3218594"/>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4"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6" y="4626716"/>
            <a:ext cx="2798904" cy="2800454"/>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43325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698.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50006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699.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73232167"/>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3"/>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5146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0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1905000" y="-1"/>
            <a:ext cx="10287000" cy="6858001"/>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0" y="0"/>
            <a:ext cx="1905000" cy="6858000"/>
          </a:xfrm>
          <a:prstGeom prst="rect">
            <a:avLst/>
          </a:prstGeom>
          <a:gradFill>
            <a:gsLst>
              <a:gs pos="78000">
                <a:srgbClr val="F9BE00"/>
              </a:gs>
              <a:gs pos="48700">
                <a:srgbClr val="FFCA00"/>
              </a:gs>
              <a:gs pos="0">
                <a:srgbClr val="FFCF00"/>
              </a:gs>
              <a:gs pos="100000">
                <a:srgbClr val="E3AB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2870936536"/>
      </p:ext>
    </p:extLst>
  </p:cSld>
  <p:clrMapOvr>
    <a:masterClrMapping/>
  </p:clrMapOvr>
  <p:transition spd="slow">
    <p:push dir="u"/>
  </p:transition>
</p:sldLayout>
</file>

<file path=ppt/slideLayouts/slideLayout1700.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83932693"/>
      </p:ext>
    </p:extLst>
  </p:cSld>
  <p:clrMapOvr>
    <a:masterClrMapping/>
  </p:clrMapOvr>
  <p:transition spd="slow">
    <p:push/>
  </p:transition>
</p:sldLayout>
</file>

<file path=ppt/slideLayouts/slideLayout1701.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99845398"/>
      </p:ext>
    </p:extLst>
  </p:cSld>
  <p:clrMapOvr>
    <a:masterClrMapping/>
  </p:clrMapOvr>
  <p:transition spd="slow">
    <p:push/>
  </p:transition>
</p:sldLayout>
</file>

<file path=ppt/slideLayouts/slideLayout170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6482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03.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2" y="-4610222"/>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05889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04.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7497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5.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35633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6.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40756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707.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52164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708.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0244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709.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99525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1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3152775" y="-990598"/>
            <a:ext cx="5886451" cy="784859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Rectangle 5">
            <a:extLst>
              <a:ext uri="{FF2B5EF4-FFF2-40B4-BE49-F238E27FC236}">
                <a16:creationId xmlns:a16="http://schemas.microsoft.com/office/drawing/2014/main" id="{662FEDAF-EA8E-461B-99DE-355A9E108680}"/>
              </a:ext>
            </a:extLst>
          </p:cNvPr>
          <p:cNvSpPr/>
          <p:nvPr userDrawn="1"/>
        </p:nvSpPr>
        <p:spPr>
          <a:xfrm>
            <a:off x="9039226" y="-990601"/>
            <a:ext cx="3152775" cy="7848599"/>
          </a:xfrm>
          <a:prstGeom prst="rect">
            <a:avLst/>
          </a:prstGeom>
          <a:gradFill>
            <a:gsLst>
              <a:gs pos="0">
                <a:srgbClr val="E83C26"/>
              </a:gs>
              <a:gs pos="100000">
                <a:srgbClr val="DE281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
        <p:nvSpPr>
          <p:cNvPr id="7" name="Rectangle 6">
            <a:extLst>
              <a:ext uri="{FF2B5EF4-FFF2-40B4-BE49-F238E27FC236}">
                <a16:creationId xmlns:a16="http://schemas.microsoft.com/office/drawing/2014/main" id="{A2C4A353-F50D-43EE-B5C7-91A8B5136740}"/>
              </a:ext>
            </a:extLst>
          </p:cNvPr>
          <p:cNvSpPr/>
          <p:nvPr userDrawn="1"/>
        </p:nvSpPr>
        <p:spPr>
          <a:xfrm>
            <a:off x="2" y="-990601"/>
            <a:ext cx="3152775" cy="7848599"/>
          </a:xfrm>
          <a:prstGeom prst="rect">
            <a:avLst/>
          </a:prstGeom>
          <a:gradFill>
            <a:gsLst>
              <a:gs pos="0">
                <a:srgbClr val="E83C26"/>
              </a:gs>
              <a:gs pos="100000">
                <a:srgbClr val="DE281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a:p>
        </p:txBody>
      </p:sp>
    </p:spTree>
    <p:extLst>
      <p:ext uri="{BB962C8B-B14F-4D97-AF65-F5344CB8AC3E}">
        <p14:creationId xmlns:p14="http://schemas.microsoft.com/office/powerpoint/2010/main" val="3945763177"/>
      </p:ext>
    </p:extLst>
  </p:cSld>
  <p:clrMapOvr>
    <a:masterClrMapping/>
  </p:clrMapOvr>
  <p:transition spd="slow">
    <p:push dir="u"/>
  </p:transition>
</p:sldLayout>
</file>

<file path=ppt/slideLayouts/slideLayout1710.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08756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711.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04054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712.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948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713.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61461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714.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11658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715.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36337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716.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54815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717.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10026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18.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08211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19.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6977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2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1533525" y="-2609849"/>
            <a:ext cx="14201775" cy="946784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66141347"/>
      </p:ext>
    </p:extLst>
  </p:cSld>
  <p:clrMapOvr>
    <a:masterClrMapping/>
  </p:clrMapOvr>
  <p:transition spd="slow">
    <p:push dir="u"/>
  </p:transition>
</p:sldLayout>
</file>

<file path=ppt/slideLayouts/slideLayout1720.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88680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721.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67253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722.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58059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723.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64803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724.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63803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725.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51701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726.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133145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727.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3947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728.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08843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729.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17683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_Custom 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D3AED6D-CDDF-4642-8CC9-6AF532D7FC27}"/>
              </a:ext>
            </a:extLst>
          </p:cNvPr>
          <p:cNvSpPr>
            <a:spLocks noGrp="1"/>
          </p:cNvSpPr>
          <p:nvPr>
            <p:ph type="pic" sz="quarter" idx="18"/>
          </p:nvPr>
        </p:nvSpPr>
        <p:spPr>
          <a:xfrm>
            <a:off x="-1381126" y="-2835070"/>
            <a:ext cx="14954249" cy="996949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60BFA6BB-B4B9-4768-9125-E9FC61D51F1D}"/>
              </a:ext>
            </a:extLst>
          </p:cNvPr>
          <p:cNvSpPr>
            <a:spLocks noGrp="1"/>
          </p:cNvSpPr>
          <p:nvPr>
            <p:ph type="pic" sz="quarter" idx="17"/>
          </p:nvPr>
        </p:nvSpPr>
        <p:spPr>
          <a:xfrm>
            <a:off x="-1381127" y="-2835070"/>
            <a:ext cx="14954251" cy="9969500"/>
          </a:xfrm>
          <a:custGeom>
            <a:avLst/>
            <a:gdLst>
              <a:gd name="connsiteX0" fmla="*/ 0 w 14954250"/>
              <a:gd name="connsiteY0" fmla="*/ 0 h 9969500"/>
              <a:gd name="connsiteX1" fmla="*/ 1357686 w 14954250"/>
              <a:gd name="connsiteY1" fmla="*/ 0 h 9969500"/>
              <a:gd name="connsiteX2" fmla="*/ 1356928 w 14954250"/>
              <a:gd name="connsiteY2" fmla="*/ 42452 h 9969500"/>
              <a:gd name="connsiteX3" fmla="*/ 1356928 w 14954250"/>
              <a:gd name="connsiteY3" fmla="*/ 4957080 h 9969500"/>
              <a:gd name="connsiteX4" fmla="*/ 1356928 w 14954250"/>
              <a:gd name="connsiteY4" fmla="*/ 6900796 h 9969500"/>
              <a:gd name="connsiteX5" fmla="*/ 1356928 w 14954250"/>
              <a:gd name="connsiteY5" fmla="*/ 6944006 h 9969500"/>
              <a:gd name="connsiteX6" fmla="*/ 1384218 w 14954250"/>
              <a:gd name="connsiteY6" fmla="*/ 6938699 h 9969500"/>
              <a:gd name="connsiteX7" fmla="*/ 1484282 w 14954250"/>
              <a:gd name="connsiteY7" fmla="*/ 6889424 h 9969500"/>
              <a:gd name="connsiteX8" fmla="*/ 1488830 w 14954250"/>
              <a:gd name="connsiteY8" fmla="*/ 6884876 h 9969500"/>
              <a:gd name="connsiteX9" fmla="*/ 1524459 w 14954250"/>
              <a:gd name="connsiteY9" fmla="*/ 6837117 h 9969500"/>
              <a:gd name="connsiteX10" fmla="*/ 1557814 w 14954250"/>
              <a:gd name="connsiteY10" fmla="*/ 6810584 h 9969500"/>
              <a:gd name="connsiteX11" fmla="*/ 1581314 w 14954250"/>
              <a:gd name="connsiteY11" fmla="*/ 6797697 h 9969500"/>
              <a:gd name="connsiteX12" fmla="*/ 1613910 w 14954250"/>
              <a:gd name="connsiteY12" fmla="*/ 6765857 h 9969500"/>
              <a:gd name="connsiteX13" fmla="*/ 1648023 w 14954250"/>
              <a:gd name="connsiteY13" fmla="*/ 6749938 h 9969500"/>
              <a:gd name="connsiteX14" fmla="*/ 1692748 w 14954250"/>
              <a:gd name="connsiteY14" fmla="*/ 6728712 h 9969500"/>
              <a:gd name="connsiteX15" fmla="*/ 1794328 w 14954250"/>
              <a:gd name="connsiteY15" fmla="*/ 6666549 h 9969500"/>
              <a:gd name="connsiteX16" fmla="*/ 1807973 w 14954250"/>
              <a:gd name="connsiteY16" fmla="*/ 6662001 h 9969500"/>
              <a:gd name="connsiteX17" fmla="*/ 1817070 w 14954250"/>
              <a:gd name="connsiteY17" fmla="*/ 6610451 h 9969500"/>
              <a:gd name="connsiteX18" fmla="*/ 1855731 w 14954250"/>
              <a:gd name="connsiteY18" fmla="*/ 6524030 h 9969500"/>
              <a:gd name="connsiteX19" fmla="*/ 1895150 w 14954250"/>
              <a:gd name="connsiteY19" fmla="*/ 6486884 h 9969500"/>
              <a:gd name="connsiteX20" fmla="*/ 1930021 w 14954250"/>
              <a:gd name="connsiteY20" fmla="*/ 6471722 h 9969500"/>
              <a:gd name="connsiteX21" fmla="*/ 1955037 w 14954250"/>
              <a:gd name="connsiteY21" fmla="*/ 6464899 h 9969500"/>
              <a:gd name="connsiteX22" fmla="*/ 2046004 w 14954250"/>
              <a:gd name="connsiteY22" fmla="*/ 6407285 h 9969500"/>
              <a:gd name="connsiteX23" fmla="*/ 2105891 w 14954250"/>
              <a:gd name="connsiteY23" fmla="*/ 6383027 h 9969500"/>
              <a:gd name="connsiteX24" fmla="*/ 2118020 w 14954250"/>
              <a:gd name="connsiteY24" fmla="*/ 6383785 h 9969500"/>
              <a:gd name="connsiteX25" fmla="*/ 2208987 w 14954250"/>
              <a:gd name="connsiteY25" fmla="*/ 6393640 h 9969500"/>
              <a:gd name="connsiteX26" fmla="*/ 2225665 w 14954250"/>
              <a:gd name="connsiteY26" fmla="*/ 6401221 h 9969500"/>
              <a:gd name="connsiteX27" fmla="*/ 2274180 w 14954250"/>
              <a:gd name="connsiteY27" fmla="*/ 6387575 h 9969500"/>
              <a:gd name="connsiteX28" fmla="*/ 2346196 w 14954250"/>
              <a:gd name="connsiteY28" fmla="*/ 6336026 h 9969500"/>
              <a:gd name="connsiteX29" fmla="*/ 2367422 w 14954250"/>
              <a:gd name="connsiteY29" fmla="*/ 6231411 h 9969500"/>
              <a:gd name="connsiteX30" fmla="*/ 2390163 w 14954250"/>
              <a:gd name="connsiteY30" fmla="*/ 6198056 h 9969500"/>
              <a:gd name="connsiteX31" fmla="*/ 2424276 w 14954250"/>
              <a:gd name="connsiteY31" fmla="*/ 6164700 h 9969500"/>
              <a:gd name="connsiteX32" fmla="*/ 2481131 w 14954250"/>
              <a:gd name="connsiteY32" fmla="*/ 6108602 h 9969500"/>
              <a:gd name="connsiteX33" fmla="*/ 2495534 w 14954250"/>
              <a:gd name="connsiteY33" fmla="*/ 6093441 h 9969500"/>
              <a:gd name="connsiteX34" fmla="*/ 2583469 w 14954250"/>
              <a:gd name="connsiteY34" fmla="*/ 5978971 h 9969500"/>
              <a:gd name="connsiteX35" fmla="*/ 2604694 w 14954250"/>
              <a:gd name="connsiteY35" fmla="*/ 5957744 h 9969500"/>
              <a:gd name="connsiteX36" fmla="*/ 2623646 w 14954250"/>
              <a:gd name="connsiteY36" fmla="*/ 5929696 h 9969500"/>
              <a:gd name="connsiteX37" fmla="*/ 2642597 w 14954250"/>
              <a:gd name="connsiteY37" fmla="*/ 5895582 h 9969500"/>
              <a:gd name="connsiteX38" fmla="*/ 2703242 w 14954250"/>
              <a:gd name="connsiteY38" fmla="*/ 5825839 h 9969500"/>
              <a:gd name="connsiteX39" fmla="*/ 2709307 w 14954250"/>
              <a:gd name="connsiteY39" fmla="*/ 5812193 h 9969500"/>
              <a:gd name="connsiteX40" fmla="*/ 2735081 w 14954250"/>
              <a:gd name="connsiteY40" fmla="*/ 5775805 h 9969500"/>
              <a:gd name="connsiteX41" fmla="*/ 2749484 w 14954250"/>
              <a:gd name="connsiteY41" fmla="*/ 5754579 h 9969500"/>
              <a:gd name="connsiteX42" fmla="*/ 2810129 w 14954250"/>
              <a:gd name="connsiteY42" fmla="*/ 5700756 h 9969500"/>
              <a:gd name="connsiteX43" fmla="*/ 2844999 w 14954250"/>
              <a:gd name="connsiteY43" fmla="*/ 5684078 h 9969500"/>
              <a:gd name="connsiteX44" fmla="*/ 2928386 w 14954250"/>
              <a:gd name="connsiteY44" fmla="*/ 5653755 h 9969500"/>
              <a:gd name="connsiteX45" fmla="*/ 2978418 w 14954250"/>
              <a:gd name="connsiteY45" fmla="*/ 5636319 h 9969500"/>
              <a:gd name="connsiteX46" fmla="*/ 3032240 w 14954250"/>
              <a:gd name="connsiteY46" fmla="*/ 5620399 h 9969500"/>
              <a:gd name="connsiteX47" fmla="*/ 3034514 w 14954250"/>
              <a:gd name="connsiteY47" fmla="*/ 5618883 h 9969500"/>
              <a:gd name="connsiteX48" fmla="*/ 3100466 w 14954250"/>
              <a:gd name="connsiteY48" fmla="*/ 5593866 h 9969500"/>
              <a:gd name="connsiteX49" fmla="*/ 3160352 w 14954250"/>
              <a:gd name="connsiteY49" fmla="*/ 5571124 h 9969500"/>
              <a:gd name="connsiteX50" fmla="*/ 3189917 w 14954250"/>
              <a:gd name="connsiteY50" fmla="*/ 5568092 h 9969500"/>
              <a:gd name="connsiteX51" fmla="*/ 3203562 w 14954250"/>
              <a:gd name="connsiteY51" fmla="*/ 5574156 h 9969500"/>
              <a:gd name="connsiteX52" fmla="*/ 3311206 w 14954250"/>
              <a:gd name="connsiteY52" fmla="*/ 5580979 h 9969500"/>
              <a:gd name="connsiteX53" fmla="*/ 3340771 w 14954250"/>
              <a:gd name="connsiteY53" fmla="*/ 5584769 h 9969500"/>
              <a:gd name="connsiteX54" fmla="*/ 3388528 w 14954250"/>
              <a:gd name="connsiteY54" fmla="*/ 5591592 h 9969500"/>
              <a:gd name="connsiteX55" fmla="*/ 3473431 w 14954250"/>
              <a:gd name="connsiteY55" fmla="*/ 5659061 h 9969500"/>
              <a:gd name="connsiteX56" fmla="*/ 3480254 w 14954250"/>
              <a:gd name="connsiteY56" fmla="*/ 5678013 h 9969500"/>
              <a:gd name="connsiteX57" fmla="*/ 3537866 w 14954250"/>
              <a:gd name="connsiteY57" fmla="*/ 5690142 h 9969500"/>
              <a:gd name="connsiteX58" fmla="*/ 3563640 w 14954250"/>
              <a:gd name="connsiteY58" fmla="*/ 5729563 h 9969500"/>
              <a:gd name="connsiteX59" fmla="*/ 3578801 w 14954250"/>
              <a:gd name="connsiteY59" fmla="*/ 5761402 h 9969500"/>
              <a:gd name="connsiteX60" fmla="*/ 3634898 w 14954250"/>
              <a:gd name="connsiteY60" fmla="*/ 5812193 h 9969500"/>
              <a:gd name="connsiteX61" fmla="*/ 3729655 w 14954250"/>
              <a:gd name="connsiteY61" fmla="*/ 5903163 h 9969500"/>
              <a:gd name="connsiteX62" fmla="*/ 3750881 w 14954250"/>
              <a:gd name="connsiteY62" fmla="*/ 5939551 h 9969500"/>
              <a:gd name="connsiteX63" fmla="*/ 3788784 w 14954250"/>
              <a:gd name="connsiteY63" fmla="*/ 6018391 h 9969500"/>
              <a:gd name="connsiteX64" fmla="*/ 3802429 w 14954250"/>
              <a:gd name="connsiteY64" fmla="*/ 6005503 h 9969500"/>
              <a:gd name="connsiteX65" fmla="*/ 3841848 w 14954250"/>
              <a:gd name="connsiteY65" fmla="*/ 5918324 h 9969500"/>
              <a:gd name="connsiteX66" fmla="*/ 3857768 w 14954250"/>
              <a:gd name="connsiteY66" fmla="*/ 5897856 h 9969500"/>
              <a:gd name="connsiteX67" fmla="*/ 3899461 w 14954250"/>
              <a:gd name="connsiteY67" fmla="*/ 5874356 h 9969500"/>
              <a:gd name="connsiteX68" fmla="*/ 4085944 w 14954250"/>
              <a:gd name="connsiteY68" fmla="*/ 5796274 h 9969500"/>
              <a:gd name="connsiteX69" fmla="*/ 4214814 w 14954250"/>
              <a:gd name="connsiteY69" fmla="*/ 5786419 h 9969500"/>
              <a:gd name="connsiteX70" fmla="*/ 4261056 w 14954250"/>
              <a:gd name="connsiteY70" fmla="*/ 5786419 h 9969500"/>
              <a:gd name="connsiteX71" fmla="*/ 4276217 w 14954250"/>
              <a:gd name="connsiteY71" fmla="*/ 5753063 h 9969500"/>
              <a:gd name="connsiteX72" fmla="*/ 4312604 w 14954250"/>
              <a:gd name="connsiteY72" fmla="*/ 5759128 h 9969500"/>
              <a:gd name="connsiteX73" fmla="*/ 4339136 w 14954250"/>
              <a:gd name="connsiteY73" fmla="*/ 5740176 h 9969500"/>
              <a:gd name="connsiteX74" fmla="*/ 4375523 w 14954250"/>
              <a:gd name="connsiteY74" fmla="*/ 5719708 h 9969500"/>
              <a:gd name="connsiteX75" fmla="*/ 4396748 w 14954250"/>
              <a:gd name="connsiteY75" fmla="*/ 5708336 h 9969500"/>
              <a:gd name="connsiteX76" fmla="*/ 4487716 w 14954250"/>
              <a:gd name="connsiteY76" fmla="*/ 5688626 h 9969500"/>
              <a:gd name="connsiteX77" fmla="*/ 4528651 w 14954250"/>
              <a:gd name="connsiteY77" fmla="*/ 5685594 h 9969500"/>
              <a:gd name="connsiteX78" fmla="*/ 4590812 w 14954250"/>
              <a:gd name="connsiteY78" fmla="*/ 5695449 h 9969500"/>
              <a:gd name="connsiteX79" fmla="*/ 4615070 w 14954250"/>
              <a:gd name="connsiteY79" fmla="*/ 5706062 h 9969500"/>
              <a:gd name="connsiteX80" fmla="*/ 4640844 w 14954250"/>
              <a:gd name="connsiteY80" fmla="*/ 5701514 h 9969500"/>
              <a:gd name="connsiteX81" fmla="*/ 4721956 w 14954250"/>
              <a:gd name="connsiteY81" fmla="*/ 5701514 h 9969500"/>
              <a:gd name="connsiteX82" fmla="*/ 4747730 w 14954250"/>
              <a:gd name="connsiteY82" fmla="*/ 5708336 h 9969500"/>
              <a:gd name="connsiteX83" fmla="*/ 4775778 w 14954250"/>
              <a:gd name="connsiteY83" fmla="*/ 5718191 h 9969500"/>
              <a:gd name="connsiteX84" fmla="*/ 4885697 w 14954250"/>
              <a:gd name="connsiteY84" fmla="*/ 5736385 h 9969500"/>
              <a:gd name="connsiteX85" fmla="*/ 4916778 w 14954250"/>
              <a:gd name="connsiteY85" fmla="*/ 5729563 h 9969500"/>
              <a:gd name="connsiteX86" fmla="*/ 4969842 w 14954250"/>
              <a:gd name="connsiteY86" fmla="*/ 5712885 h 9969500"/>
              <a:gd name="connsiteX87" fmla="*/ 5132067 w 14954250"/>
              <a:gd name="connsiteY87" fmla="*/ 5725014 h 9969500"/>
              <a:gd name="connsiteX88" fmla="*/ 5287468 w 14954250"/>
              <a:gd name="connsiteY88" fmla="*/ 5746998 h 9969500"/>
              <a:gd name="connsiteX89" fmla="*/ 5475468 w 14954250"/>
              <a:gd name="connsiteY89" fmla="*/ 5790967 h 9969500"/>
              <a:gd name="connsiteX90" fmla="*/ 5808256 w 14954250"/>
              <a:gd name="connsiteY90" fmla="*/ 5877388 h 9969500"/>
              <a:gd name="connsiteX91" fmla="*/ 5862836 w 14954250"/>
              <a:gd name="connsiteY91" fmla="*/ 5881937 h 9969500"/>
              <a:gd name="connsiteX92" fmla="*/ 5903014 w 14954250"/>
              <a:gd name="connsiteY92" fmla="*/ 5907711 h 9969500"/>
              <a:gd name="connsiteX93" fmla="*/ 5924239 w 14954250"/>
              <a:gd name="connsiteY93" fmla="*/ 5921357 h 9969500"/>
              <a:gd name="connsiteX94" fmla="*/ 5963658 w 14954250"/>
              <a:gd name="connsiteY94" fmla="*/ 5913776 h 9969500"/>
              <a:gd name="connsiteX95" fmla="*/ 6071303 w 14954250"/>
              <a:gd name="connsiteY95" fmla="*/ 5925147 h 9969500"/>
              <a:gd name="connsiteX96" fmla="*/ 6285076 w 14954250"/>
              <a:gd name="connsiteY96" fmla="*/ 5943341 h 9969500"/>
              <a:gd name="connsiteX97" fmla="*/ 6375285 w 14954250"/>
              <a:gd name="connsiteY97" fmla="*/ 5950164 h 9969500"/>
              <a:gd name="connsiteX98" fmla="*/ 6543574 w 14954250"/>
              <a:gd name="connsiteY98" fmla="*/ 5962293 h 9969500"/>
              <a:gd name="connsiteX99" fmla="*/ 6710348 w 14954250"/>
              <a:gd name="connsiteY99" fmla="*/ 5961535 h 9969500"/>
              <a:gd name="connsiteX100" fmla="*/ 6737638 w 14954250"/>
              <a:gd name="connsiteY100" fmla="*/ 5960777 h 9969500"/>
              <a:gd name="connsiteX101" fmla="*/ 6857411 w 14954250"/>
              <a:gd name="connsiteY101" fmla="*/ 5950164 h 9969500"/>
              <a:gd name="connsiteX102" fmla="*/ 6962782 w 14954250"/>
              <a:gd name="connsiteY102" fmla="*/ 5942583 h 9969500"/>
              <a:gd name="connsiteX103" fmla="*/ 7140926 w 14954250"/>
              <a:gd name="connsiteY103" fmla="*/ 5931212 h 9969500"/>
              <a:gd name="connsiteX104" fmla="*/ 7215216 w 14954250"/>
              <a:gd name="connsiteY104" fmla="*/ 5922873 h 9969500"/>
              <a:gd name="connsiteX105" fmla="*/ 7340295 w 14954250"/>
              <a:gd name="connsiteY105" fmla="*/ 5901647 h 9969500"/>
              <a:gd name="connsiteX106" fmla="*/ 7614713 w 14954250"/>
              <a:gd name="connsiteY106" fmla="*/ 5841758 h 9969500"/>
              <a:gd name="connsiteX107" fmla="*/ 8035436 w 14954250"/>
              <a:gd name="connsiteY107" fmla="*/ 5707578 h 9969500"/>
              <a:gd name="connsiteX108" fmla="*/ 8203726 w 14954250"/>
              <a:gd name="connsiteY108" fmla="*/ 5626464 h 9969500"/>
              <a:gd name="connsiteX109" fmla="*/ 8415224 w 14954250"/>
              <a:gd name="connsiteY109" fmla="*/ 5532462 h 9969500"/>
              <a:gd name="connsiteX110" fmla="*/ 8622933 w 14954250"/>
              <a:gd name="connsiteY110" fmla="*/ 5465751 h 9969500"/>
              <a:gd name="connsiteX111" fmla="*/ 8704803 w 14954250"/>
              <a:gd name="connsiteY111" fmla="*/ 5446041 h 9969500"/>
              <a:gd name="connsiteX112" fmla="*/ 8736642 w 14954250"/>
              <a:gd name="connsiteY112" fmla="*/ 5437702 h 9969500"/>
              <a:gd name="connsiteX113" fmla="*/ 8815480 w 14954250"/>
              <a:gd name="connsiteY113" fmla="*/ 5416476 h 9969500"/>
              <a:gd name="connsiteX114" fmla="*/ 8867028 w 14954250"/>
              <a:gd name="connsiteY114" fmla="*/ 5399040 h 9969500"/>
              <a:gd name="connsiteX115" fmla="*/ 8971640 w 14954250"/>
              <a:gd name="connsiteY115" fmla="*/ 5353555 h 9969500"/>
              <a:gd name="connsiteX116" fmla="*/ 9011818 w 14954250"/>
              <a:gd name="connsiteY116" fmla="*/ 5356588 h 9969500"/>
              <a:gd name="connsiteX117" fmla="*/ 9048962 w 14954250"/>
              <a:gd name="connsiteY117" fmla="*/ 5401314 h 9969500"/>
              <a:gd name="connsiteX118" fmla="*/ 9108849 w 14954250"/>
              <a:gd name="connsiteY118" fmla="*/ 5375540 h 9969500"/>
              <a:gd name="connsiteX119" fmla="*/ 9174800 w 14954250"/>
              <a:gd name="connsiteY119" fmla="*/ 5368717 h 9969500"/>
              <a:gd name="connsiteX120" fmla="*/ 9339299 w 14954250"/>
              <a:gd name="connsiteY120" fmla="*/ 5346733 h 9969500"/>
              <a:gd name="connsiteX121" fmla="*/ 9534121 w 14954250"/>
              <a:gd name="connsiteY121" fmla="*/ 5307312 h 9969500"/>
              <a:gd name="connsiteX122" fmla="*/ 9738797 w 14954250"/>
              <a:gd name="connsiteY122" fmla="*/ 5267892 h 9969500"/>
              <a:gd name="connsiteX123" fmla="*/ 9843409 w 14954250"/>
              <a:gd name="connsiteY123" fmla="*/ 5252731 h 9969500"/>
              <a:gd name="connsiteX124" fmla="*/ 9936651 w 14954250"/>
              <a:gd name="connsiteY124" fmla="*/ 5245908 h 9969500"/>
              <a:gd name="connsiteX125" fmla="*/ 10113279 w 14954250"/>
              <a:gd name="connsiteY125" fmla="*/ 5227714 h 9969500"/>
              <a:gd name="connsiteX126" fmla="*/ 10250488 w 14954250"/>
              <a:gd name="connsiteY126" fmla="*/ 5208004 h 9969500"/>
              <a:gd name="connsiteX127" fmla="*/ 10414229 w 14954250"/>
              <a:gd name="connsiteY127" fmla="*/ 5155697 h 9969500"/>
              <a:gd name="connsiteX128" fmla="*/ 10552195 w 14954250"/>
              <a:gd name="connsiteY128" fmla="*/ 5126132 h 9969500"/>
              <a:gd name="connsiteX129" fmla="*/ 10673485 w 14954250"/>
              <a:gd name="connsiteY129" fmla="*/ 5065485 h 9969500"/>
              <a:gd name="connsiteX130" fmla="*/ 10740952 w 14954250"/>
              <a:gd name="connsiteY130" fmla="*/ 5001048 h 9969500"/>
              <a:gd name="connsiteX131" fmla="*/ 10818275 w 14954250"/>
              <a:gd name="connsiteY131" fmla="*/ 5010903 h 9969500"/>
              <a:gd name="connsiteX132" fmla="*/ 10849355 w 14954250"/>
              <a:gd name="connsiteY132" fmla="*/ 5039710 h 9969500"/>
              <a:gd name="connsiteX133" fmla="*/ 10872855 w 14954250"/>
              <a:gd name="connsiteY133" fmla="*/ 5069276 h 9969500"/>
              <a:gd name="connsiteX134" fmla="*/ 10888016 w 14954250"/>
              <a:gd name="connsiteY134" fmla="*/ 5085953 h 9969500"/>
              <a:gd name="connsiteX135" fmla="*/ 10947145 w 14954250"/>
              <a:gd name="connsiteY135" fmla="*/ 5104147 h 9969500"/>
              <a:gd name="connsiteX136" fmla="*/ 10978225 w 14954250"/>
              <a:gd name="connsiteY136" fmla="*/ 5119309 h 9969500"/>
              <a:gd name="connsiteX137" fmla="*/ 10997177 w 14954250"/>
              <a:gd name="connsiteY137" fmla="*/ 5123099 h 9969500"/>
              <a:gd name="connsiteX138" fmla="*/ 11024467 w 14954250"/>
              <a:gd name="connsiteY138" fmla="*/ 5138261 h 9969500"/>
              <a:gd name="connsiteX139" fmla="*/ 11072225 w 14954250"/>
              <a:gd name="connsiteY139" fmla="*/ 5214069 h 9969500"/>
              <a:gd name="connsiteX140" fmla="*/ 11076773 w 14954250"/>
              <a:gd name="connsiteY140" fmla="*/ 5216343 h 9969500"/>
              <a:gd name="connsiteX141" fmla="*/ 11088902 w 14954250"/>
              <a:gd name="connsiteY141" fmla="*/ 5211794 h 9969500"/>
              <a:gd name="connsiteX142" fmla="*/ 11141966 w 14954250"/>
              <a:gd name="connsiteY142" fmla="*/ 5217859 h 9969500"/>
              <a:gd name="connsiteX143" fmla="*/ 11174563 w 14954250"/>
              <a:gd name="connsiteY143" fmla="*/ 5233021 h 9969500"/>
              <a:gd name="connsiteX144" fmla="*/ 11208675 w 14954250"/>
              <a:gd name="connsiteY144" fmla="*/ 5263344 h 9969500"/>
              <a:gd name="connsiteX145" fmla="*/ 11260224 w 14954250"/>
              <a:gd name="connsiteY145" fmla="*/ 5265618 h 9969500"/>
              <a:gd name="connsiteX146" fmla="*/ 11280691 w 14954250"/>
              <a:gd name="connsiteY146" fmla="*/ 5330055 h 9969500"/>
              <a:gd name="connsiteX147" fmla="*/ 11349675 w 14954250"/>
              <a:gd name="connsiteY147" fmla="*/ 5349007 h 9969500"/>
              <a:gd name="connsiteX148" fmla="*/ 11358013 w 14954250"/>
              <a:gd name="connsiteY148" fmla="*/ 5345975 h 9969500"/>
              <a:gd name="connsiteX149" fmla="*/ 11389094 w 14954250"/>
              <a:gd name="connsiteY149" fmla="*/ 5357346 h 9969500"/>
              <a:gd name="connsiteX150" fmla="*/ 11401223 w 14954250"/>
              <a:gd name="connsiteY150" fmla="*/ 5368717 h 9969500"/>
              <a:gd name="connsiteX151" fmla="*/ 11436093 w 14954250"/>
              <a:gd name="connsiteY151" fmla="*/ 5382362 h 9969500"/>
              <a:gd name="connsiteX152" fmla="*/ 11480819 w 14954250"/>
              <a:gd name="connsiteY152" fmla="*/ 5389185 h 9969500"/>
              <a:gd name="connsiteX153" fmla="*/ 11507351 w 14954250"/>
              <a:gd name="connsiteY153" fmla="*/ 5395250 h 9969500"/>
              <a:gd name="connsiteX154" fmla="*/ 11546770 w 14954250"/>
              <a:gd name="connsiteY154" fmla="*/ 5408895 h 9969500"/>
              <a:gd name="connsiteX155" fmla="*/ 11564964 w 14954250"/>
              <a:gd name="connsiteY155" fmla="*/ 5446799 h 9969500"/>
              <a:gd name="connsiteX156" fmla="*/ 11597560 w 14954250"/>
              <a:gd name="connsiteY156" fmla="*/ 5499107 h 9969500"/>
              <a:gd name="connsiteX157" fmla="*/ 11657447 w 14954250"/>
              <a:gd name="connsiteY157" fmla="*/ 5551414 h 9969500"/>
              <a:gd name="connsiteX158" fmla="*/ 11661995 w 14954250"/>
              <a:gd name="connsiteY158" fmla="*/ 5555204 h 9969500"/>
              <a:gd name="connsiteX159" fmla="*/ 11699140 w 14954250"/>
              <a:gd name="connsiteY159" fmla="*/ 5604480 h 9969500"/>
              <a:gd name="connsiteX160" fmla="*/ 11719608 w 14954250"/>
              <a:gd name="connsiteY160" fmla="*/ 5640867 h 9969500"/>
              <a:gd name="connsiteX161" fmla="*/ 11796930 w 14954250"/>
              <a:gd name="connsiteY161" fmla="*/ 5659819 h 9969500"/>
              <a:gd name="connsiteX162" fmla="*/ 11891688 w 14954250"/>
              <a:gd name="connsiteY162" fmla="*/ 5694691 h 9969500"/>
              <a:gd name="connsiteX163" fmla="*/ 11978106 w 14954250"/>
              <a:gd name="connsiteY163" fmla="*/ 5706062 h 9969500"/>
              <a:gd name="connsiteX164" fmla="*/ 12019800 w 14954250"/>
              <a:gd name="connsiteY164" fmla="*/ 5728046 h 9969500"/>
              <a:gd name="connsiteX165" fmla="*/ 12059219 w 14954250"/>
              <a:gd name="connsiteY165" fmla="*/ 5745482 h 9969500"/>
              <a:gd name="connsiteX166" fmla="*/ 12100154 w 14954250"/>
              <a:gd name="connsiteY166" fmla="*/ 5740176 h 9969500"/>
              <a:gd name="connsiteX167" fmla="*/ 12164589 w 14954250"/>
              <a:gd name="connsiteY167" fmla="*/ 5737901 h 9969500"/>
              <a:gd name="connsiteX168" fmla="*/ 12219928 w 14954250"/>
              <a:gd name="connsiteY168" fmla="*/ 5747756 h 9969500"/>
              <a:gd name="connsiteX169" fmla="*/ 12261621 w 14954250"/>
              <a:gd name="connsiteY169" fmla="*/ 5766708 h 9969500"/>
              <a:gd name="connsiteX170" fmla="*/ 12309379 w 14954250"/>
              <a:gd name="connsiteY170" fmla="*/ 5791725 h 9969500"/>
              <a:gd name="connsiteX171" fmla="*/ 12404894 w 14954250"/>
              <a:gd name="connsiteY171" fmla="*/ 5832661 h 9969500"/>
              <a:gd name="connsiteX172" fmla="*/ 12460991 w 14954250"/>
              <a:gd name="connsiteY172" fmla="*/ 5853888 h 9969500"/>
              <a:gd name="connsiteX173" fmla="*/ 12491313 w 14954250"/>
              <a:gd name="connsiteY173" fmla="*/ 5866775 h 9969500"/>
              <a:gd name="connsiteX174" fmla="*/ 12552716 w 14954250"/>
              <a:gd name="connsiteY174" fmla="*/ 5903163 h 9969500"/>
              <a:gd name="connsiteX175" fmla="*/ 12592135 w 14954250"/>
              <a:gd name="connsiteY175" fmla="*/ 5919840 h 9969500"/>
              <a:gd name="connsiteX176" fmla="*/ 12643683 w 14954250"/>
              <a:gd name="connsiteY176" fmla="*/ 5923631 h 9969500"/>
              <a:gd name="connsiteX177" fmla="*/ 12772553 w 14954250"/>
              <a:gd name="connsiteY177" fmla="*/ 5956228 h 9969500"/>
              <a:gd name="connsiteX178" fmla="*/ 12784682 w 14954250"/>
              <a:gd name="connsiteY178" fmla="*/ 5959261 h 9969500"/>
              <a:gd name="connsiteX179" fmla="*/ 12880956 w 14954250"/>
              <a:gd name="connsiteY179" fmla="*/ 5992616 h 9969500"/>
              <a:gd name="connsiteX180" fmla="*/ 12918859 w 14954250"/>
              <a:gd name="connsiteY180" fmla="*/ 6021423 h 9969500"/>
              <a:gd name="connsiteX181" fmla="*/ 12966617 w 14954250"/>
              <a:gd name="connsiteY181" fmla="*/ 6042649 h 9969500"/>
              <a:gd name="connsiteX182" fmla="*/ 12985568 w 14954250"/>
              <a:gd name="connsiteY182" fmla="*/ 6050988 h 9969500"/>
              <a:gd name="connsiteX183" fmla="*/ 13064406 w 14954250"/>
              <a:gd name="connsiteY183" fmla="*/ 6076763 h 9969500"/>
              <a:gd name="connsiteX184" fmla="*/ 13153099 w 14954250"/>
              <a:gd name="connsiteY184" fmla="*/ 6107086 h 9969500"/>
              <a:gd name="connsiteX185" fmla="*/ 13234970 w 14954250"/>
              <a:gd name="connsiteY185" fmla="*/ 6157877 h 9969500"/>
              <a:gd name="connsiteX186" fmla="*/ 13253163 w 14954250"/>
              <a:gd name="connsiteY186" fmla="*/ 6166974 h 9969500"/>
              <a:gd name="connsiteX187" fmla="*/ 13305469 w 14954250"/>
              <a:gd name="connsiteY187" fmla="*/ 6183652 h 9969500"/>
              <a:gd name="connsiteX188" fmla="*/ 13313808 w 14954250"/>
              <a:gd name="connsiteY188" fmla="*/ 6185926 h 9969500"/>
              <a:gd name="connsiteX189" fmla="*/ 13446469 w 14954250"/>
              <a:gd name="connsiteY189" fmla="*/ 6221556 h 9969500"/>
              <a:gd name="connsiteX190" fmla="*/ 13506355 w 14954250"/>
              <a:gd name="connsiteY190" fmla="*/ 6242024 h 9969500"/>
              <a:gd name="connsiteX191" fmla="*/ 13532129 w 14954250"/>
              <a:gd name="connsiteY191" fmla="*/ 6230653 h 9969500"/>
              <a:gd name="connsiteX192" fmla="*/ 13558662 w 14954250"/>
              <a:gd name="connsiteY192" fmla="*/ 6210185 h 9969500"/>
              <a:gd name="connsiteX193" fmla="*/ 13608693 w 14954250"/>
              <a:gd name="connsiteY193" fmla="*/ 6196539 h 9969500"/>
              <a:gd name="connsiteX194" fmla="*/ 13608693 w 14954250"/>
              <a:gd name="connsiteY194" fmla="*/ 6154845 h 9969500"/>
              <a:gd name="connsiteX195" fmla="*/ 13608693 w 14954250"/>
              <a:gd name="connsiteY195" fmla="*/ 36388 h 9969500"/>
              <a:gd name="connsiteX196" fmla="*/ 13607935 w 14954250"/>
              <a:gd name="connsiteY196" fmla="*/ 0 h 9969500"/>
              <a:gd name="connsiteX197" fmla="*/ 14954250 w 14954250"/>
              <a:gd name="connsiteY197" fmla="*/ 0 h 9969500"/>
              <a:gd name="connsiteX198" fmla="*/ 14954250 w 14954250"/>
              <a:gd name="connsiteY198" fmla="*/ 9969500 h 9969500"/>
              <a:gd name="connsiteX199" fmla="*/ 0 w 14954250"/>
              <a:gd name="connsiteY199" fmla="*/ 9969500 h 9969500"/>
              <a:gd name="connsiteX200" fmla="*/ 0 w 14954250"/>
              <a:gd name="connsiteY200" fmla="*/ 0 h 996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14954250" h="9969500">
                <a:moveTo>
                  <a:pt x="0" y="0"/>
                </a:moveTo>
                <a:cubicBezTo>
                  <a:pt x="451804" y="0"/>
                  <a:pt x="905124" y="0"/>
                  <a:pt x="1357686" y="0"/>
                </a:cubicBezTo>
                <a:cubicBezTo>
                  <a:pt x="1357686" y="14404"/>
                  <a:pt x="1356928" y="28049"/>
                  <a:pt x="1356928" y="42452"/>
                </a:cubicBezTo>
                <a:cubicBezTo>
                  <a:pt x="1356928" y="1680662"/>
                  <a:pt x="1356928" y="3318871"/>
                  <a:pt x="1356928" y="4957080"/>
                </a:cubicBezTo>
                <a:cubicBezTo>
                  <a:pt x="1356928" y="5605238"/>
                  <a:pt x="1356928" y="6253395"/>
                  <a:pt x="1356928" y="6900796"/>
                </a:cubicBezTo>
                <a:cubicBezTo>
                  <a:pt x="1356928" y="6914441"/>
                  <a:pt x="1356928" y="6928844"/>
                  <a:pt x="1356928" y="6944006"/>
                </a:cubicBezTo>
                <a:cubicBezTo>
                  <a:pt x="1368299" y="6941732"/>
                  <a:pt x="1375879" y="6939458"/>
                  <a:pt x="1384218" y="6938699"/>
                </a:cubicBezTo>
                <a:cubicBezTo>
                  <a:pt x="1424395" y="6936425"/>
                  <a:pt x="1461540" y="6927328"/>
                  <a:pt x="1484282" y="6889424"/>
                </a:cubicBezTo>
                <a:cubicBezTo>
                  <a:pt x="1485798" y="6887908"/>
                  <a:pt x="1487314" y="6886392"/>
                  <a:pt x="1488830" y="6884876"/>
                </a:cubicBezTo>
                <a:cubicBezTo>
                  <a:pt x="1503233" y="6870472"/>
                  <a:pt x="1517636" y="6856827"/>
                  <a:pt x="1524459" y="6837117"/>
                </a:cubicBezTo>
                <a:cubicBezTo>
                  <a:pt x="1529007" y="6821955"/>
                  <a:pt x="1540378" y="6812100"/>
                  <a:pt x="1557814" y="6810584"/>
                </a:cubicBezTo>
                <a:cubicBezTo>
                  <a:pt x="1566152" y="6809068"/>
                  <a:pt x="1574491" y="6803761"/>
                  <a:pt x="1581314" y="6797697"/>
                </a:cubicBezTo>
                <a:cubicBezTo>
                  <a:pt x="1592684" y="6787842"/>
                  <a:pt x="1603297" y="6777229"/>
                  <a:pt x="1613910" y="6765857"/>
                </a:cubicBezTo>
                <a:cubicBezTo>
                  <a:pt x="1623007" y="6756002"/>
                  <a:pt x="1633620" y="6749180"/>
                  <a:pt x="1648023" y="6749938"/>
                </a:cubicBezTo>
                <a:cubicBezTo>
                  <a:pt x="1666974" y="6751454"/>
                  <a:pt x="1682135" y="6743115"/>
                  <a:pt x="1692748" y="6728712"/>
                </a:cubicBezTo>
                <a:cubicBezTo>
                  <a:pt x="1718522" y="6694598"/>
                  <a:pt x="1751119" y="6672614"/>
                  <a:pt x="1794328" y="6666549"/>
                </a:cubicBezTo>
                <a:cubicBezTo>
                  <a:pt x="1798876" y="6666549"/>
                  <a:pt x="1803425" y="6663517"/>
                  <a:pt x="1807973" y="6662001"/>
                </a:cubicBezTo>
                <a:cubicBezTo>
                  <a:pt x="1811006" y="6643807"/>
                  <a:pt x="1812522" y="6627129"/>
                  <a:pt x="1817070" y="6610451"/>
                </a:cubicBezTo>
                <a:cubicBezTo>
                  <a:pt x="1825409" y="6580128"/>
                  <a:pt x="1829957" y="6547531"/>
                  <a:pt x="1855731" y="6524030"/>
                </a:cubicBezTo>
                <a:cubicBezTo>
                  <a:pt x="1869376" y="6511901"/>
                  <a:pt x="1880747" y="6497497"/>
                  <a:pt x="1895150" y="6486884"/>
                </a:cubicBezTo>
                <a:cubicBezTo>
                  <a:pt x="1905005" y="6479303"/>
                  <a:pt x="1917892" y="6475513"/>
                  <a:pt x="1930021" y="6471722"/>
                </a:cubicBezTo>
                <a:cubicBezTo>
                  <a:pt x="1938360" y="6468690"/>
                  <a:pt x="1948972" y="6470206"/>
                  <a:pt x="1955037" y="6464899"/>
                </a:cubicBezTo>
                <a:cubicBezTo>
                  <a:pt x="1983085" y="6442157"/>
                  <a:pt x="2012650" y="6422447"/>
                  <a:pt x="2046004" y="6407285"/>
                </a:cubicBezTo>
                <a:cubicBezTo>
                  <a:pt x="2065714" y="6398188"/>
                  <a:pt x="2086181" y="6390608"/>
                  <a:pt x="2105891" y="6383027"/>
                </a:cubicBezTo>
                <a:cubicBezTo>
                  <a:pt x="2109681" y="6381511"/>
                  <a:pt x="2114230" y="6383027"/>
                  <a:pt x="2118020" y="6383785"/>
                </a:cubicBezTo>
                <a:cubicBezTo>
                  <a:pt x="2148342" y="6388333"/>
                  <a:pt x="2178665" y="6394398"/>
                  <a:pt x="2208987" y="6393640"/>
                </a:cubicBezTo>
                <a:cubicBezTo>
                  <a:pt x="2214293" y="6393640"/>
                  <a:pt x="2220358" y="6398188"/>
                  <a:pt x="2225665" y="6401221"/>
                </a:cubicBezTo>
                <a:cubicBezTo>
                  <a:pt x="2252196" y="6417899"/>
                  <a:pt x="2260535" y="6417140"/>
                  <a:pt x="2274180" y="6387575"/>
                </a:cubicBezTo>
                <a:cubicBezTo>
                  <a:pt x="2288584" y="6354978"/>
                  <a:pt x="2309809" y="6334510"/>
                  <a:pt x="2346196" y="6336026"/>
                </a:cubicBezTo>
                <a:cubicBezTo>
                  <a:pt x="2353776" y="6300396"/>
                  <a:pt x="2362115" y="6266283"/>
                  <a:pt x="2367422" y="6231411"/>
                </a:cubicBezTo>
                <a:cubicBezTo>
                  <a:pt x="2370454" y="6216249"/>
                  <a:pt x="2377276" y="6203362"/>
                  <a:pt x="2390163" y="6198056"/>
                </a:cubicBezTo>
                <a:cubicBezTo>
                  <a:pt x="2406083" y="6190475"/>
                  <a:pt x="2413663" y="6176829"/>
                  <a:pt x="2424276" y="6164700"/>
                </a:cubicBezTo>
                <a:cubicBezTo>
                  <a:pt x="2441712" y="6144990"/>
                  <a:pt x="2454598" y="6119973"/>
                  <a:pt x="2481131" y="6108602"/>
                </a:cubicBezTo>
                <a:cubicBezTo>
                  <a:pt x="2487195" y="6106328"/>
                  <a:pt x="2491743" y="6098747"/>
                  <a:pt x="2495534" y="6093441"/>
                </a:cubicBezTo>
                <a:cubicBezTo>
                  <a:pt x="2525098" y="6055537"/>
                  <a:pt x="2553904" y="6016875"/>
                  <a:pt x="2583469" y="5978971"/>
                </a:cubicBezTo>
                <a:cubicBezTo>
                  <a:pt x="2589533" y="5971390"/>
                  <a:pt x="2596356" y="5963051"/>
                  <a:pt x="2604694" y="5957744"/>
                </a:cubicBezTo>
                <a:cubicBezTo>
                  <a:pt x="2616066" y="5950922"/>
                  <a:pt x="2620614" y="5941825"/>
                  <a:pt x="2623646" y="5929696"/>
                </a:cubicBezTo>
                <a:cubicBezTo>
                  <a:pt x="2627436" y="5917566"/>
                  <a:pt x="2634259" y="5905437"/>
                  <a:pt x="2642597" y="5895582"/>
                </a:cubicBezTo>
                <a:cubicBezTo>
                  <a:pt x="2662307" y="5872081"/>
                  <a:pt x="2683533" y="5849339"/>
                  <a:pt x="2703242" y="5825839"/>
                </a:cubicBezTo>
                <a:cubicBezTo>
                  <a:pt x="2706275" y="5822048"/>
                  <a:pt x="2707791" y="5816742"/>
                  <a:pt x="2709307" y="5812193"/>
                </a:cubicBezTo>
                <a:cubicBezTo>
                  <a:pt x="2713097" y="5797032"/>
                  <a:pt x="2721436" y="5784902"/>
                  <a:pt x="2735081" y="5775805"/>
                </a:cubicBezTo>
                <a:cubicBezTo>
                  <a:pt x="2741903" y="5771257"/>
                  <a:pt x="2747210" y="5762160"/>
                  <a:pt x="2749484" y="5754579"/>
                </a:cubicBezTo>
                <a:cubicBezTo>
                  <a:pt x="2759339" y="5724256"/>
                  <a:pt x="2781322" y="5709094"/>
                  <a:pt x="2810129" y="5700756"/>
                </a:cubicBezTo>
                <a:cubicBezTo>
                  <a:pt x="2822258" y="5696965"/>
                  <a:pt x="2834387" y="5691659"/>
                  <a:pt x="2844999" y="5684078"/>
                </a:cubicBezTo>
                <a:cubicBezTo>
                  <a:pt x="2870773" y="5667400"/>
                  <a:pt x="2898822" y="5656787"/>
                  <a:pt x="2928386" y="5653755"/>
                </a:cubicBezTo>
                <a:cubicBezTo>
                  <a:pt x="2947338" y="5651480"/>
                  <a:pt x="2961741" y="5645416"/>
                  <a:pt x="2978418" y="5636319"/>
                </a:cubicBezTo>
                <a:cubicBezTo>
                  <a:pt x="2994337" y="5627222"/>
                  <a:pt x="3014047" y="5625706"/>
                  <a:pt x="3032240" y="5620399"/>
                </a:cubicBezTo>
                <a:cubicBezTo>
                  <a:pt x="3032998" y="5620399"/>
                  <a:pt x="3032998" y="5618883"/>
                  <a:pt x="3034514" y="5618883"/>
                </a:cubicBezTo>
                <a:cubicBezTo>
                  <a:pt x="3057256" y="5612818"/>
                  <a:pt x="3073934" y="5595383"/>
                  <a:pt x="3100466" y="5593866"/>
                </a:cubicBezTo>
                <a:cubicBezTo>
                  <a:pt x="3119417" y="5593108"/>
                  <a:pt x="3144433" y="5590076"/>
                  <a:pt x="3160352" y="5571124"/>
                </a:cubicBezTo>
                <a:cubicBezTo>
                  <a:pt x="3168691" y="5562027"/>
                  <a:pt x="3179304" y="5559753"/>
                  <a:pt x="3189917" y="5568092"/>
                </a:cubicBezTo>
                <a:cubicBezTo>
                  <a:pt x="3193707" y="5571124"/>
                  <a:pt x="3199013" y="5573398"/>
                  <a:pt x="3203562" y="5574156"/>
                </a:cubicBezTo>
                <a:cubicBezTo>
                  <a:pt x="3239949" y="5576431"/>
                  <a:pt x="3275577" y="5578705"/>
                  <a:pt x="3311206" y="5580979"/>
                </a:cubicBezTo>
                <a:cubicBezTo>
                  <a:pt x="3321061" y="5581737"/>
                  <a:pt x="3330916" y="5583253"/>
                  <a:pt x="3340771" y="5584769"/>
                </a:cubicBezTo>
                <a:cubicBezTo>
                  <a:pt x="3356690" y="5587044"/>
                  <a:pt x="3372609" y="5590834"/>
                  <a:pt x="3388528" y="5591592"/>
                </a:cubicBezTo>
                <a:cubicBezTo>
                  <a:pt x="3434012" y="5593108"/>
                  <a:pt x="3462060" y="5614335"/>
                  <a:pt x="3473431" y="5659061"/>
                </a:cubicBezTo>
                <a:cubicBezTo>
                  <a:pt x="3474947" y="5664368"/>
                  <a:pt x="3477221" y="5669674"/>
                  <a:pt x="3480254" y="5678013"/>
                </a:cubicBezTo>
                <a:cubicBezTo>
                  <a:pt x="3503754" y="5664368"/>
                  <a:pt x="3520431" y="5676497"/>
                  <a:pt x="3537866" y="5690142"/>
                </a:cubicBezTo>
                <a:cubicBezTo>
                  <a:pt x="3552269" y="5700756"/>
                  <a:pt x="3558334" y="5713643"/>
                  <a:pt x="3563640" y="5729563"/>
                </a:cubicBezTo>
                <a:cubicBezTo>
                  <a:pt x="3567431" y="5740934"/>
                  <a:pt x="3570463" y="5753821"/>
                  <a:pt x="3578801" y="5761402"/>
                </a:cubicBezTo>
                <a:cubicBezTo>
                  <a:pt x="3595479" y="5780354"/>
                  <a:pt x="3613672" y="5798548"/>
                  <a:pt x="3634898" y="5812193"/>
                </a:cubicBezTo>
                <a:cubicBezTo>
                  <a:pt x="3672801" y="5836452"/>
                  <a:pt x="3700849" y="5869807"/>
                  <a:pt x="3729655" y="5903163"/>
                </a:cubicBezTo>
                <a:cubicBezTo>
                  <a:pt x="3738752" y="5913018"/>
                  <a:pt x="3744817" y="5926663"/>
                  <a:pt x="3750881" y="5939551"/>
                </a:cubicBezTo>
                <a:cubicBezTo>
                  <a:pt x="3763768" y="5964567"/>
                  <a:pt x="3775897" y="5990342"/>
                  <a:pt x="3788784" y="6018391"/>
                </a:cubicBezTo>
                <a:cubicBezTo>
                  <a:pt x="3795607" y="6012326"/>
                  <a:pt x="3800155" y="6009294"/>
                  <a:pt x="3802429" y="6005503"/>
                </a:cubicBezTo>
                <a:cubicBezTo>
                  <a:pt x="3816074" y="5976696"/>
                  <a:pt x="3828203" y="5947131"/>
                  <a:pt x="3841848" y="5918324"/>
                </a:cubicBezTo>
                <a:cubicBezTo>
                  <a:pt x="3845639" y="5910744"/>
                  <a:pt x="3850945" y="5902405"/>
                  <a:pt x="3857768" y="5897856"/>
                </a:cubicBezTo>
                <a:cubicBezTo>
                  <a:pt x="3870655" y="5888759"/>
                  <a:pt x="3885058" y="5881937"/>
                  <a:pt x="3899461" y="5874356"/>
                </a:cubicBezTo>
                <a:cubicBezTo>
                  <a:pt x="3957831" y="5840242"/>
                  <a:pt x="4016960" y="5804612"/>
                  <a:pt x="4085944" y="5796274"/>
                </a:cubicBezTo>
                <a:cubicBezTo>
                  <a:pt x="4128395" y="5790967"/>
                  <a:pt x="4172362" y="5789451"/>
                  <a:pt x="4214814" y="5786419"/>
                </a:cubicBezTo>
                <a:cubicBezTo>
                  <a:pt x="4229975" y="5785660"/>
                  <a:pt x="4244378" y="5786419"/>
                  <a:pt x="4261056" y="5786419"/>
                </a:cubicBezTo>
                <a:cubicBezTo>
                  <a:pt x="4258781" y="5769741"/>
                  <a:pt x="4258781" y="5753821"/>
                  <a:pt x="4276217" y="5753063"/>
                </a:cubicBezTo>
                <a:cubicBezTo>
                  <a:pt x="4289104" y="5752305"/>
                  <a:pt x="4302749" y="5757612"/>
                  <a:pt x="4312604" y="5759128"/>
                </a:cubicBezTo>
                <a:cubicBezTo>
                  <a:pt x="4322458" y="5751547"/>
                  <a:pt x="4330797" y="5745482"/>
                  <a:pt x="4339136" y="5740176"/>
                </a:cubicBezTo>
                <a:cubicBezTo>
                  <a:pt x="4351265" y="5732595"/>
                  <a:pt x="4363394" y="5725772"/>
                  <a:pt x="4375523" y="5719708"/>
                </a:cubicBezTo>
                <a:cubicBezTo>
                  <a:pt x="4382345" y="5715917"/>
                  <a:pt x="4389926" y="5712127"/>
                  <a:pt x="4396748" y="5708336"/>
                </a:cubicBezTo>
                <a:cubicBezTo>
                  <a:pt x="4425555" y="5694691"/>
                  <a:pt x="4456635" y="5693175"/>
                  <a:pt x="4487716" y="5688626"/>
                </a:cubicBezTo>
                <a:cubicBezTo>
                  <a:pt x="4501361" y="5687110"/>
                  <a:pt x="4518038" y="5680287"/>
                  <a:pt x="4528651" y="5685594"/>
                </a:cubicBezTo>
                <a:cubicBezTo>
                  <a:pt x="4549876" y="5695449"/>
                  <a:pt x="4569586" y="5693933"/>
                  <a:pt x="4590812" y="5695449"/>
                </a:cubicBezTo>
                <a:cubicBezTo>
                  <a:pt x="4598392" y="5696207"/>
                  <a:pt x="4605973" y="5701514"/>
                  <a:pt x="4615070" y="5706062"/>
                </a:cubicBezTo>
                <a:cubicBezTo>
                  <a:pt x="4621892" y="5704546"/>
                  <a:pt x="4630989" y="5701514"/>
                  <a:pt x="4640844" y="5701514"/>
                </a:cubicBezTo>
                <a:cubicBezTo>
                  <a:pt x="4668134" y="5700756"/>
                  <a:pt x="4694666" y="5706820"/>
                  <a:pt x="4721956" y="5701514"/>
                </a:cubicBezTo>
                <a:cubicBezTo>
                  <a:pt x="4729537" y="5699998"/>
                  <a:pt x="4739391" y="5705304"/>
                  <a:pt x="4747730" y="5708336"/>
                </a:cubicBezTo>
                <a:cubicBezTo>
                  <a:pt x="4756827" y="5711369"/>
                  <a:pt x="4765924" y="5716675"/>
                  <a:pt x="4775778" y="5718191"/>
                </a:cubicBezTo>
                <a:cubicBezTo>
                  <a:pt x="4812165" y="5725014"/>
                  <a:pt x="4849310" y="5731837"/>
                  <a:pt x="4885697" y="5736385"/>
                </a:cubicBezTo>
                <a:cubicBezTo>
                  <a:pt x="4895552" y="5737901"/>
                  <a:pt x="4909955" y="5735627"/>
                  <a:pt x="4916778" y="5729563"/>
                </a:cubicBezTo>
                <a:cubicBezTo>
                  <a:pt x="4931939" y="5713643"/>
                  <a:pt x="4950132" y="5713643"/>
                  <a:pt x="4969842" y="5712885"/>
                </a:cubicBezTo>
                <a:cubicBezTo>
                  <a:pt x="5024422" y="5711369"/>
                  <a:pt x="5078244" y="5718191"/>
                  <a:pt x="5132067" y="5725014"/>
                </a:cubicBezTo>
                <a:cubicBezTo>
                  <a:pt x="5183615" y="5731837"/>
                  <a:pt x="5235921" y="5736385"/>
                  <a:pt x="5287468" y="5746998"/>
                </a:cubicBezTo>
                <a:cubicBezTo>
                  <a:pt x="5350387" y="5759128"/>
                  <a:pt x="5413307" y="5775047"/>
                  <a:pt x="5475468" y="5790967"/>
                </a:cubicBezTo>
                <a:cubicBezTo>
                  <a:pt x="5585386" y="5819016"/>
                  <a:pt x="5695305" y="5847823"/>
                  <a:pt x="5808256" y="5877388"/>
                </a:cubicBezTo>
                <a:cubicBezTo>
                  <a:pt x="5830997" y="5858436"/>
                  <a:pt x="5837062" y="5859194"/>
                  <a:pt x="5862836" y="5881937"/>
                </a:cubicBezTo>
                <a:cubicBezTo>
                  <a:pt x="5874965" y="5892550"/>
                  <a:pt x="5890127" y="5899372"/>
                  <a:pt x="5903014" y="5907711"/>
                </a:cubicBezTo>
                <a:cubicBezTo>
                  <a:pt x="5911352" y="5913018"/>
                  <a:pt x="5919691" y="5918324"/>
                  <a:pt x="5924239" y="5921357"/>
                </a:cubicBezTo>
                <a:cubicBezTo>
                  <a:pt x="5939401" y="5918324"/>
                  <a:pt x="5951529" y="5913018"/>
                  <a:pt x="5963658" y="5913776"/>
                </a:cubicBezTo>
                <a:cubicBezTo>
                  <a:pt x="6000045" y="5916050"/>
                  <a:pt x="6035674" y="5921357"/>
                  <a:pt x="6071303" y="5925147"/>
                </a:cubicBezTo>
                <a:cubicBezTo>
                  <a:pt x="6142561" y="5931970"/>
                  <a:pt x="6213818" y="5938034"/>
                  <a:pt x="6285076" y="5943341"/>
                </a:cubicBezTo>
                <a:cubicBezTo>
                  <a:pt x="6314640" y="5946373"/>
                  <a:pt x="6344963" y="5947131"/>
                  <a:pt x="6375285" y="5950164"/>
                </a:cubicBezTo>
                <a:cubicBezTo>
                  <a:pt x="6431381" y="5956986"/>
                  <a:pt x="6487478" y="5962293"/>
                  <a:pt x="6543574" y="5962293"/>
                </a:cubicBezTo>
                <a:cubicBezTo>
                  <a:pt x="6598913" y="5961535"/>
                  <a:pt x="6655009" y="5961535"/>
                  <a:pt x="6710348" y="5961535"/>
                </a:cubicBezTo>
                <a:cubicBezTo>
                  <a:pt x="6719444" y="5961535"/>
                  <a:pt x="6728541" y="5961535"/>
                  <a:pt x="6737638" y="5960777"/>
                </a:cubicBezTo>
                <a:cubicBezTo>
                  <a:pt x="6777815" y="5956986"/>
                  <a:pt x="6817235" y="5953196"/>
                  <a:pt x="6857411" y="5950164"/>
                </a:cubicBezTo>
                <a:cubicBezTo>
                  <a:pt x="6893041" y="5947131"/>
                  <a:pt x="6927911" y="5947131"/>
                  <a:pt x="6962782" y="5942583"/>
                </a:cubicBezTo>
                <a:cubicBezTo>
                  <a:pt x="7021910" y="5935760"/>
                  <a:pt x="7081039" y="5931212"/>
                  <a:pt x="7140926" y="5931212"/>
                </a:cubicBezTo>
                <a:cubicBezTo>
                  <a:pt x="7165942" y="5931212"/>
                  <a:pt x="7190958" y="5926663"/>
                  <a:pt x="7215216" y="5922873"/>
                </a:cubicBezTo>
                <a:cubicBezTo>
                  <a:pt x="7256909" y="5916808"/>
                  <a:pt x="7298602" y="5907711"/>
                  <a:pt x="7340295" y="5901647"/>
                </a:cubicBezTo>
                <a:cubicBezTo>
                  <a:pt x="7432779" y="5888001"/>
                  <a:pt x="7524504" y="5868291"/>
                  <a:pt x="7614713" y="5841758"/>
                </a:cubicBezTo>
                <a:cubicBezTo>
                  <a:pt x="7755712" y="5800064"/>
                  <a:pt x="7895953" y="5754579"/>
                  <a:pt x="8035436" y="5707578"/>
                </a:cubicBezTo>
                <a:cubicBezTo>
                  <a:pt x="8094565" y="5687868"/>
                  <a:pt x="8152936" y="5662094"/>
                  <a:pt x="8203726" y="5626464"/>
                </a:cubicBezTo>
                <a:cubicBezTo>
                  <a:pt x="8268919" y="5581737"/>
                  <a:pt x="8342451" y="5557479"/>
                  <a:pt x="8415224" y="5532462"/>
                </a:cubicBezTo>
                <a:cubicBezTo>
                  <a:pt x="8484208" y="5508962"/>
                  <a:pt x="8553949" y="5488493"/>
                  <a:pt x="8622933" y="5465751"/>
                </a:cubicBezTo>
                <a:cubicBezTo>
                  <a:pt x="8649465" y="5456654"/>
                  <a:pt x="8675239" y="5445283"/>
                  <a:pt x="8704803" y="5446041"/>
                </a:cubicBezTo>
                <a:cubicBezTo>
                  <a:pt x="8715416" y="5446041"/>
                  <a:pt x="8726029" y="5440734"/>
                  <a:pt x="8736642" y="5437702"/>
                </a:cubicBezTo>
                <a:cubicBezTo>
                  <a:pt x="8763174" y="5430879"/>
                  <a:pt x="8789706" y="5424057"/>
                  <a:pt x="8815480" y="5416476"/>
                </a:cubicBezTo>
                <a:cubicBezTo>
                  <a:pt x="8832915" y="5411169"/>
                  <a:pt x="8850351" y="5405863"/>
                  <a:pt x="8867028" y="5399040"/>
                </a:cubicBezTo>
                <a:cubicBezTo>
                  <a:pt x="8901899" y="5383878"/>
                  <a:pt x="8936012" y="5366443"/>
                  <a:pt x="8971640" y="5353555"/>
                </a:cubicBezTo>
                <a:cubicBezTo>
                  <a:pt x="8983011" y="5349007"/>
                  <a:pt x="8998930" y="5353555"/>
                  <a:pt x="9011818" y="5356588"/>
                </a:cubicBezTo>
                <a:cubicBezTo>
                  <a:pt x="9034559" y="5362652"/>
                  <a:pt x="9044414" y="5381604"/>
                  <a:pt x="9048962" y="5401314"/>
                </a:cubicBezTo>
                <a:cubicBezTo>
                  <a:pt x="9070188" y="5391459"/>
                  <a:pt x="9089140" y="5380846"/>
                  <a:pt x="9108849" y="5375540"/>
                </a:cubicBezTo>
                <a:cubicBezTo>
                  <a:pt x="9130075" y="5370233"/>
                  <a:pt x="9152817" y="5370991"/>
                  <a:pt x="9174800" y="5368717"/>
                </a:cubicBezTo>
                <a:cubicBezTo>
                  <a:pt x="9229381" y="5361136"/>
                  <a:pt x="9284719" y="5355830"/>
                  <a:pt x="9339299" y="5346733"/>
                </a:cubicBezTo>
                <a:cubicBezTo>
                  <a:pt x="9404493" y="5335361"/>
                  <a:pt x="9468928" y="5320200"/>
                  <a:pt x="9534121" y="5307312"/>
                </a:cubicBezTo>
                <a:cubicBezTo>
                  <a:pt x="9602346" y="5293667"/>
                  <a:pt x="9670572" y="5280780"/>
                  <a:pt x="9738797" y="5267892"/>
                </a:cubicBezTo>
                <a:cubicBezTo>
                  <a:pt x="9773668" y="5261828"/>
                  <a:pt x="9808539" y="5256521"/>
                  <a:pt x="9843409" y="5252731"/>
                </a:cubicBezTo>
                <a:cubicBezTo>
                  <a:pt x="9873732" y="5248940"/>
                  <a:pt x="9905570" y="5248182"/>
                  <a:pt x="9936651" y="5245908"/>
                </a:cubicBezTo>
                <a:cubicBezTo>
                  <a:pt x="9995779" y="5239843"/>
                  <a:pt x="10054150" y="5234537"/>
                  <a:pt x="10113279" y="5227714"/>
                </a:cubicBezTo>
                <a:cubicBezTo>
                  <a:pt x="10159520" y="5222408"/>
                  <a:pt x="10205762" y="5218617"/>
                  <a:pt x="10250488" y="5208004"/>
                </a:cubicBezTo>
                <a:cubicBezTo>
                  <a:pt x="10305826" y="5193601"/>
                  <a:pt x="10358890" y="5171616"/>
                  <a:pt x="10414229" y="5155697"/>
                </a:cubicBezTo>
                <a:cubicBezTo>
                  <a:pt x="10459712" y="5142809"/>
                  <a:pt x="10505954" y="5129922"/>
                  <a:pt x="10552195" y="5126132"/>
                </a:cubicBezTo>
                <a:cubicBezTo>
                  <a:pt x="10603744" y="5122341"/>
                  <a:pt x="10642405" y="5107938"/>
                  <a:pt x="10673485" y="5065485"/>
                </a:cubicBezTo>
                <a:cubicBezTo>
                  <a:pt x="10691679" y="5040469"/>
                  <a:pt x="10716694" y="5020000"/>
                  <a:pt x="10740952" y="5001048"/>
                </a:cubicBezTo>
                <a:cubicBezTo>
                  <a:pt x="10767485" y="4980580"/>
                  <a:pt x="10796291" y="4986645"/>
                  <a:pt x="10818275" y="5010903"/>
                </a:cubicBezTo>
                <a:cubicBezTo>
                  <a:pt x="10827371" y="5021517"/>
                  <a:pt x="10837984" y="5031372"/>
                  <a:pt x="10849355" y="5039710"/>
                </a:cubicBezTo>
                <a:cubicBezTo>
                  <a:pt x="10859968" y="5048049"/>
                  <a:pt x="10869065" y="5055630"/>
                  <a:pt x="10872855" y="5069276"/>
                </a:cubicBezTo>
                <a:cubicBezTo>
                  <a:pt x="10875129" y="5076098"/>
                  <a:pt x="10882710" y="5085195"/>
                  <a:pt x="10888016" y="5085953"/>
                </a:cubicBezTo>
                <a:cubicBezTo>
                  <a:pt x="10909242" y="5088986"/>
                  <a:pt x="10928193" y="5093534"/>
                  <a:pt x="10947145" y="5104147"/>
                </a:cubicBezTo>
                <a:cubicBezTo>
                  <a:pt x="10957000" y="5109454"/>
                  <a:pt x="10969128" y="5109454"/>
                  <a:pt x="10978225" y="5119309"/>
                </a:cubicBezTo>
                <a:cubicBezTo>
                  <a:pt x="10982015" y="5123099"/>
                  <a:pt x="10991112" y="5124615"/>
                  <a:pt x="10997177" y="5123099"/>
                </a:cubicBezTo>
                <a:cubicBezTo>
                  <a:pt x="11012338" y="5119309"/>
                  <a:pt x="11016886" y="5126890"/>
                  <a:pt x="11024467" y="5138261"/>
                </a:cubicBezTo>
                <a:cubicBezTo>
                  <a:pt x="11040386" y="5163277"/>
                  <a:pt x="11060854" y="5186020"/>
                  <a:pt x="11072225" y="5214069"/>
                </a:cubicBezTo>
                <a:cubicBezTo>
                  <a:pt x="11072225" y="5214827"/>
                  <a:pt x="11073741" y="5214827"/>
                  <a:pt x="11076773" y="5216343"/>
                </a:cubicBezTo>
                <a:cubicBezTo>
                  <a:pt x="11079805" y="5214827"/>
                  <a:pt x="11084354" y="5213311"/>
                  <a:pt x="11088902" y="5211794"/>
                </a:cubicBezTo>
                <a:cubicBezTo>
                  <a:pt x="11107853" y="5204972"/>
                  <a:pt x="11124531" y="5201181"/>
                  <a:pt x="11141966" y="5217859"/>
                </a:cubicBezTo>
                <a:cubicBezTo>
                  <a:pt x="11150305" y="5225440"/>
                  <a:pt x="11163192" y="5232263"/>
                  <a:pt x="11174563" y="5233021"/>
                </a:cubicBezTo>
                <a:cubicBezTo>
                  <a:pt x="11195030" y="5234537"/>
                  <a:pt x="11204885" y="5245150"/>
                  <a:pt x="11208675" y="5263344"/>
                </a:cubicBezTo>
                <a:cubicBezTo>
                  <a:pt x="11226869" y="5264102"/>
                  <a:pt x="11242030" y="5264860"/>
                  <a:pt x="11260224" y="5265618"/>
                </a:cubicBezTo>
                <a:cubicBezTo>
                  <a:pt x="11256433" y="5292151"/>
                  <a:pt x="11265530" y="5311103"/>
                  <a:pt x="11280691" y="5330055"/>
                </a:cubicBezTo>
                <a:cubicBezTo>
                  <a:pt x="11310255" y="5313377"/>
                  <a:pt x="11326933" y="5340668"/>
                  <a:pt x="11349675" y="5349007"/>
                </a:cubicBezTo>
                <a:cubicBezTo>
                  <a:pt x="11352707" y="5347491"/>
                  <a:pt x="11355739" y="5346733"/>
                  <a:pt x="11358013" y="5345975"/>
                </a:cubicBezTo>
                <a:cubicBezTo>
                  <a:pt x="11378481" y="5337636"/>
                  <a:pt x="11377723" y="5337636"/>
                  <a:pt x="11389094" y="5357346"/>
                </a:cubicBezTo>
                <a:cubicBezTo>
                  <a:pt x="11391368" y="5361894"/>
                  <a:pt x="11395916" y="5366443"/>
                  <a:pt x="11401223" y="5368717"/>
                </a:cubicBezTo>
                <a:cubicBezTo>
                  <a:pt x="11411836" y="5373265"/>
                  <a:pt x="11422448" y="5377056"/>
                  <a:pt x="11436093" y="5382362"/>
                </a:cubicBezTo>
                <a:cubicBezTo>
                  <a:pt x="11450497" y="5370991"/>
                  <a:pt x="11466416" y="5371749"/>
                  <a:pt x="11480819" y="5389185"/>
                </a:cubicBezTo>
                <a:cubicBezTo>
                  <a:pt x="11487642" y="5397524"/>
                  <a:pt x="11495980" y="5400556"/>
                  <a:pt x="11507351" y="5395250"/>
                </a:cubicBezTo>
                <a:cubicBezTo>
                  <a:pt x="11524028" y="5387669"/>
                  <a:pt x="11537673" y="5396008"/>
                  <a:pt x="11546770" y="5408895"/>
                </a:cubicBezTo>
                <a:cubicBezTo>
                  <a:pt x="11555109" y="5420266"/>
                  <a:pt x="11561931" y="5433154"/>
                  <a:pt x="11564964" y="5446799"/>
                </a:cubicBezTo>
                <a:cubicBezTo>
                  <a:pt x="11569512" y="5468783"/>
                  <a:pt x="11579367" y="5486977"/>
                  <a:pt x="11597560" y="5499107"/>
                </a:cubicBezTo>
                <a:cubicBezTo>
                  <a:pt x="11619544" y="5515026"/>
                  <a:pt x="11628641" y="5543833"/>
                  <a:pt x="11657447" y="5551414"/>
                </a:cubicBezTo>
                <a:cubicBezTo>
                  <a:pt x="11658963" y="5551414"/>
                  <a:pt x="11661995" y="5553688"/>
                  <a:pt x="11661995" y="5555204"/>
                </a:cubicBezTo>
                <a:cubicBezTo>
                  <a:pt x="11665028" y="5578705"/>
                  <a:pt x="11687769" y="5587802"/>
                  <a:pt x="11699140" y="5604480"/>
                </a:cubicBezTo>
                <a:cubicBezTo>
                  <a:pt x="11706721" y="5616609"/>
                  <a:pt x="11712785" y="5628738"/>
                  <a:pt x="11719608" y="5640867"/>
                </a:cubicBezTo>
                <a:cubicBezTo>
                  <a:pt x="11749172" y="5635561"/>
                  <a:pt x="11773430" y="5643142"/>
                  <a:pt x="11796930" y="5659819"/>
                </a:cubicBezTo>
                <a:cubicBezTo>
                  <a:pt x="11824220" y="5679529"/>
                  <a:pt x="11858333" y="5689384"/>
                  <a:pt x="11891688" y="5694691"/>
                </a:cubicBezTo>
                <a:cubicBezTo>
                  <a:pt x="11920494" y="5699239"/>
                  <a:pt x="11949300" y="5703788"/>
                  <a:pt x="11978106" y="5706062"/>
                </a:cubicBezTo>
                <a:cubicBezTo>
                  <a:pt x="11996300" y="5706820"/>
                  <a:pt x="12008429" y="5715159"/>
                  <a:pt x="12019800" y="5728046"/>
                </a:cubicBezTo>
                <a:cubicBezTo>
                  <a:pt x="12030413" y="5740176"/>
                  <a:pt x="12043300" y="5745482"/>
                  <a:pt x="12059219" y="5745482"/>
                </a:cubicBezTo>
                <a:cubicBezTo>
                  <a:pt x="12073622" y="5746240"/>
                  <a:pt x="12085751" y="5744724"/>
                  <a:pt x="12100154" y="5740176"/>
                </a:cubicBezTo>
                <a:cubicBezTo>
                  <a:pt x="12120622" y="5734111"/>
                  <a:pt x="12142605" y="5728805"/>
                  <a:pt x="12164589" y="5737901"/>
                </a:cubicBezTo>
                <a:cubicBezTo>
                  <a:pt x="12185815" y="5724256"/>
                  <a:pt x="12202492" y="5739418"/>
                  <a:pt x="12219928" y="5747756"/>
                </a:cubicBezTo>
                <a:cubicBezTo>
                  <a:pt x="12233573" y="5753821"/>
                  <a:pt x="12247976" y="5759886"/>
                  <a:pt x="12261621" y="5766708"/>
                </a:cubicBezTo>
                <a:cubicBezTo>
                  <a:pt x="12277540" y="5775047"/>
                  <a:pt x="12292701" y="5784902"/>
                  <a:pt x="12309379" y="5791725"/>
                </a:cubicBezTo>
                <a:cubicBezTo>
                  <a:pt x="12341217" y="5805371"/>
                  <a:pt x="12370023" y="5825839"/>
                  <a:pt x="12404894" y="5832661"/>
                </a:cubicBezTo>
                <a:cubicBezTo>
                  <a:pt x="12424604" y="5836452"/>
                  <a:pt x="12442797" y="5846307"/>
                  <a:pt x="12460991" y="5853888"/>
                </a:cubicBezTo>
                <a:cubicBezTo>
                  <a:pt x="12471603" y="5857678"/>
                  <a:pt x="12480700" y="5864501"/>
                  <a:pt x="12491313" y="5866775"/>
                </a:cubicBezTo>
                <a:cubicBezTo>
                  <a:pt x="12516329" y="5871323"/>
                  <a:pt x="12536039" y="5883453"/>
                  <a:pt x="12552716" y="5903163"/>
                </a:cubicBezTo>
                <a:cubicBezTo>
                  <a:pt x="12562571" y="5915292"/>
                  <a:pt x="12575458" y="5920599"/>
                  <a:pt x="12592135" y="5919840"/>
                </a:cubicBezTo>
                <a:cubicBezTo>
                  <a:pt x="12609570" y="5919082"/>
                  <a:pt x="12627006" y="5919840"/>
                  <a:pt x="12643683" y="5923631"/>
                </a:cubicBezTo>
                <a:cubicBezTo>
                  <a:pt x="12686892" y="5934244"/>
                  <a:pt x="12726312" y="5958503"/>
                  <a:pt x="12772553" y="5956228"/>
                </a:cubicBezTo>
                <a:cubicBezTo>
                  <a:pt x="12776344" y="5956228"/>
                  <a:pt x="12780892" y="5957744"/>
                  <a:pt x="12784682" y="5959261"/>
                </a:cubicBezTo>
                <a:cubicBezTo>
                  <a:pt x="12816521" y="5970632"/>
                  <a:pt x="12848359" y="5982761"/>
                  <a:pt x="12880956" y="5992616"/>
                </a:cubicBezTo>
                <a:cubicBezTo>
                  <a:pt x="12899907" y="5998681"/>
                  <a:pt x="12915827" y="6007020"/>
                  <a:pt x="12918859" y="6021423"/>
                </a:cubicBezTo>
                <a:cubicBezTo>
                  <a:pt x="12937810" y="6029762"/>
                  <a:pt x="12952213" y="6036585"/>
                  <a:pt x="12966617" y="6042649"/>
                </a:cubicBezTo>
                <a:cubicBezTo>
                  <a:pt x="12972681" y="6045682"/>
                  <a:pt x="12979504" y="6051746"/>
                  <a:pt x="12985568" y="6050988"/>
                </a:cubicBezTo>
                <a:cubicBezTo>
                  <a:pt x="13015132" y="6048714"/>
                  <a:pt x="13037116" y="6069940"/>
                  <a:pt x="13064406" y="6076763"/>
                </a:cubicBezTo>
                <a:cubicBezTo>
                  <a:pt x="13094729" y="6084344"/>
                  <a:pt x="13122777" y="6098747"/>
                  <a:pt x="13153099" y="6107086"/>
                </a:cubicBezTo>
                <a:cubicBezTo>
                  <a:pt x="13185696" y="6115425"/>
                  <a:pt x="13212228" y="6132861"/>
                  <a:pt x="13234970" y="6157877"/>
                </a:cubicBezTo>
                <a:cubicBezTo>
                  <a:pt x="13239518" y="6162426"/>
                  <a:pt x="13246341" y="6166974"/>
                  <a:pt x="13253163" y="6166974"/>
                </a:cubicBezTo>
                <a:cubicBezTo>
                  <a:pt x="13272115" y="6168490"/>
                  <a:pt x="13291066" y="6166216"/>
                  <a:pt x="13305469" y="6183652"/>
                </a:cubicBezTo>
                <a:cubicBezTo>
                  <a:pt x="13306986" y="6185926"/>
                  <a:pt x="13310776" y="6185926"/>
                  <a:pt x="13313808" y="6185926"/>
                </a:cubicBezTo>
                <a:cubicBezTo>
                  <a:pt x="13360808" y="6188201"/>
                  <a:pt x="13404017" y="6203362"/>
                  <a:pt x="13446469" y="6221556"/>
                </a:cubicBezTo>
                <a:cubicBezTo>
                  <a:pt x="13465420" y="6230653"/>
                  <a:pt x="13485888" y="6235201"/>
                  <a:pt x="13506355" y="6242024"/>
                </a:cubicBezTo>
                <a:cubicBezTo>
                  <a:pt x="13518484" y="6246573"/>
                  <a:pt x="13528339" y="6244298"/>
                  <a:pt x="13532129" y="6230653"/>
                </a:cubicBezTo>
                <a:cubicBezTo>
                  <a:pt x="13535920" y="6216249"/>
                  <a:pt x="13545774" y="6212459"/>
                  <a:pt x="13558662" y="6210185"/>
                </a:cubicBezTo>
                <a:cubicBezTo>
                  <a:pt x="13575339" y="6207153"/>
                  <a:pt x="13591258" y="6201846"/>
                  <a:pt x="13608693" y="6196539"/>
                </a:cubicBezTo>
                <a:cubicBezTo>
                  <a:pt x="13608693" y="6180620"/>
                  <a:pt x="13608693" y="6167732"/>
                  <a:pt x="13608693" y="6154845"/>
                </a:cubicBezTo>
                <a:cubicBezTo>
                  <a:pt x="13608693" y="4115612"/>
                  <a:pt x="13608693" y="2075621"/>
                  <a:pt x="13608693" y="36388"/>
                </a:cubicBezTo>
                <a:cubicBezTo>
                  <a:pt x="13608693" y="24259"/>
                  <a:pt x="13607935" y="12129"/>
                  <a:pt x="13607935" y="0"/>
                </a:cubicBezTo>
                <a:cubicBezTo>
                  <a:pt x="14056707" y="0"/>
                  <a:pt x="14505478" y="0"/>
                  <a:pt x="14954250" y="0"/>
                </a:cubicBezTo>
                <a:cubicBezTo>
                  <a:pt x="14954250" y="3323419"/>
                  <a:pt x="14954250" y="6646081"/>
                  <a:pt x="14954250" y="9969500"/>
                </a:cubicBezTo>
                <a:cubicBezTo>
                  <a:pt x="9970005" y="9969500"/>
                  <a:pt x="4985761" y="9969500"/>
                  <a:pt x="0" y="9969500"/>
                </a:cubicBezTo>
                <a:cubicBezTo>
                  <a:pt x="0" y="6646839"/>
                  <a:pt x="0" y="3323419"/>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43826707"/>
      </p:ext>
    </p:extLst>
  </p:cSld>
  <p:clrMapOvr>
    <a:masterClrMapping/>
  </p:clrMapOvr>
  <p:transition spd="slow">
    <p:push dir="u"/>
  </p:transition>
</p:sldLayout>
</file>

<file path=ppt/slideLayouts/slideLayout1730.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8829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31.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076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32.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21509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733.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27895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34.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4171472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735.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75234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736.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07695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737.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50870303"/>
      </p:ext>
    </p:extLst>
  </p:cSld>
  <p:clrMapOvr>
    <a:masterClrMapping/>
  </p:clrMapOvr>
  <p:transition spd="slow">
    <p:push dir="r"/>
  </p:transition>
</p:sldLayout>
</file>

<file path=ppt/slideLayouts/slideLayout1738.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32769720"/>
      </p:ext>
    </p:extLst>
  </p:cSld>
  <p:clrMapOvr>
    <a:masterClrMapping/>
  </p:clrMapOvr>
  <p:transition spd="slow">
    <p:push dir="r"/>
  </p:transition>
</p:sldLayout>
</file>

<file path=ppt/slideLayouts/slideLayout1739.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95765430"/>
      </p:ext>
    </p:extLst>
  </p:cSld>
  <p:clrMapOvr>
    <a:masterClrMapping/>
  </p:clrMapOvr>
  <p:transition spd="slow">
    <p:push/>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4_Custom 27_Push from bottom">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721B6BA-848B-4B08-86D9-C226D4717145}"/>
              </a:ext>
            </a:extLst>
          </p:cNvPr>
          <p:cNvSpPr>
            <a:spLocks noGrp="1"/>
          </p:cNvSpPr>
          <p:nvPr>
            <p:ph type="pic" sz="quarter" idx="18"/>
          </p:nvPr>
        </p:nvSpPr>
        <p:spPr>
          <a:xfrm>
            <a:off x="-624454" y="-2101915"/>
            <a:ext cx="13440908" cy="8959915"/>
          </a:xfrm>
          <a:custGeom>
            <a:avLst/>
            <a:gdLst>
              <a:gd name="connsiteX0" fmla="*/ 0 w 13440908"/>
              <a:gd name="connsiteY0" fmla="*/ 0 h 8959914"/>
              <a:gd name="connsiteX1" fmla="*/ 13440908 w 13440908"/>
              <a:gd name="connsiteY1" fmla="*/ 0 h 8959914"/>
              <a:gd name="connsiteX2" fmla="*/ 13440908 w 13440908"/>
              <a:gd name="connsiteY2" fmla="*/ 8959914 h 8959914"/>
              <a:gd name="connsiteX3" fmla="*/ 0 w 13440908"/>
              <a:gd name="connsiteY3" fmla="*/ 8959914 h 8959914"/>
            </a:gdLst>
            <a:ahLst/>
            <a:cxnLst>
              <a:cxn ang="0">
                <a:pos x="connsiteX0" y="connsiteY0"/>
              </a:cxn>
              <a:cxn ang="0">
                <a:pos x="connsiteX1" y="connsiteY1"/>
              </a:cxn>
              <a:cxn ang="0">
                <a:pos x="connsiteX2" y="connsiteY2"/>
              </a:cxn>
              <a:cxn ang="0">
                <a:pos x="connsiteX3" y="connsiteY3"/>
              </a:cxn>
            </a:cxnLst>
            <a:rect l="l" t="t" r="r" b="b"/>
            <a:pathLst>
              <a:path w="13440908" h="8959914">
                <a:moveTo>
                  <a:pt x="0" y="0"/>
                </a:moveTo>
                <a:lnTo>
                  <a:pt x="13440908" y="0"/>
                </a:lnTo>
                <a:lnTo>
                  <a:pt x="13440908" y="8959914"/>
                </a:lnTo>
                <a:lnTo>
                  <a:pt x="0" y="895991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E684EA1D-43CF-4663-ABD5-1F87BAE1E974}"/>
              </a:ext>
            </a:extLst>
          </p:cNvPr>
          <p:cNvSpPr>
            <a:spLocks noGrp="1"/>
          </p:cNvSpPr>
          <p:nvPr>
            <p:ph type="pic" sz="quarter" idx="17"/>
          </p:nvPr>
        </p:nvSpPr>
        <p:spPr>
          <a:xfrm>
            <a:off x="-624454" y="-2101913"/>
            <a:ext cx="13440908" cy="8964065"/>
          </a:xfrm>
          <a:custGeom>
            <a:avLst/>
            <a:gdLst>
              <a:gd name="connsiteX0" fmla="*/ 6818329 w 13440908"/>
              <a:gd name="connsiteY0" fmla="*/ 6400828 h 8964065"/>
              <a:gd name="connsiteX1" fmla="*/ 6737470 w 13440908"/>
              <a:gd name="connsiteY1" fmla="*/ 6528510 h 8964065"/>
              <a:gd name="connsiteX2" fmla="*/ 6676828 w 13440908"/>
              <a:gd name="connsiteY2" fmla="*/ 6671872 h 8964065"/>
              <a:gd name="connsiteX3" fmla="*/ 6612812 w 13440908"/>
              <a:gd name="connsiteY3" fmla="*/ 6940675 h 8964065"/>
              <a:gd name="connsiteX4" fmla="*/ 6582491 w 13440908"/>
              <a:gd name="connsiteY4" fmla="*/ 7183718 h 8964065"/>
              <a:gd name="connsiteX5" fmla="*/ 6580244 w 13440908"/>
              <a:gd name="connsiteY5" fmla="*/ 7204999 h 8964065"/>
              <a:gd name="connsiteX6" fmla="*/ 6572383 w 13440908"/>
              <a:gd name="connsiteY6" fmla="*/ 7408841 h 8964065"/>
              <a:gd name="connsiteX7" fmla="*/ 6569014 w 13440908"/>
              <a:gd name="connsiteY7" fmla="*/ 7470442 h 8964065"/>
              <a:gd name="connsiteX8" fmla="*/ 6557784 w 13440908"/>
              <a:gd name="connsiteY8" fmla="*/ 7532043 h 8964065"/>
              <a:gd name="connsiteX9" fmla="*/ 6597090 w 13440908"/>
              <a:gd name="connsiteY9" fmla="*/ 7572363 h 8964065"/>
              <a:gd name="connsiteX10" fmla="*/ 6622920 w 13440908"/>
              <a:gd name="connsiteY10" fmla="*/ 7566763 h 8964065"/>
              <a:gd name="connsiteX11" fmla="*/ 6841913 w 13440908"/>
              <a:gd name="connsiteY11" fmla="*/ 7514122 h 8964065"/>
              <a:gd name="connsiteX12" fmla="*/ 6850897 w 13440908"/>
              <a:gd name="connsiteY12" fmla="*/ 7511882 h 8964065"/>
              <a:gd name="connsiteX13" fmla="*/ 6990154 w 13440908"/>
              <a:gd name="connsiteY13" fmla="*/ 7481642 h 8964065"/>
              <a:gd name="connsiteX14" fmla="*/ 7028338 w 13440908"/>
              <a:gd name="connsiteY14" fmla="*/ 7470442 h 8964065"/>
              <a:gd name="connsiteX15" fmla="*/ 7018230 w 13440908"/>
              <a:gd name="connsiteY15" fmla="*/ 7347240 h 8964065"/>
              <a:gd name="connsiteX16" fmla="*/ 6989031 w 13440908"/>
              <a:gd name="connsiteY16" fmla="*/ 7225159 h 8964065"/>
              <a:gd name="connsiteX17" fmla="*/ 6977801 w 13440908"/>
              <a:gd name="connsiteY17" fmla="*/ 6930595 h 8964065"/>
              <a:gd name="connsiteX18" fmla="*/ 6977801 w 13440908"/>
              <a:gd name="connsiteY18" fmla="*/ 6885794 h 8964065"/>
              <a:gd name="connsiteX19" fmla="*/ 6976678 w 13440908"/>
              <a:gd name="connsiteY19" fmla="*/ 6783873 h 8964065"/>
              <a:gd name="connsiteX20" fmla="*/ 6939617 w 13440908"/>
              <a:gd name="connsiteY20" fmla="*/ 6689792 h 8964065"/>
              <a:gd name="connsiteX21" fmla="*/ 6938494 w 13440908"/>
              <a:gd name="connsiteY21" fmla="*/ 6644991 h 8964065"/>
              <a:gd name="connsiteX22" fmla="*/ 6936248 w 13440908"/>
              <a:gd name="connsiteY22" fmla="*/ 6578911 h 8964065"/>
              <a:gd name="connsiteX23" fmla="*/ 6845282 w 13440908"/>
              <a:gd name="connsiteY23" fmla="*/ 6431069 h 8964065"/>
              <a:gd name="connsiteX24" fmla="*/ 6818329 w 13440908"/>
              <a:gd name="connsiteY24" fmla="*/ 6400828 h 8964065"/>
              <a:gd name="connsiteX25" fmla="*/ 621231 w 13440908"/>
              <a:gd name="connsiteY25" fmla="*/ 1396808 h 8964065"/>
              <a:gd name="connsiteX26" fmla="*/ 624591 w 13440908"/>
              <a:gd name="connsiteY26" fmla="*/ 8258364 h 8964065"/>
              <a:gd name="connsiteX27" fmla="*/ 750024 w 13440908"/>
              <a:gd name="connsiteY27" fmla="*/ 8227002 h 8964065"/>
              <a:gd name="connsiteX28" fmla="*/ 1078167 w 13440908"/>
              <a:gd name="connsiteY28" fmla="*/ 8166518 h 8964065"/>
              <a:gd name="connsiteX29" fmla="*/ 1600061 w 13440908"/>
              <a:gd name="connsiteY29" fmla="*/ 8064592 h 8964065"/>
              <a:gd name="connsiteX30" fmla="*/ 1912525 w 13440908"/>
              <a:gd name="connsiteY30" fmla="*/ 8010829 h 8964065"/>
              <a:gd name="connsiteX31" fmla="*/ 1981961 w 13440908"/>
              <a:gd name="connsiteY31" fmla="*/ 7969386 h 8964065"/>
              <a:gd name="connsiteX32" fmla="*/ 2060357 w 13440908"/>
              <a:gd name="connsiteY32" fmla="*/ 7922343 h 8964065"/>
              <a:gd name="connsiteX33" fmla="*/ 2157792 w 13440908"/>
              <a:gd name="connsiteY33" fmla="*/ 7912262 h 8964065"/>
              <a:gd name="connsiteX34" fmla="*/ 2331383 w 13440908"/>
              <a:gd name="connsiteY34" fmla="*/ 7902182 h 8964065"/>
              <a:gd name="connsiteX35" fmla="*/ 2469136 w 13440908"/>
              <a:gd name="connsiteY35" fmla="*/ 7895461 h 8964065"/>
              <a:gd name="connsiteX36" fmla="*/ 2580010 w 13440908"/>
              <a:gd name="connsiteY36" fmla="*/ 7888741 h 8964065"/>
              <a:gd name="connsiteX37" fmla="*/ 2853277 w 13440908"/>
              <a:gd name="connsiteY37" fmla="*/ 7849538 h 8964065"/>
              <a:gd name="connsiteX38" fmla="*/ 3144462 w 13440908"/>
              <a:gd name="connsiteY38" fmla="*/ 7809216 h 8964065"/>
              <a:gd name="connsiteX39" fmla="*/ 3351651 w 13440908"/>
              <a:gd name="connsiteY39" fmla="*/ 7777854 h 8964065"/>
              <a:gd name="connsiteX40" fmla="*/ 3487164 w 13440908"/>
              <a:gd name="connsiteY40" fmla="*/ 7757693 h 8964065"/>
              <a:gd name="connsiteX41" fmla="*/ 3566680 w 13440908"/>
              <a:gd name="connsiteY41" fmla="*/ 7674807 h 8964065"/>
              <a:gd name="connsiteX42" fmla="*/ 3633876 w 13440908"/>
              <a:gd name="connsiteY42" fmla="*/ 7617684 h 8964065"/>
              <a:gd name="connsiteX43" fmla="*/ 3754831 w 13440908"/>
              <a:gd name="connsiteY43" fmla="*/ 7533678 h 8964065"/>
              <a:gd name="connsiteX44" fmla="*/ 3825387 w 13440908"/>
              <a:gd name="connsiteY44" fmla="*/ 7489995 h 8964065"/>
              <a:gd name="connsiteX45" fmla="*/ 4002338 w 13440908"/>
              <a:gd name="connsiteY45" fmla="*/ 7386949 h 8964065"/>
              <a:gd name="connsiteX46" fmla="*/ 4117692 w 13440908"/>
              <a:gd name="connsiteY46" fmla="*/ 7371268 h 8964065"/>
              <a:gd name="connsiteX47" fmla="*/ 4178169 w 13440908"/>
              <a:gd name="connsiteY47" fmla="*/ 7372388 h 8964065"/>
              <a:gd name="connsiteX48" fmla="*/ 4483913 w 13440908"/>
              <a:gd name="connsiteY48" fmla="*/ 7400390 h 8964065"/>
              <a:gd name="connsiteX49" fmla="*/ 4647425 w 13440908"/>
              <a:gd name="connsiteY49" fmla="*/ 7402630 h 8964065"/>
              <a:gd name="connsiteX50" fmla="*/ 4677663 w 13440908"/>
              <a:gd name="connsiteY50" fmla="*/ 7407110 h 8964065"/>
              <a:gd name="connsiteX51" fmla="*/ 4775098 w 13440908"/>
              <a:gd name="connsiteY51" fmla="*/ 7417191 h 8964065"/>
              <a:gd name="connsiteX52" fmla="*/ 4819897 w 13440908"/>
              <a:gd name="connsiteY52" fmla="*/ 7451913 h 8964065"/>
              <a:gd name="connsiteX53" fmla="*/ 4936371 w 13440908"/>
              <a:gd name="connsiteY53" fmla="*/ 7547119 h 8964065"/>
              <a:gd name="connsiteX54" fmla="*/ 5008046 w 13440908"/>
              <a:gd name="connsiteY54" fmla="*/ 7581841 h 8964065"/>
              <a:gd name="connsiteX55" fmla="*/ 5217477 w 13440908"/>
              <a:gd name="connsiteY55" fmla="*/ 7589682 h 8964065"/>
              <a:gd name="connsiteX56" fmla="*/ 5332831 w 13440908"/>
              <a:gd name="connsiteY56" fmla="*/ 7598642 h 8964065"/>
              <a:gd name="connsiteX57" fmla="*/ 5757288 w 13440908"/>
              <a:gd name="connsiteY57" fmla="*/ 7591922 h 8964065"/>
              <a:gd name="connsiteX58" fmla="*/ 6368777 w 13440908"/>
              <a:gd name="connsiteY58" fmla="*/ 7589682 h 8964065"/>
              <a:gd name="connsiteX59" fmla="*/ 6364297 w 13440908"/>
              <a:gd name="connsiteY59" fmla="*/ 7532558 h 8964065"/>
              <a:gd name="connsiteX60" fmla="*/ 6350858 w 13440908"/>
              <a:gd name="connsiteY60" fmla="*/ 7391429 h 8964065"/>
              <a:gd name="connsiteX61" fmla="*/ 6359818 w 13440908"/>
              <a:gd name="connsiteY61" fmla="*/ 7069969 h 8964065"/>
              <a:gd name="connsiteX62" fmla="*/ 6364297 w 13440908"/>
              <a:gd name="connsiteY62" fmla="*/ 7047567 h 8964065"/>
              <a:gd name="connsiteX63" fmla="*/ 6406855 w 13440908"/>
              <a:gd name="connsiteY63" fmla="*/ 6931080 h 8964065"/>
              <a:gd name="connsiteX64" fmla="*/ 6422536 w 13440908"/>
              <a:gd name="connsiteY64" fmla="*/ 6819073 h 8964065"/>
              <a:gd name="connsiteX65" fmla="*/ 6421416 w 13440908"/>
              <a:gd name="connsiteY65" fmla="*/ 6564817 h 8964065"/>
              <a:gd name="connsiteX66" fmla="*/ 6420296 w 13440908"/>
              <a:gd name="connsiteY66" fmla="*/ 6537935 h 8964065"/>
              <a:gd name="connsiteX67" fmla="*/ 6413574 w 13440908"/>
              <a:gd name="connsiteY67" fmla="*/ 6392326 h 8964065"/>
              <a:gd name="connsiteX68" fmla="*/ 6424774 w 13440908"/>
              <a:gd name="connsiteY68" fmla="*/ 6332962 h 8964065"/>
              <a:gd name="connsiteX69" fmla="*/ 6429254 w 13440908"/>
              <a:gd name="connsiteY69" fmla="*/ 6302720 h 8964065"/>
              <a:gd name="connsiteX70" fmla="*/ 6429254 w 13440908"/>
              <a:gd name="connsiteY70" fmla="*/ 6198553 h 8964065"/>
              <a:gd name="connsiteX71" fmla="*/ 6440453 w 13440908"/>
              <a:gd name="connsiteY71" fmla="*/ 5971179 h 8964065"/>
              <a:gd name="connsiteX72" fmla="*/ 6444933 w 13440908"/>
              <a:gd name="connsiteY72" fmla="*/ 5908455 h 8964065"/>
              <a:gd name="connsiteX73" fmla="*/ 6448293 w 13440908"/>
              <a:gd name="connsiteY73" fmla="*/ 5721403 h 8964065"/>
              <a:gd name="connsiteX74" fmla="*/ 6432613 w 13440908"/>
              <a:gd name="connsiteY74" fmla="*/ 5697882 h 8964065"/>
              <a:gd name="connsiteX75" fmla="*/ 6413574 w 13440908"/>
              <a:gd name="connsiteY75" fmla="*/ 5718043 h 8964065"/>
              <a:gd name="connsiteX76" fmla="*/ 6391175 w 13440908"/>
              <a:gd name="connsiteY76" fmla="*/ 5813249 h 8964065"/>
              <a:gd name="connsiteX77" fmla="*/ 6358697 w 13440908"/>
              <a:gd name="connsiteY77" fmla="*/ 5954378 h 8964065"/>
              <a:gd name="connsiteX78" fmla="*/ 6323979 w 13440908"/>
              <a:gd name="connsiteY78" fmla="*/ 6140310 h 8964065"/>
              <a:gd name="connsiteX79" fmla="*/ 6327339 w 13440908"/>
              <a:gd name="connsiteY79" fmla="*/ 6166071 h 8964065"/>
              <a:gd name="connsiteX80" fmla="*/ 6350858 w 13440908"/>
              <a:gd name="connsiteY80" fmla="*/ 6292639 h 8964065"/>
              <a:gd name="connsiteX81" fmla="*/ 6346378 w 13440908"/>
              <a:gd name="connsiteY81" fmla="*/ 6302720 h 8964065"/>
              <a:gd name="connsiteX82" fmla="*/ 6317259 w 13440908"/>
              <a:gd name="connsiteY82" fmla="*/ 6300480 h 8964065"/>
              <a:gd name="connsiteX83" fmla="*/ 6311660 w 13440908"/>
              <a:gd name="connsiteY83" fmla="*/ 6242236 h 8964065"/>
              <a:gd name="connsiteX84" fmla="*/ 6274701 w 13440908"/>
              <a:gd name="connsiteY84" fmla="*/ 6255677 h 8964065"/>
              <a:gd name="connsiteX85" fmla="*/ 6299342 w 13440908"/>
              <a:gd name="connsiteY85" fmla="*/ 6324001 h 8964065"/>
              <a:gd name="connsiteX86" fmla="*/ 6336300 w 13440908"/>
              <a:gd name="connsiteY86" fmla="*/ 6354243 h 8964065"/>
              <a:gd name="connsiteX87" fmla="*/ 6312779 w 13440908"/>
              <a:gd name="connsiteY87" fmla="*/ 6366564 h 8964065"/>
              <a:gd name="connsiteX88" fmla="*/ 6233264 w 13440908"/>
              <a:gd name="connsiteY88" fmla="*/ 6311681 h 8964065"/>
              <a:gd name="connsiteX89" fmla="*/ 6225424 w 13440908"/>
              <a:gd name="connsiteY89" fmla="*/ 6291519 h 8964065"/>
              <a:gd name="connsiteX90" fmla="*/ 6210865 w 13440908"/>
              <a:gd name="connsiteY90" fmla="*/ 6197433 h 8964065"/>
              <a:gd name="connsiteX91" fmla="*/ 6203025 w 13440908"/>
              <a:gd name="connsiteY91" fmla="*/ 6161591 h 8964065"/>
              <a:gd name="connsiteX92" fmla="*/ 6179508 w 13440908"/>
              <a:gd name="connsiteY92" fmla="*/ 6097747 h 8964065"/>
              <a:gd name="connsiteX93" fmla="*/ 6195186 w 13440908"/>
              <a:gd name="connsiteY93" fmla="*/ 5813249 h 8964065"/>
              <a:gd name="connsiteX94" fmla="*/ 6284781 w 13440908"/>
              <a:gd name="connsiteY94" fmla="*/ 5396582 h 8964065"/>
              <a:gd name="connsiteX95" fmla="*/ 6311660 w 13440908"/>
              <a:gd name="connsiteY95" fmla="*/ 5321538 h 8964065"/>
              <a:gd name="connsiteX96" fmla="*/ 6459494 w 13440908"/>
              <a:gd name="connsiteY96" fmla="*/ 5162487 h 8964065"/>
              <a:gd name="connsiteX97" fmla="*/ 6497572 w 13440908"/>
              <a:gd name="connsiteY97" fmla="*/ 5070642 h 8964065"/>
              <a:gd name="connsiteX98" fmla="*/ 6517729 w 13440908"/>
              <a:gd name="connsiteY98" fmla="*/ 4964235 h 8964065"/>
              <a:gd name="connsiteX99" fmla="*/ 6537890 w 13440908"/>
              <a:gd name="connsiteY99" fmla="*/ 4941833 h 8964065"/>
              <a:gd name="connsiteX100" fmla="*/ 6575968 w 13440908"/>
              <a:gd name="connsiteY100" fmla="*/ 4809665 h 8964065"/>
              <a:gd name="connsiteX101" fmla="*/ 6624126 w 13440908"/>
              <a:gd name="connsiteY101" fmla="*/ 4680857 h 8964065"/>
              <a:gd name="connsiteX102" fmla="*/ 6636443 w 13440908"/>
              <a:gd name="connsiteY102" fmla="*/ 4676377 h 8964065"/>
              <a:gd name="connsiteX103" fmla="*/ 6759637 w 13440908"/>
              <a:gd name="connsiteY103" fmla="*/ 4660696 h 8964065"/>
              <a:gd name="connsiteX104" fmla="*/ 6817874 w 13440908"/>
              <a:gd name="connsiteY104" fmla="*/ 4696538 h 8964065"/>
              <a:gd name="connsiteX105" fmla="*/ 6836913 w 13440908"/>
              <a:gd name="connsiteY105" fmla="*/ 4721179 h 8964065"/>
              <a:gd name="connsiteX106" fmla="*/ 6861551 w 13440908"/>
              <a:gd name="connsiteY106" fmla="*/ 4780543 h 8964065"/>
              <a:gd name="connsiteX107" fmla="*/ 6874991 w 13440908"/>
              <a:gd name="connsiteY107" fmla="*/ 4876869 h 8964065"/>
              <a:gd name="connsiteX108" fmla="*/ 6877231 w 13440908"/>
              <a:gd name="connsiteY108" fmla="*/ 4911592 h 8964065"/>
              <a:gd name="connsiteX109" fmla="*/ 6892910 w 13440908"/>
              <a:gd name="connsiteY109" fmla="*/ 4968715 h 8964065"/>
              <a:gd name="connsiteX110" fmla="*/ 6933228 w 13440908"/>
              <a:gd name="connsiteY110" fmla="*/ 5104244 h 8964065"/>
              <a:gd name="connsiteX111" fmla="*/ 6935468 w 13440908"/>
              <a:gd name="connsiteY111" fmla="*/ 5123285 h 8964065"/>
              <a:gd name="connsiteX112" fmla="*/ 7040742 w 13440908"/>
              <a:gd name="connsiteY112" fmla="*/ 5172568 h 8964065"/>
              <a:gd name="connsiteX113" fmla="*/ 7116898 w 13440908"/>
              <a:gd name="connsiteY113" fmla="*/ 5231932 h 8964065"/>
              <a:gd name="connsiteX114" fmla="*/ 7194174 w 13440908"/>
              <a:gd name="connsiteY114" fmla="*/ 5396582 h 8964065"/>
              <a:gd name="connsiteX115" fmla="*/ 7219933 w 13440908"/>
              <a:gd name="connsiteY115" fmla="*/ 5489548 h 8964065"/>
              <a:gd name="connsiteX116" fmla="*/ 7245692 w 13440908"/>
              <a:gd name="connsiteY116" fmla="*/ 5583634 h 8964065"/>
              <a:gd name="connsiteX117" fmla="*/ 7263611 w 13440908"/>
              <a:gd name="connsiteY117" fmla="*/ 5701242 h 8964065"/>
              <a:gd name="connsiteX118" fmla="*/ 7335287 w 13440908"/>
              <a:gd name="connsiteY118" fmla="*/ 5949898 h 8964065"/>
              <a:gd name="connsiteX119" fmla="*/ 7338647 w 13440908"/>
              <a:gd name="connsiteY119" fmla="*/ 6077586 h 8964065"/>
              <a:gd name="connsiteX120" fmla="*/ 7343127 w 13440908"/>
              <a:gd name="connsiteY120" fmla="*/ 6157111 h 8964065"/>
              <a:gd name="connsiteX121" fmla="*/ 7340887 w 13440908"/>
              <a:gd name="connsiteY121" fmla="*/ 6215354 h 8964065"/>
              <a:gd name="connsiteX122" fmla="*/ 7324088 w 13440908"/>
              <a:gd name="connsiteY122" fmla="*/ 6247837 h 8964065"/>
              <a:gd name="connsiteX123" fmla="*/ 7221053 w 13440908"/>
              <a:gd name="connsiteY123" fmla="*/ 6269118 h 8964065"/>
              <a:gd name="connsiteX124" fmla="*/ 7210974 w 13440908"/>
              <a:gd name="connsiteY124" fmla="*/ 6242236 h 8964065"/>
              <a:gd name="connsiteX125" fmla="*/ 7259131 w 13440908"/>
              <a:gd name="connsiteY125" fmla="*/ 6238876 h 8964065"/>
              <a:gd name="connsiteX126" fmla="*/ 7289370 w 13440908"/>
              <a:gd name="connsiteY126" fmla="*/ 6210874 h 8964065"/>
              <a:gd name="connsiteX127" fmla="*/ 7264731 w 13440908"/>
              <a:gd name="connsiteY127" fmla="*/ 6173912 h 8964065"/>
              <a:gd name="connsiteX128" fmla="*/ 7213213 w 13440908"/>
              <a:gd name="connsiteY128" fmla="*/ 6203034 h 8964065"/>
              <a:gd name="connsiteX129" fmla="*/ 7225533 w 13440908"/>
              <a:gd name="connsiteY129" fmla="*/ 6139190 h 8964065"/>
              <a:gd name="connsiteX130" fmla="*/ 7224413 w 13440908"/>
              <a:gd name="connsiteY130" fmla="*/ 6104467 h 8964065"/>
              <a:gd name="connsiteX131" fmla="*/ 7129218 w 13440908"/>
              <a:gd name="connsiteY131" fmla="*/ 5884933 h 8964065"/>
              <a:gd name="connsiteX132" fmla="*/ 7059781 w 13440908"/>
              <a:gd name="connsiteY132" fmla="*/ 5674360 h 8964065"/>
              <a:gd name="connsiteX133" fmla="*/ 7039622 w 13440908"/>
              <a:gd name="connsiteY133" fmla="*/ 5656439 h 8964065"/>
              <a:gd name="connsiteX134" fmla="*/ 7048582 w 13440908"/>
              <a:gd name="connsiteY134" fmla="*/ 5720283 h 8964065"/>
              <a:gd name="connsiteX135" fmla="*/ 7065381 w 13440908"/>
              <a:gd name="connsiteY135" fmla="*/ 5888294 h 8964065"/>
              <a:gd name="connsiteX136" fmla="*/ 7078820 w 13440908"/>
              <a:gd name="connsiteY136" fmla="*/ 6091027 h 8964065"/>
              <a:gd name="connsiteX137" fmla="*/ 7109059 w 13440908"/>
              <a:gd name="connsiteY137" fmla="*/ 6187353 h 8964065"/>
              <a:gd name="connsiteX138" fmla="*/ 7137057 w 13440908"/>
              <a:gd name="connsiteY138" fmla="*/ 6264638 h 8964065"/>
              <a:gd name="connsiteX139" fmla="*/ 7147137 w 13440908"/>
              <a:gd name="connsiteY139" fmla="*/ 6404647 h 8964065"/>
              <a:gd name="connsiteX140" fmla="*/ 7156096 w 13440908"/>
              <a:gd name="connsiteY140" fmla="*/ 6533455 h 8964065"/>
              <a:gd name="connsiteX141" fmla="*/ 7166176 w 13440908"/>
              <a:gd name="connsiteY141" fmla="*/ 6657783 h 8964065"/>
              <a:gd name="connsiteX142" fmla="*/ 7171776 w 13440908"/>
              <a:gd name="connsiteY142" fmla="*/ 6674584 h 8964065"/>
              <a:gd name="connsiteX143" fmla="*/ 7188575 w 13440908"/>
              <a:gd name="connsiteY143" fmla="*/ 6768670 h 8964065"/>
              <a:gd name="connsiteX144" fmla="*/ 7189695 w 13440908"/>
              <a:gd name="connsiteY144" fmla="*/ 6782111 h 8964065"/>
              <a:gd name="connsiteX145" fmla="*/ 7191934 w 13440908"/>
              <a:gd name="connsiteY145" fmla="*/ 6900838 h 8964065"/>
              <a:gd name="connsiteX146" fmla="*/ 7177375 w 13440908"/>
              <a:gd name="connsiteY146" fmla="*/ 7168535 h 8964065"/>
              <a:gd name="connsiteX147" fmla="*/ 7182975 w 13440908"/>
              <a:gd name="connsiteY147" fmla="*/ 7197657 h 8964065"/>
              <a:gd name="connsiteX148" fmla="*/ 7210974 w 13440908"/>
              <a:gd name="connsiteY148" fmla="*/ 7287263 h 8964065"/>
              <a:gd name="connsiteX149" fmla="*/ 7280410 w 13440908"/>
              <a:gd name="connsiteY149" fmla="*/ 7373508 h 8964065"/>
              <a:gd name="connsiteX150" fmla="*/ 7314008 w 13440908"/>
              <a:gd name="connsiteY150" fmla="*/ 7418311 h 8964065"/>
              <a:gd name="connsiteX151" fmla="*/ 7338647 w 13440908"/>
              <a:gd name="connsiteY151" fmla="*/ 7419431 h 8964065"/>
              <a:gd name="connsiteX152" fmla="*/ 7460721 w 13440908"/>
              <a:gd name="connsiteY152" fmla="*/ 7417191 h 8964065"/>
              <a:gd name="connsiteX153" fmla="*/ 7580555 w 13440908"/>
              <a:gd name="connsiteY153" fmla="*/ 7407110 h 8964065"/>
              <a:gd name="connsiteX154" fmla="*/ 7605193 w 13440908"/>
              <a:gd name="connsiteY154" fmla="*/ 7410470 h 8964065"/>
              <a:gd name="connsiteX155" fmla="*/ 7783264 w 13440908"/>
              <a:gd name="connsiteY155" fmla="*/ 7467594 h 8964065"/>
              <a:gd name="connsiteX156" fmla="*/ 7817982 w 13440908"/>
              <a:gd name="connsiteY156" fmla="*/ 7489995 h 8964065"/>
              <a:gd name="connsiteX157" fmla="*/ 7880699 w 13440908"/>
              <a:gd name="connsiteY157" fmla="*/ 7523598 h 8964065"/>
              <a:gd name="connsiteX158" fmla="*/ 7913178 w 13440908"/>
              <a:gd name="connsiteY158" fmla="*/ 7529198 h 8964065"/>
              <a:gd name="connsiteX159" fmla="*/ 7989334 w 13440908"/>
              <a:gd name="connsiteY159" fmla="*/ 7567280 h 8964065"/>
              <a:gd name="connsiteX160" fmla="*/ 8067730 w 13440908"/>
              <a:gd name="connsiteY160" fmla="*/ 7577361 h 8964065"/>
              <a:gd name="connsiteX161" fmla="*/ 8141646 w 13440908"/>
              <a:gd name="connsiteY161" fmla="*/ 7586322 h 8964065"/>
              <a:gd name="connsiteX162" fmla="*/ 8199883 w 13440908"/>
              <a:gd name="connsiteY162" fmla="*/ 7593042 h 8964065"/>
              <a:gd name="connsiteX163" fmla="*/ 8261480 w 13440908"/>
              <a:gd name="connsiteY163" fmla="*/ 7615443 h 8964065"/>
              <a:gd name="connsiteX164" fmla="*/ 8274919 w 13440908"/>
              <a:gd name="connsiteY164" fmla="*/ 7615443 h 8964065"/>
              <a:gd name="connsiteX165" fmla="*/ 8366754 w 13440908"/>
              <a:gd name="connsiteY165" fmla="*/ 7635605 h 8964065"/>
              <a:gd name="connsiteX166" fmla="*/ 8392513 w 13440908"/>
              <a:gd name="connsiteY166" fmla="*/ 7652406 h 8964065"/>
              <a:gd name="connsiteX167" fmla="*/ 8445150 w 13440908"/>
              <a:gd name="connsiteY167" fmla="*/ 7705049 h 8964065"/>
              <a:gd name="connsiteX168" fmla="*/ 8545945 w 13440908"/>
              <a:gd name="connsiteY168" fmla="*/ 7705049 h 8964065"/>
              <a:gd name="connsiteX169" fmla="*/ 8551545 w 13440908"/>
              <a:gd name="connsiteY169" fmla="*/ 7681528 h 8964065"/>
              <a:gd name="connsiteX170" fmla="*/ 8578424 w 13440908"/>
              <a:gd name="connsiteY170" fmla="*/ 7681528 h 8964065"/>
              <a:gd name="connsiteX171" fmla="*/ 8858409 w 13440908"/>
              <a:gd name="connsiteY171" fmla="*/ 7737531 h 8964065"/>
              <a:gd name="connsiteX172" fmla="*/ 9059999 w 13440908"/>
              <a:gd name="connsiteY172" fmla="*/ 7770013 h 8964065"/>
              <a:gd name="connsiteX173" fmla="*/ 9179832 w 13440908"/>
              <a:gd name="connsiteY173" fmla="*/ 7780094 h 8964065"/>
              <a:gd name="connsiteX174" fmla="*/ 9343344 w 13440908"/>
              <a:gd name="connsiteY174" fmla="*/ 7804735 h 8964065"/>
              <a:gd name="connsiteX175" fmla="*/ 9674847 w 13440908"/>
              <a:gd name="connsiteY175" fmla="*/ 7840578 h 8964065"/>
              <a:gd name="connsiteX176" fmla="*/ 9959313 w 13440908"/>
              <a:gd name="connsiteY176" fmla="*/ 7868580 h 8964065"/>
              <a:gd name="connsiteX177" fmla="*/ 10259457 w 13440908"/>
              <a:gd name="connsiteY177" fmla="*/ 7903302 h 8964065"/>
              <a:gd name="connsiteX178" fmla="*/ 10596560 w 13440908"/>
              <a:gd name="connsiteY178" fmla="*/ 7940264 h 8964065"/>
              <a:gd name="connsiteX179" fmla="*/ 10913504 w 13440908"/>
              <a:gd name="connsiteY179" fmla="*/ 7986187 h 8964065"/>
              <a:gd name="connsiteX180" fmla="*/ 11173330 w 13440908"/>
              <a:gd name="connsiteY180" fmla="*/ 8034350 h 8964065"/>
              <a:gd name="connsiteX181" fmla="*/ 11474595 w 13440908"/>
              <a:gd name="connsiteY181" fmla="*/ 8093714 h 8964065"/>
              <a:gd name="connsiteX182" fmla="*/ 11754581 w 13440908"/>
              <a:gd name="connsiteY182" fmla="*/ 8150837 h 8964065"/>
              <a:gd name="connsiteX183" fmla="*/ 11979689 w 13440908"/>
              <a:gd name="connsiteY183" fmla="*/ 8182199 h 8964065"/>
              <a:gd name="connsiteX184" fmla="*/ 12080484 w 13440908"/>
              <a:gd name="connsiteY184" fmla="*/ 8197880 h 8964065"/>
              <a:gd name="connsiteX185" fmla="*/ 12284314 w 13440908"/>
              <a:gd name="connsiteY185" fmla="*/ 8249404 h 8964065"/>
              <a:gd name="connsiteX186" fmla="*/ 12456785 w 13440908"/>
              <a:gd name="connsiteY186" fmla="*/ 8269565 h 8964065"/>
              <a:gd name="connsiteX187" fmla="*/ 12797247 w 13440908"/>
              <a:gd name="connsiteY187" fmla="*/ 8270685 h 8964065"/>
              <a:gd name="connsiteX188" fmla="*/ 12834205 w 13440908"/>
              <a:gd name="connsiteY188" fmla="*/ 8267325 h 8964065"/>
              <a:gd name="connsiteX189" fmla="*/ 12829726 w 13440908"/>
              <a:gd name="connsiteY189" fmla="*/ 1396808 h 8964065"/>
              <a:gd name="connsiteX190" fmla="*/ 621231 w 13440908"/>
              <a:gd name="connsiteY190" fmla="*/ 1396808 h 8964065"/>
              <a:gd name="connsiteX191" fmla="*/ 0 w 13440908"/>
              <a:gd name="connsiteY191" fmla="*/ 0 h 8964065"/>
              <a:gd name="connsiteX192" fmla="*/ 13440908 w 13440908"/>
              <a:gd name="connsiteY192" fmla="*/ 0 h 8964065"/>
              <a:gd name="connsiteX193" fmla="*/ 13440908 w 13440908"/>
              <a:gd name="connsiteY193" fmla="*/ 8961825 h 8964065"/>
              <a:gd name="connsiteX194" fmla="*/ 13391625 w 13440908"/>
              <a:gd name="connsiteY194" fmla="*/ 8964065 h 8964065"/>
              <a:gd name="connsiteX195" fmla="*/ 49284 w 13440908"/>
              <a:gd name="connsiteY195" fmla="*/ 8964065 h 8964065"/>
              <a:gd name="connsiteX196" fmla="*/ 0 w 13440908"/>
              <a:gd name="connsiteY196" fmla="*/ 8961825 h 8964065"/>
              <a:gd name="connsiteX197" fmla="*/ 0 w 13440908"/>
              <a:gd name="connsiteY197" fmla="*/ 0 h 896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3440908" h="8964065">
                <a:moveTo>
                  <a:pt x="6818329" y="6400828"/>
                </a:moveTo>
                <a:cubicBezTo>
                  <a:pt x="6781269" y="6441149"/>
                  <a:pt x="6755439" y="6481469"/>
                  <a:pt x="6737470" y="6528510"/>
                </a:cubicBezTo>
                <a:cubicBezTo>
                  <a:pt x="6719501" y="6576670"/>
                  <a:pt x="6691427" y="6622591"/>
                  <a:pt x="6676828" y="6671872"/>
                </a:cubicBezTo>
                <a:cubicBezTo>
                  <a:pt x="6650996" y="6760353"/>
                  <a:pt x="6627412" y="6849954"/>
                  <a:pt x="6612812" y="6940675"/>
                </a:cubicBezTo>
                <a:cubicBezTo>
                  <a:pt x="6600459" y="7020196"/>
                  <a:pt x="6573506" y="7099717"/>
                  <a:pt x="6582491" y="7183718"/>
                </a:cubicBezTo>
                <a:cubicBezTo>
                  <a:pt x="6583613" y="7190438"/>
                  <a:pt x="6582491" y="7198278"/>
                  <a:pt x="6580244" y="7204999"/>
                </a:cubicBezTo>
                <a:cubicBezTo>
                  <a:pt x="6557784" y="7272199"/>
                  <a:pt x="6561152" y="7340520"/>
                  <a:pt x="6572383" y="7408841"/>
                </a:cubicBezTo>
                <a:cubicBezTo>
                  <a:pt x="6575752" y="7429001"/>
                  <a:pt x="6572383" y="7450282"/>
                  <a:pt x="6569014" y="7470442"/>
                </a:cubicBezTo>
                <a:cubicBezTo>
                  <a:pt x="6566768" y="7491722"/>
                  <a:pt x="6560029" y="7511882"/>
                  <a:pt x="6557784" y="7532043"/>
                </a:cubicBezTo>
                <a:cubicBezTo>
                  <a:pt x="6554414" y="7560043"/>
                  <a:pt x="6567891" y="7573483"/>
                  <a:pt x="6597090" y="7572363"/>
                </a:cubicBezTo>
                <a:cubicBezTo>
                  <a:pt x="6604951" y="7571243"/>
                  <a:pt x="6613935" y="7569003"/>
                  <a:pt x="6622920" y="7566763"/>
                </a:cubicBezTo>
                <a:cubicBezTo>
                  <a:pt x="6694796" y="7545483"/>
                  <a:pt x="6766669" y="7519722"/>
                  <a:pt x="6841913" y="7514122"/>
                </a:cubicBezTo>
                <a:cubicBezTo>
                  <a:pt x="6845282" y="7514122"/>
                  <a:pt x="6848651" y="7513002"/>
                  <a:pt x="6850897" y="7511882"/>
                </a:cubicBezTo>
                <a:cubicBezTo>
                  <a:pt x="6896942" y="7501802"/>
                  <a:pt x="6940740" y="7480522"/>
                  <a:pt x="6990154" y="7481642"/>
                </a:cubicBezTo>
                <a:cubicBezTo>
                  <a:pt x="7002508" y="7481642"/>
                  <a:pt x="7015984" y="7474922"/>
                  <a:pt x="7028338" y="7470442"/>
                </a:cubicBezTo>
                <a:cubicBezTo>
                  <a:pt x="7046306" y="7426761"/>
                  <a:pt x="7018230" y="7388681"/>
                  <a:pt x="7018230" y="7347240"/>
                </a:cubicBezTo>
                <a:cubicBezTo>
                  <a:pt x="6984539" y="7312520"/>
                  <a:pt x="6992400" y="7265479"/>
                  <a:pt x="6989031" y="7225159"/>
                </a:cubicBezTo>
                <a:cubicBezTo>
                  <a:pt x="6980047" y="7126598"/>
                  <a:pt x="6981170" y="7028036"/>
                  <a:pt x="6977801" y="6930595"/>
                </a:cubicBezTo>
                <a:cubicBezTo>
                  <a:pt x="6977801" y="6914915"/>
                  <a:pt x="6977801" y="6900355"/>
                  <a:pt x="6977801" y="6885794"/>
                </a:cubicBezTo>
                <a:cubicBezTo>
                  <a:pt x="6977801" y="6851074"/>
                  <a:pt x="6983416" y="6816354"/>
                  <a:pt x="6976678" y="6783873"/>
                </a:cubicBezTo>
                <a:cubicBezTo>
                  <a:pt x="6969939" y="6751393"/>
                  <a:pt x="6955340" y="6720032"/>
                  <a:pt x="6939617" y="6689792"/>
                </a:cubicBezTo>
                <a:cubicBezTo>
                  <a:pt x="6930633" y="6672992"/>
                  <a:pt x="6927264" y="6660672"/>
                  <a:pt x="6938494" y="6644991"/>
                </a:cubicBezTo>
                <a:cubicBezTo>
                  <a:pt x="6955340" y="6622591"/>
                  <a:pt x="6950848" y="6602431"/>
                  <a:pt x="6936248" y="6578911"/>
                </a:cubicBezTo>
                <a:cubicBezTo>
                  <a:pt x="6905926" y="6530750"/>
                  <a:pt x="6876727" y="6480349"/>
                  <a:pt x="6845282" y="6431069"/>
                </a:cubicBezTo>
                <a:cubicBezTo>
                  <a:pt x="6838544" y="6420989"/>
                  <a:pt x="6828436" y="6412028"/>
                  <a:pt x="6818329" y="6400828"/>
                </a:cubicBezTo>
                <a:close/>
                <a:moveTo>
                  <a:pt x="621231" y="1396808"/>
                </a:moveTo>
                <a:cubicBezTo>
                  <a:pt x="612271" y="1450572"/>
                  <a:pt x="614511" y="8222522"/>
                  <a:pt x="624591" y="8258364"/>
                </a:cubicBezTo>
                <a:cubicBezTo>
                  <a:pt x="666029" y="8248284"/>
                  <a:pt x="707466" y="8234843"/>
                  <a:pt x="750024" y="8227002"/>
                </a:cubicBezTo>
                <a:cubicBezTo>
                  <a:pt x="858659" y="8205721"/>
                  <a:pt x="969533" y="8186680"/>
                  <a:pt x="1078167" y="8166518"/>
                </a:cubicBezTo>
                <a:cubicBezTo>
                  <a:pt x="1252878" y="8132916"/>
                  <a:pt x="1426470" y="8098194"/>
                  <a:pt x="1600061" y="8064592"/>
                </a:cubicBezTo>
                <a:cubicBezTo>
                  <a:pt x="1704215" y="8045551"/>
                  <a:pt x="1808370" y="8028750"/>
                  <a:pt x="1912525" y="8010829"/>
                </a:cubicBezTo>
                <a:cubicBezTo>
                  <a:pt x="1941643" y="8006348"/>
                  <a:pt x="1965162" y="7996268"/>
                  <a:pt x="1981961" y="7969386"/>
                </a:cubicBezTo>
                <a:cubicBezTo>
                  <a:pt x="1999880" y="7941384"/>
                  <a:pt x="2027879" y="7926823"/>
                  <a:pt x="2060357" y="7922343"/>
                </a:cubicBezTo>
                <a:cubicBezTo>
                  <a:pt x="2092836" y="7917863"/>
                  <a:pt x="2125314" y="7914502"/>
                  <a:pt x="2157792" y="7912262"/>
                </a:cubicBezTo>
                <a:cubicBezTo>
                  <a:pt x="2216029" y="7908902"/>
                  <a:pt x="2273146" y="7905542"/>
                  <a:pt x="2331383" y="7902182"/>
                </a:cubicBezTo>
                <a:cubicBezTo>
                  <a:pt x="2377301" y="7899942"/>
                  <a:pt x="2423218" y="7897701"/>
                  <a:pt x="2469136" y="7895461"/>
                </a:cubicBezTo>
                <a:cubicBezTo>
                  <a:pt x="2506094" y="7893221"/>
                  <a:pt x="2544172" y="7893221"/>
                  <a:pt x="2580010" y="7888741"/>
                </a:cubicBezTo>
                <a:cubicBezTo>
                  <a:pt x="2671846" y="7877540"/>
                  <a:pt x="2762561" y="7862979"/>
                  <a:pt x="2853277" y="7849538"/>
                </a:cubicBezTo>
                <a:cubicBezTo>
                  <a:pt x="2950711" y="7836097"/>
                  <a:pt x="3048147" y="7822657"/>
                  <a:pt x="3144462" y="7809216"/>
                </a:cubicBezTo>
                <a:cubicBezTo>
                  <a:pt x="3213898" y="7799135"/>
                  <a:pt x="3283334" y="7787934"/>
                  <a:pt x="3351651" y="7777854"/>
                </a:cubicBezTo>
                <a:cubicBezTo>
                  <a:pt x="3397569" y="7771133"/>
                  <a:pt x="3442367" y="7764413"/>
                  <a:pt x="3487164" y="7757693"/>
                </a:cubicBezTo>
                <a:cubicBezTo>
                  <a:pt x="3496124" y="7709529"/>
                  <a:pt x="3535322" y="7694969"/>
                  <a:pt x="3566680" y="7674807"/>
                </a:cubicBezTo>
                <a:cubicBezTo>
                  <a:pt x="3592439" y="7658006"/>
                  <a:pt x="3613718" y="7640085"/>
                  <a:pt x="3633876" y="7617684"/>
                </a:cubicBezTo>
                <a:cubicBezTo>
                  <a:pt x="3665235" y="7578481"/>
                  <a:pt x="3697713" y="7540399"/>
                  <a:pt x="3754831" y="7533678"/>
                </a:cubicBezTo>
                <a:cubicBezTo>
                  <a:pt x="3780589" y="7530318"/>
                  <a:pt x="3807468" y="7510157"/>
                  <a:pt x="3825387" y="7489995"/>
                </a:cubicBezTo>
                <a:cubicBezTo>
                  <a:pt x="3873544" y="7433992"/>
                  <a:pt x="3932901" y="7401510"/>
                  <a:pt x="4002338" y="7386949"/>
                </a:cubicBezTo>
                <a:cubicBezTo>
                  <a:pt x="4040416" y="7379108"/>
                  <a:pt x="4078494" y="7374628"/>
                  <a:pt x="4117692" y="7371268"/>
                </a:cubicBezTo>
                <a:cubicBezTo>
                  <a:pt x="4137851" y="7369028"/>
                  <a:pt x="4159130" y="7367908"/>
                  <a:pt x="4178169" y="7372388"/>
                </a:cubicBezTo>
                <a:cubicBezTo>
                  <a:pt x="4278964" y="7398150"/>
                  <a:pt x="4381998" y="7397030"/>
                  <a:pt x="4483913" y="7400390"/>
                </a:cubicBezTo>
                <a:cubicBezTo>
                  <a:pt x="4537670" y="7402630"/>
                  <a:pt x="4592548" y="7411591"/>
                  <a:pt x="4647425" y="7402630"/>
                </a:cubicBezTo>
                <a:cubicBezTo>
                  <a:pt x="4657504" y="7400390"/>
                  <a:pt x="4667584" y="7405990"/>
                  <a:pt x="4677663" y="7407110"/>
                </a:cubicBezTo>
                <a:cubicBezTo>
                  <a:pt x="4710142" y="7411591"/>
                  <a:pt x="4742620" y="7413831"/>
                  <a:pt x="4775098" y="7417191"/>
                </a:cubicBezTo>
                <a:cubicBezTo>
                  <a:pt x="4788538" y="7428392"/>
                  <a:pt x="4803097" y="7441832"/>
                  <a:pt x="4819897" y="7451913"/>
                </a:cubicBezTo>
                <a:cubicBezTo>
                  <a:pt x="4863574" y="7477675"/>
                  <a:pt x="4907251" y="7503436"/>
                  <a:pt x="4936371" y="7547119"/>
                </a:cubicBezTo>
                <a:cubicBezTo>
                  <a:pt x="4954290" y="7574001"/>
                  <a:pt x="4976689" y="7581841"/>
                  <a:pt x="5008046" y="7581841"/>
                </a:cubicBezTo>
                <a:cubicBezTo>
                  <a:pt x="5077483" y="7581841"/>
                  <a:pt x="5148039" y="7586322"/>
                  <a:pt x="5217477" y="7589682"/>
                </a:cubicBezTo>
                <a:cubicBezTo>
                  <a:pt x="5255555" y="7591922"/>
                  <a:pt x="5294753" y="7598642"/>
                  <a:pt x="5332831" y="7598642"/>
                </a:cubicBezTo>
                <a:cubicBezTo>
                  <a:pt x="5475062" y="7598642"/>
                  <a:pt x="5616177" y="7596402"/>
                  <a:pt x="5757288" y="7591922"/>
                </a:cubicBezTo>
                <a:cubicBezTo>
                  <a:pt x="5959998" y="7585202"/>
                  <a:pt x="6162707" y="7589682"/>
                  <a:pt x="6368777" y="7589682"/>
                </a:cubicBezTo>
                <a:cubicBezTo>
                  <a:pt x="6367657" y="7570641"/>
                  <a:pt x="6366537" y="7551599"/>
                  <a:pt x="6364297" y="7532558"/>
                </a:cubicBezTo>
                <a:cubicBezTo>
                  <a:pt x="6359818" y="7485515"/>
                  <a:pt x="6350858" y="7438472"/>
                  <a:pt x="6350858" y="7391429"/>
                </a:cubicBezTo>
                <a:cubicBezTo>
                  <a:pt x="6351977" y="7283902"/>
                  <a:pt x="6356457" y="7176376"/>
                  <a:pt x="6359818" y="7069969"/>
                </a:cubicBezTo>
                <a:cubicBezTo>
                  <a:pt x="6359818" y="7062128"/>
                  <a:pt x="6359818" y="7053168"/>
                  <a:pt x="6364297" y="7047567"/>
                </a:cubicBezTo>
                <a:cubicBezTo>
                  <a:pt x="6388936" y="7012845"/>
                  <a:pt x="6390056" y="6969162"/>
                  <a:pt x="6406855" y="6931080"/>
                </a:cubicBezTo>
                <a:cubicBezTo>
                  <a:pt x="6422536" y="6894118"/>
                  <a:pt x="6419176" y="6856035"/>
                  <a:pt x="6422536" y="6819073"/>
                </a:cubicBezTo>
                <a:cubicBezTo>
                  <a:pt x="6429254" y="6735068"/>
                  <a:pt x="6422536" y="6649942"/>
                  <a:pt x="6421416" y="6564817"/>
                </a:cubicBezTo>
                <a:cubicBezTo>
                  <a:pt x="6421416" y="6555856"/>
                  <a:pt x="6422536" y="6546896"/>
                  <a:pt x="6420296" y="6537935"/>
                </a:cubicBezTo>
                <a:cubicBezTo>
                  <a:pt x="6410215" y="6489772"/>
                  <a:pt x="6405735" y="6441609"/>
                  <a:pt x="6413574" y="6392326"/>
                </a:cubicBezTo>
                <a:cubicBezTo>
                  <a:pt x="6415816" y="6372164"/>
                  <a:pt x="6421416" y="6353123"/>
                  <a:pt x="6424774" y="6332962"/>
                </a:cubicBezTo>
                <a:cubicBezTo>
                  <a:pt x="6427014" y="6322881"/>
                  <a:pt x="6432613" y="6310561"/>
                  <a:pt x="6429254" y="6302720"/>
                </a:cubicBezTo>
                <a:cubicBezTo>
                  <a:pt x="6415816" y="6266878"/>
                  <a:pt x="6424774" y="6233276"/>
                  <a:pt x="6429254" y="6198553"/>
                </a:cubicBezTo>
                <a:cubicBezTo>
                  <a:pt x="6437094" y="6122389"/>
                  <a:pt x="6437094" y="6046224"/>
                  <a:pt x="6440453" y="5971179"/>
                </a:cubicBezTo>
                <a:cubicBezTo>
                  <a:pt x="6440453" y="5949898"/>
                  <a:pt x="6441573" y="5928616"/>
                  <a:pt x="6444933" y="5908455"/>
                </a:cubicBezTo>
                <a:cubicBezTo>
                  <a:pt x="6455014" y="5846851"/>
                  <a:pt x="6457254" y="5784127"/>
                  <a:pt x="6448293" y="5721403"/>
                </a:cubicBezTo>
                <a:cubicBezTo>
                  <a:pt x="6447173" y="5713563"/>
                  <a:pt x="6438213" y="5705722"/>
                  <a:pt x="6432613" y="5697882"/>
                </a:cubicBezTo>
                <a:cubicBezTo>
                  <a:pt x="6425894" y="5704602"/>
                  <a:pt x="6415816" y="5710202"/>
                  <a:pt x="6413574" y="5718043"/>
                </a:cubicBezTo>
                <a:cubicBezTo>
                  <a:pt x="6404615" y="5749405"/>
                  <a:pt x="6405735" y="5785247"/>
                  <a:pt x="6391175" y="5813249"/>
                </a:cubicBezTo>
                <a:cubicBezTo>
                  <a:pt x="6368777" y="5859172"/>
                  <a:pt x="6374378" y="5909575"/>
                  <a:pt x="6358697" y="5954378"/>
                </a:cubicBezTo>
                <a:cubicBezTo>
                  <a:pt x="6336300" y="6014862"/>
                  <a:pt x="6350858" y="6080946"/>
                  <a:pt x="6323979" y="6140310"/>
                </a:cubicBezTo>
                <a:cubicBezTo>
                  <a:pt x="6320620" y="6147030"/>
                  <a:pt x="6325099" y="6157111"/>
                  <a:pt x="6327339" y="6166071"/>
                </a:cubicBezTo>
                <a:cubicBezTo>
                  <a:pt x="6335180" y="6208634"/>
                  <a:pt x="6343020" y="6251197"/>
                  <a:pt x="6350858" y="6292639"/>
                </a:cubicBezTo>
                <a:cubicBezTo>
                  <a:pt x="6350858" y="6294880"/>
                  <a:pt x="6348618" y="6298240"/>
                  <a:pt x="6346378" y="6302720"/>
                </a:cubicBezTo>
                <a:cubicBezTo>
                  <a:pt x="6337420" y="6301600"/>
                  <a:pt x="6327339" y="6301600"/>
                  <a:pt x="6317259" y="6300480"/>
                </a:cubicBezTo>
                <a:cubicBezTo>
                  <a:pt x="6315019" y="6279199"/>
                  <a:pt x="6313900" y="6260157"/>
                  <a:pt x="6311660" y="6242236"/>
                </a:cubicBezTo>
                <a:cubicBezTo>
                  <a:pt x="6292621" y="6233276"/>
                  <a:pt x="6281422" y="6236636"/>
                  <a:pt x="6274701" y="6255677"/>
                </a:cubicBezTo>
                <a:cubicBezTo>
                  <a:pt x="6267982" y="6280319"/>
                  <a:pt x="6278061" y="6308320"/>
                  <a:pt x="6299342" y="6324001"/>
                </a:cubicBezTo>
                <a:cubicBezTo>
                  <a:pt x="6311660" y="6332962"/>
                  <a:pt x="6321739" y="6341923"/>
                  <a:pt x="6336300" y="6354243"/>
                </a:cubicBezTo>
                <a:cubicBezTo>
                  <a:pt x="6325099" y="6359844"/>
                  <a:pt x="6318379" y="6365444"/>
                  <a:pt x="6312779" y="6366564"/>
                </a:cubicBezTo>
                <a:cubicBezTo>
                  <a:pt x="6280301" y="6371044"/>
                  <a:pt x="6242223" y="6343043"/>
                  <a:pt x="6233264" y="6311681"/>
                </a:cubicBezTo>
                <a:cubicBezTo>
                  <a:pt x="6231024" y="6304960"/>
                  <a:pt x="6229904" y="6296000"/>
                  <a:pt x="6225424" y="6291519"/>
                </a:cubicBezTo>
                <a:cubicBezTo>
                  <a:pt x="6200785" y="6263518"/>
                  <a:pt x="6204146" y="6229915"/>
                  <a:pt x="6210865" y="6197433"/>
                </a:cubicBezTo>
                <a:cubicBezTo>
                  <a:pt x="6214226" y="6182872"/>
                  <a:pt x="6215346" y="6169432"/>
                  <a:pt x="6203025" y="6161591"/>
                </a:cubicBezTo>
                <a:cubicBezTo>
                  <a:pt x="6178388" y="6145910"/>
                  <a:pt x="6179508" y="6122389"/>
                  <a:pt x="6179508" y="6097747"/>
                </a:cubicBezTo>
                <a:cubicBezTo>
                  <a:pt x="6182868" y="6003661"/>
                  <a:pt x="6180628" y="5908455"/>
                  <a:pt x="6195186" y="5813249"/>
                </a:cubicBezTo>
                <a:cubicBezTo>
                  <a:pt x="6215346" y="5672120"/>
                  <a:pt x="6241103" y="5532111"/>
                  <a:pt x="6284781" y="5396582"/>
                </a:cubicBezTo>
                <a:cubicBezTo>
                  <a:pt x="6292621" y="5371941"/>
                  <a:pt x="6303822" y="5347299"/>
                  <a:pt x="6311660" y="5321538"/>
                </a:cubicBezTo>
                <a:cubicBezTo>
                  <a:pt x="6337420" y="5246493"/>
                  <a:pt x="6387816" y="5194970"/>
                  <a:pt x="6459494" y="5162487"/>
                </a:cubicBezTo>
                <a:cubicBezTo>
                  <a:pt x="6518849" y="5135606"/>
                  <a:pt x="6524449" y="5131125"/>
                  <a:pt x="6497572" y="5070642"/>
                </a:cubicBezTo>
                <a:cubicBezTo>
                  <a:pt x="6478531" y="5026959"/>
                  <a:pt x="6491971" y="4996717"/>
                  <a:pt x="6517729" y="4964235"/>
                </a:cubicBezTo>
                <a:cubicBezTo>
                  <a:pt x="6523329" y="4956394"/>
                  <a:pt x="6533408" y="4950794"/>
                  <a:pt x="6537890" y="4941833"/>
                </a:cubicBezTo>
                <a:cubicBezTo>
                  <a:pt x="6560287" y="4900391"/>
                  <a:pt x="6591645" y="4862308"/>
                  <a:pt x="6575968" y="4809665"/>
                </a:cubicBezTo>
                <a:cubicBezTo>
                  <a:pt x="6559167" y="4755902"/>
                  <a:pt x="6603965" y="4722300"/>
                  <a:pt x="6624126" y="4680857"/>
                </a:cubicBezTo>
                <a:cubicBezTo>
                  <a:pt x="6626363" y="4678617"/>
                  <a:pt x="6631963" y="4677497"/>
                  <a:pt x="6636443" y="4676377"/>
                </a:cubicBezTo>
                <a:cubicBezTo>
                  <a:pt x="6676761" y="4662936"/>
                  <a:pt x="6718199" y="4655095"/>
                  <a:pt x="6759637" y="4660696"/>
                </a:cubicBezTo>
                <a:cubicBezTo>
                  <a:pt x="6784275" y="4664056"/>
                  <a:pt x="6805554" y="4671896"/>
                  <a:pt x="6817874" y="4696538"/>
                </a:cubicBezTo>
                <a:cubicBezTo>
                  <a:pt x="6822353" y="4705498"/>
                  <a:pt x="6829073" y="4714459"/>
                  <a:pt x="6836913" y="4721179"/>
                </a:cubicBezTo>
                <a:cubicBezTo>
                  <a:pt x="6854832" y="4737980"/>
                  <a:pt x="6861551" y="4757022"/>
                  <a:pt x="6861551" y="4780543"/>
                </a:cubicBezTo>
                <a:cubicBezTo>
                  <a:pt x="6860431" y="4813025"/>
                  <a:pt x="6857072" y="4846627"/>
                  <a:pt x="6874991" y="4876869"/>
                </a:cubicBezTo>
                <a:cubicBezTo>
                  <a:pt x="6880590" y="4885830"/>
                  <a:pt x="6880590" y="4901511"/>
                  <a:pt x="6877231" y="4911592"/>
                </a:cubicBezTo>
                <a:cubicBezTo>
                  <a:pt x="6870511" y="4935113"/>
                  <a:pt x="6879470" y="4950794"/>
                  <a:pt x="6892910" y="4968715"/>
                </a:cubicBezTo>
                <a:cubicBezTo>
                  <a:pt x="6922028" y="5009038"/>
                  <a:pt x="6946667" y="5051600"/>
                  <a:pt x="6933228" y="5104244"/>
                </a:cubicBezTo>
                <a:cubicBezTo>
                  <a:pt x="6932108" y="5109844"/>
                  <a:pt x="6934348" y="5115444"/>
                  <a:pt x="6935468" y="5123285"/>
                </a:cubicBezTo>
                <a:cubicBezTo>
                  <a:pt x="6971306" y="5138966"/>
                  <a:pt x="7007144" y="5153527"/>
                  <a:pt x="7040742" y="5172568"/>
                </a:cubicBezTo>
                <a:cubicBezTo>
                  <a:pt x="7068741" y="5188249"/>
                  <a:pt x="7100099" y="5206170"/>
                  <a:pt x="7116898" y="5231932"/>
                </a:cubicBezTo>
                <a:cubicBezTo>
                  <a:pt x="7150497" y="5282335"/>
                  <a:pt x="7176255" y="5338339"/>
                  <a:pt x="7194174" y="5396582"/>
                </a:cubicBezTo>
                <a:cubicBezTo>
                  <a:pt x="7204254" y="5426824"/>
                  <a:pt x="7210974" y="5458186"/>
                  <a:pt x="7219933" y="5489548"/>
                </a:cubicBezTo>
                <a:cubicBezTo>
                  <a:pt x="7227773" y="5520910"/>
                  <a:pt x="7238972" y="5552272"/>
                  <a:pt x="7245692" y="5583634"/>
                </a:cubicBezTo>
                <a:cubicBezTo>
                  <a:pt x="7253531" y="5622837"/>
                  <a:pt x="7253531" y="5663159"/>
                  <a:pt x="7263611" y="5701242"/>
                </a:cubicBezTo>
                <a:cubicBezTo>
                  <a:pt x="7286010" y="5785247"/>
                  <a:pt x="7315128" y="5865892"/>
                  <a:pt x="7335287" y="5949898"/>
                </a:cubicBezTo>
                <a:cubicBezTo>
                  <a:pt x="7345367" y="5991340"/>
                  <a:pt x="7347607" y="6037263"/>
                  <a:pt x="7338647" y="6077586"/>
                </a:cubicBezTo>
                <a:cubicBezTo>
                  <a:pt x="7331927" y="6107828"/>
                  <a:pt x="7327448" y="6132469"/>
                  <a:pt x="7343127" y="6157111"/>
                </a:cubicBezTo>
                <a:cubicBezTo>
                  <a:pt x="7355446" y="6178392"/>
                  <a:pt x="7353206" y="6196313"/>
                  <a:pt x="7340887" y="6215354"/>
                </a:cubicBezTo>
                <a:cubicBezTo>
                  <a:pt x="7334167" y="6225435"/>
                  <a:pt x="7329687" y="6236636"/>
                  <a:pt x="7324088" y="6247837"/>
                </a:cubicBezTo>
                <a:cubicBezTo>
                  <a:pt x="7308409" y="6278078"/>
                  <a:pt x="7246812" y="6291519"/>
                  <a:pt x="7221053" y="6269118"/>
                </a:cubicBezTo>
                <a:cubicBezTo>
                  <a:pt x="7214333" y="6263518"/>
                  <a:pt x="7214333" y="6252317"/>
                  <a:pt x="7210974" y="6242236"/>
                </a:cubicBezTo>
                <a:cubicBezTo>
                  <a:pt x="7231132" y="6241116"/>
                  <a:pt x="7245692" y="6242236"/>
                  <a:pt x="7259131" y="6238876"/>
                </a:cubicBezTo>
                <a:cubicBezTo>
                  <a:pt x="7274810" y="6236636"/>
                  <a:pt x="7289370" y="6228795"/>
                  <a:pt x="7289370" y="6210874"/>
                </a:cubicBezTo>
                <a:cubicBezTo>
                  <a:pt x="7289370" y="6192953"/>
                  <a:pt x="7282650" y="6175032"/>
                  <a:pt x="7264731" y="6173912"/>
                </a:cubicBezTo>
                <a:cubicBezTo>
                  <a:pt x="7240092" y="6177272"/>
                  <a:pt x="7253531" y="6223195"/>
                  <a:pt x="7213213" y="6203034"/>
                </a:cubicBezTo>
                <a:cubicBezTo>
                  <a:pt x="7217693" y="6180632"/>
                  <a:pt x="7222173" y="6160471"/>
                  <a:pt x="7225533" y="6139190"/>
                </a:cubicBezTo>
                <a:cubicBezTo>
                  <a:pt x="7226653" y="6127989"/>
                  <a:pt x="7228893" y="6113428"/>
                  <a:pt x="7224413" y="6104467"/>
                </a:cubicBezTo>
                <a:cubicBezTo>
                  <a:pt x="7186335" y="6033903"/>
                  <a:pt x="7152736" y="5962218"/>
                  <a:pt x="7129218" y="5884933"/>
                </a:cubicBezTo>
                <a:cubicBezTo>
                  <a:pt x="7107939" y="5814369"/>
                  <a:pt x="7083300" y="5744925"/>
                  <a:pt x="7059781" y="5674360"/>
                </a:cubicBezTo>
                <a:cubicBezTo>
                  <a:pt x="7058661" y="5669880"/>
                  <a:pt x="7050822" y="5666520"/>
                  <a:pt x="7039622" y="5656439"/>
                </a:cubicBezTo>
                <a:cubicBezTo>
                  <a:pt x="7042982" y="5683321"/>
                  <a:pt x="7046342" y="5702362"/>
                  <a:pt x="7048582" y="5720283"/>
                </a:cubicBezTo>
                <a:cubicBezTo>
                  <a:pt x="7053062" y="5776287"/>
                  <a:pt x="7049702" y="5834530"/>
                  <a:pt x="7065381" y="5888294"/>
                </a:cubicBezTo>
                <a:cubicBezTo>
                  <a:pt x="7085540" y="5955498"/>
                  <a:pt x="7067621" y="6023822"/>
                  <a:pt x="7078820" y="6091027"/>
                </a:cubicBezTo>
                <a:cubicBezTo>
                  <a:pt x="7083300" y="6123509"/>
                  <a:pt x="7086660" y="6166071"/>
                  <a:pt x="7109059" y="6187353"/>
                </a:cubicBezTo>
                <a:cubicBezTo>
                  <a:pt x="7132578" y="6209754"/>
                  <a:pt x="7140417" y="6238876"/>
                  <a:pt x="7137057" y="6264638"/>
                </a:cubicBezTo>
                <a:cubicBezTo>
                  <a:pt x="7129218" y="6312801"/>
                  <a:pt x="7148257" y="6357604"/>
                  <a:pt x="7147137" y="6404647"/>
                </a:cubicBezTo>
                <a:cubicBezTo>
                  <a:pt x="7147137" y="6447209"/>
                  <a:pt x="7152736" y="6489772"/>
                  <a:pt x="7156096" y="6533455"/>
                </a:cubicBezTo>
                <a:cubicBezTo>
                  <a:pt x="7159456" y="6574897"/>
                  <a:pt x="7162816" y="6616340"/>
                  <a:pt x="7166176" y="6657783"/>
                </a:cubicBezTo>
                <a:cubicBezTo>
                  <a:pt x="7166176" y="6663383"/>
                  <a:pt x="7168416" y="6670103"/>
                  <a:pt x="7171776" y="6674584"/>
                </a:cubicBezTo>
                <a:cubicBezTo>
                  <a:pt x="7194174" y="6702585"/>
                  <a:pt x="7206494" y="6732827"/>
                  <a:pt x="7188575" y="6768670"/>
                </a:cubicBezTo>
                <a:cubicBezTo>
                  <a:pt x="7186335" y="6772030"/>
                  <a:pt x="7189695" y="6777630"/>
                  <a:pt x="7189695" y="6782111"/>
                </a:cubicBezTo>
                <a:cubicBezTo>
                  <a:pt x="7190815" y="6821313"/>
                  <a:pt x="7190815" y="6861636"/>
                  <a:pt x="7191934" y="6900838"/>
                </a:cubicBezTo>
                <a:cubicBezTo>
                  <a:pt x="7195294" y="6990444"/>
                  <a:pt x="7187455" y="7078929"/>
                  <a:pt x="7177375" y="7168535"/>
                </a:cubicBezTo>
                <a:cubicBezTo>
                  <a:pt x="7176255" y="7177496"/>
                  <a:pt x="7177375" y="7192057"/>
                  <a:pt x="7182975" y="7197657"/>
                </a:cubicBezTo>
                <a:cubicBezTo>
                  <a:pt x="7212093" y="7222298"/>
                  <a:pt x="7210974" y="7254781"/>
                  <a:pt x="7210974" y="7287263"/>
                </a:cubicBezTo>
                <a:cubicBezTo>
                  <a:pt x="7210974" y="7328705"/>
                  <a:pt x="7241212" y="7367908"/>
                  <a:pt x="7280410" y="7373508"/>
                </a:cubicBezTo>
                <a:cubicBezTo>
                  <a:pt x="7308409" y="7377988"/>
                  <a:pt x="7321848" y="7388069"/>
                  <a:pt x="7314008" y="7418311"/>
                </a:cubicBezTo>
                <a:cubicBezTo>
                  <a:pt x="7324088" y="7418311"/>
                  <a:pt x="7331927" y="7420551"/>
                  <a:pt x="7338647" y="7419431"/>
                </a:cubicBezTo>
                <a:cubicBezTo>
                  <a:pt x="7378965" y="7413831"/>
                  <a:pt x="7420403" y="7431752"/>
                  <a:pt x="7460721" y="7417191"/>
                </a:cubicBezTo>
                <a:cubicBezTo>
                  <a:pt x="7503279" y="7439592"/>
                  <a:pt x="7541357" y="7421671"/>
                  <a:pt x="7580555" y="7407110"/>
                </a:cubicBezTo>
                <a:cubicBezTo>
                  <a:pt x="7588394" y="7404870"/>
                  <a:pt x="7598474" y="7405990"/>
                  <a:pt x="7605193" y="7410470"/>
                </a:cubicBezTo>
                <a:cubicBezTo>
                  <a:pt x="7662310" y="7438472"/>
                  <a:pt x="7721667" y="7456393"/>
                  <a:pt x="7783264" y="7467594"/>
                </a:cubicBezTo>
                <a:cubicBezTo>
                  <a:pt x="7796704" y="7469834"/>
                  <a:pt x="7811263" y="7479915"/>
                  <a:pt x="7817982" y="7489995"/>
                </a:cubicBezTo>
                <a:cubicBezTo>
                  <a:pt x="7838141" y="7523598"/>
                  <a:pt x="7842621" y="7526958"/>
                  <a:pt x="7880699" y="7523598"/>
                </a:cubicBezTo>
                <a:cubicBezTo>
                  <a:pt x="7890779" y="7522478"/>
                  <a:pt x="7903098" y="7524718"/>
                  <a:pt x="7913178" y="7529198"/>
                </a:cubicBezTo>
                <a:cubicBezTo>
                  <a:pt x="7938936" y="7540399"/>
                  <a:pt x="7963575" y="7554960"/>
                  <a:pt x="7989334" y="7567280"/>
                </a:cubicBezTo>
                <a:cubicBezTo>
                  <a:pt x="8013972" y="7578481"/>
                  <a:pt x="8039731" y="7581841"/>
                  <a:pt x="8067730" y="7577361"/>
                </a:cubicBezTo>
                <a:cubicBezTo>
                  <a:pt x="8091248" y="7575121"/>
                  <a:pt x="8119247" y="7576241"/>
                  <a:pt x="8141646" y="7586322"/>
                </a:cubicBezTo>
                <a:cubicBezTo>
                  <a:pt x="8161805" y="7595282"/>
                  <a:pt x="8178604" y="7594162"/>
                  <a:pt x="8199883" y="7593042"/>
                </a:cubicBezTo>
                <a:cubicBezTo>
                  <a:pt x="8220042" y="7593042"/>
                  <a:pt x="8241321" y="7607603"/>
                  <a:pt x="8261480" y="7615443"/>
                </a:cubicBezTo>
                <a:cubicBezTo>
                  <a:pt x="8265960" y="7616564"/>
                  <a:pt x="8271559" y="7616564"/>
                  <a:pt x="8274919" y="7615443"/>
                </a:cubicBezTo>
                <a:cubicBezTo>
                  <a:pt x="8311877" y="7591922"/>
                  <a:pt x="8339876" y="7613203"/>
                  <a:pt x="8366754" y="7635605"/>
                </a:cubicBezTo>
                <a:cubicBezTo>
                  <a:pt x="8374594" y="7642325"/>
                  <a:pt x="8383554" y="7649046"/>
                  <a:pt x="8392513" y="7652406"/>
                </a:cubicBezTo>
                <a:cubicBezTo>
                  <a:pt x="8420512" y="7660246"/>
                  <a:pt x="8439551" y="7677047"/>
                  <a:pt x="8445150" y="7705049"/>
                </a:cubicBezTo>
                <a:cubicBezTo>
                  <a:pt x="8480989" y="7705049"/>
                  <a:pt x="8513467" y="7705049"/>
                  <a:pt x="8545945" y="7705049"/>
                </a:cubicBezTo>
                <a:cubicBezTo>
                  <a:pt x="8548185" y="7696089"/>
                  <a:pt x="8549305" y="7689368"/>
                  <a:pt x="8551545" y="7681528"/>
                </a:cubicBezTo>
                <a:cubicBezTo>
                  <a:pt x="8560504" y="7681528"/>
                  <a:pt x="8570584" y="7679288"/>
                  <a:pt x="8578424" y="7681528"/>
                </a:cubicBezTo>
                <a:cubicBezTo>
                  <a:pt x="8671379" y="7699449"/>
                  <a:pt x="8765454" y="7718490"/>
                  <a:pt x="8858409" y="7737531"/>
                </a:cubicBezTo>
                <a:cubicBezTo>
                  <a:pt x="8925606" y="7752092"/>
                  <a:pt x="8990562" y="7772253"/>
                  <a:pt x="9059999" y="7770013"/>
                </a:cubicBezTo>
                <a:cubicBezTo>
                  <a:pt x="9100317" y="7768893"/>
                  <a:pt x="9140635" y="7775614"/>
                  <a:pt x="9179832" y="7780094"/>
                </a:cubicBezTo>
                <a:cubicBezTo>
                  <a:pt x="9234710" y="7787934"/>
                  <a:pt x="9288467" y="7798015"/>
                  <a:pt x="9343344" y="7804735"/>
                </a:cubicBezTo>
                <a:cubicBezTo>
                  <a:pt x="9454218" y="7817056"/>
                  <a:pt x="9565093" y="7829377"/>
                  <a:pt x="9674847" y="7840578"/>
                </a:cubicBezTo>
                <a:cubicBezTo>
                  <a:pt x="9770042" y="7850658"/>
                  <a:pt x="9864117" y="7858499"/>
                  <a:pt x="9959313" y="7868580"/>
                </a:cubicBezTo>
                <a:cubicBezTo>
                  <a:pt x="10058987" y="7879780"/>
                  <a:pt x="10159782" y="7892101"/>
                  <a:pt x="10259457" y="7903302"/>
                </a:cubicBezTo>
                <a:cubicBezTo>
                  <a:pt x="10372571" y="7915623"/>
                  <a:pt x="10484566" y="7926823"/>
                  <a:pt x="10596560" y="7940264"/>
                </a:cubicBezTo>
                <a:cubicBezTo>
                  <a:pt x="10702955" y="7953705"/>
                  <a:pt x="10808229" y="7968266"/>
                  <a:pt x="10913504" y="7986187"/>
                </a:cubicBezTo>
                <a:cubicBezTo>
                  <a:pt x="11000859" y="7999628"/>
                  <a:pt x="11087095" y="8017549"/>
                  <a:pt x="11173330" y="8034350"/>
                </a:cubicBezTo>
                <a:cubicBezTo>
                  <a:pt x="11273005" y="8054511"/>
                  <a:pt x="11373800" y="8073553"/>
                  <a:pt x="11474595" y="8093714"/>
                </a:cubicBezTo>
                <a:cubicBezTo>
                  <a:pt x="11568670" y="8112755"/>
                  <a:pt x="11661625" y="8132916"/>
                  <a:pt x="11754581" y="8150837"/>
                </a:cubicBezTo>
                <a:cubicBezTo>
                  <a:pt x="11829617" y="8164278"/>
                  <a:pt x="11902413" y="8185560"/>
                  <a:pt x="11979689" y="8182199"/>
                </a:cubicBezTo>
                <a:cubicBezTo>
                  <a:pt x="12013287" y="8181079"/>
                  <a:pt x="12048006" y="8187800"/>
                  <a:pt x="12080484" y="8197880"/>
                </a:cubicBezTo>
                <a:cubicBezTo>
                  <a:pt x="12147681" y="8216922"/>
                  <a:pt x="12212637" y="8243803"/>
                  <a:pt x="12284314" y="8249404"/>
                </a:cubicBezTo>
                <a:cubicBezTo>
                  <a:pt x="12341431" y="8255004"/>
                  <a:pt x="12398548" y="8268445"/>
                  <a:pt x="12456785" y="8269565"/>
                </a:cubicBezTo>
                <a:cubicBezTo>
                  <a:pt x="12569899" y="8272925"/>
                  <a:pt x="12683013" y="8270685"/>
                  <a:pt x="12797247" y="8270685"/>
                </a:cubicBezTo>
                <a:cubicBezTo>
                  <a:pt x="12809567" y="8270685"/>
                  <a:pt x="12821886" y="8268445"/>
                  <a:pt x="12834205" y="8267325"/>
                </a:cubicBezTo>
                <a:cubicBezTo>
                  <a:pt x="12843165" y="8163158"/>
                  <a:pt x="12839805" y="1431530"/>
                  <a:pt x="12829726" y="1396808"/>
                </a:cubicBezTo>
                <a:cubicBezTo>
                  <a:pt x="8760974" y="1396808"/>
                  <a:pt x="4691103" y="1396808"/>
                  <a:pt x="621231" y="1396808"/>
                </a:cubicBezTo>
                <a:close/>
                <a:moveTo>
                  <a:pt x="0" y="0"/>
                </a:moveTo>
                <a:cubicBezTo>
                  <a:pt x="4480303" y="0"/>
                  <a:pt x="8960605" y="0"/>
                  <a:pt x="13440908" y="0"/>
                </a:cubicBezTo>
                <a:cubicBezTo>
                  <a:pt x="13440908" y="2987648"/>
                  <a:pt x="13440908" y="5974177"/>
                  <a:pt x="13440908" y="8961825"/>
                </a:cubicBezTo>
                <a:cubicBezTo>
                  <a:pt x="13424107" y="8962945"/>
                  <a:pt x="13408426" y="8964065"/>
                  <a:pt x="13391625" y="8964065"/>
                </a:cubicBezTo>
                <a:cubicBezTo>
                  <a:pt x="8943804" y="8964065"/>
                  <a:pt x="4497104" y="8964065"/>
                  <a:pt x="49284" y="8964065"/>
                </a:cubicBezTo>
                <a:cubicBezTo>
                  <a:pt x="32482" y="8964065"/>
                  <a:pt x="16801" y="8962945"/>
                  <a:pt x="0" y="8961825"/>
                </a:cubicBezTo>
                <a:cubicBezTo>
                  <a:pt x="0" y="5974177"/>
                  <a:pt x="0" y="2987648"/>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38972425"/>
      </p:ext>
    </p:extLst>
  </p:cSld>
  <p:clrMapOvr>
    <a:masterClrMapping/>
  </p:clrMapOvr>
  <p:transition spd="slow">
    <p:push dir="u"/>
  </p:transition>
</p:sldLayout>
</file>

<file path=ppt/slideLayouts/slideLayout1740.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7697204"/>
      </p:ext>
    </p:extLst>
  </p:cSld>
  <p:clrMapOvr>
    <a:masterClrMapping/>
  </p:clrMapOvr>
  <p:transition spd="slow">
    <p:push/>
  </p:transition>
</p:sldLayout>
</file>

<file path=ppt/slideLayouts/slideLayout1741.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4428705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742.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9177293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74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721079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74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597688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745.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022909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746.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144461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747.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46047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748.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423780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749.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65755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_Custom 27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015696A-2FA3-48BB-A314-573F46C1C8A8}"/>
              </a:ext>
            </a:extLst>
          </p:cNvPr>
          <p:cNvSpPr>
            <a:spLocks noGrp="1"/>
          </p:cNvSpPr>
          <p:nvPr>
            <p:ph type="pic" sz="quarter" idx="18"/>
          </p:nvPr>
        </p:nvSpPr>
        <p:spPr>
          <a:xfrm>
            <a:off x="-1640570" y="-2888615"/>
            <a:ext cx="15470753" cy="10321800"/>
          </a:xfrm>
          <a:custGeom>
            <a:avLst/>
            <a:gdLst>
              <a:gd name="connsiteX0" fmla="*/ 0 w 15470753"/>
              <a:gd name="connsiteY0" fmla="*/ 0 h 10321800"/>
              <a:gd name="connsiteX1" fmla="*/ 15470753 w 15470753"/>
              <a:gd name="connsiteY1" fmla="*/ 0 h 10321800"/>
              <a:gd name="connsiteX2" fmla="*/ 15470753 w 15470753"/>
              <a:gd name="connsiteY2" fmla="*/ 10321800 h 10321800"/>
              <a:gd name="connsiteX3" fmla="*/ 0 w 15470753"/>
              <a:gd name="connsiteY3" fmla="*/ 10321800 h 10321800"/>
            </a:gdLst>
            <a:ahLst/>
            <a:cxnLst>
              <a:cxn ang="0">
                <a:pos x="connsiteX0" y="connsiteY0"/>
              </a:cxn>
              <a:cxn ang="0">
                <a:pos x="connsiteX1" y="connsiteY1"/>
              </a:cxn>
              <a:cxn ang="0">
                <a:pos x="connsiteX2" y="connsiteY2"/>
              </a:cxn>
              <a:cxn ang="0">
                <a:pos x="connsiteX3" y="connsiteY3"/>
              </a:cxn>
            </a:cxnLst>
            <a:rect l="l" t="t" r="r" b="b"/>
            <a:pathLst>
              <a:path w="15470753" h="10321800">
                <a:moveTo>
                  <a:pt x="0" y="0"/>
                </a:moveTo>
                <a:lnTo>
                  <a:pt x="15470753" y="0"/>
                </a:lnTo>
                <a:lnTo>
                  <a:pt x="15470753" y="10321800"/>
                </a:lnTo>
                <a:lnTo>
                  <a:pt x="0" y="10321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022CF56A-F62D-4D4B-AB21-E5F932487136}"/>
              </a:ext>
            </a:extLst>
          </p:cNvPr>
          <p:cNvSpPr>
            <a:spLocks noGrp="1"/>
          </p:cNvSpPr>
          <p:nvPr>
            <p:ph type="pic" sz="quarter" idx="17"/>
          </p:nvPr>
        </p:nvSpPr>
        <p:spPr>
          <a:xfrm>
            <a:off x="-1640572" y="-2888615"/>
            <a:ext cx="15473143" cy="10321800"/>
          </a:xfrm>
          <a:custGeom>
            <a:avLst/>
            <a:gdLst>
              <a:gd name="connsiteX0" fmla="*/ 36827 w 15473142"/>
              <a:gd name="connsiteY0" fmla="*/ 0 h 10321800"/>
              <a:gd name="connsiteX1" fmla="*/ 610956 w 15473142"/>
              <a:gd name="connsiteY1" fmla="*/ 0 h 10321800"/>
              <a:gd name="connsiteX2" fmla="*/ 656282 w 15473142"/>
              <a:gd name="connsiteY2" fmla="*/ 0 h 10321800"/>
              <a:gd name="connsiteX3" fmla="*/ 656282 w 15473142"/>
              <a:gd name="connsiteY3" fmla="*/ 6899457 h 10321800"/>
              <a:gd name="connsiteX4" fmla="*/ 684611 w 15473142"/>
              <a:gd name="connsiteY4" fmla="*/ 6877737 h 10321800"/>
              <a:gd name="connsiteX5" fmla="*/ 830976 w 15473142"/>
              <a:gd name="connsiteY5" fmla="*/ 6747416 h 10321800"/>
              <a:gd name="connsiteX6" fmla="*/ 865914 w 15473142"/>
              <a:gd name="connsiteY6" fmla="*/ 6723807 h 10321800"/>
              <a:gd name="connsiteX7" fmla="*/ 1017945 w 15473142"/>
              <a:gd name="connsiteY7" fmla="*/ 6650148 h 10321800"/>
              <a:gd name="connsiteX8" fmla="*/ 1059494 w 15473142"/>
              <a:gd name="connsiteY8" fmla="*/ 6624650 h 10321800"/>
              <a:gd name="connsiteX9" fmla="*/ 1159589 w 15473142"/>
              <a:gd name="connsiteY9" fmla="*/ 6586876 h 10321800"/>
              <a:gd name="connsiteX10" fmla="*/ 1202082 w 15473142"/>
              <a:gd name="connsiteY10" fmla="*/ 6565156 h 10321800"/>
              <a:gd name="connsiteX11" fmla="*/ 1298399 w 15473142"/>
              <a:gd name="connsiteY11" fmla="*/ 6475442 h 10321800"/>
              <a:gd name="connsiteX12" fmla="*/ 1310675 w 15473142"/>
              <a:gd name="connsiteY12" fmla="*/ 6465998 h 10321800"/>
              <a:gd name="connsiteX13" fmla="*/ 1420213 w 15473142"/>
              <a:gd name="connsiteY13" fmla="*/ 6394227 h 10321800"/>
              <a:gd name="connsiteX14" fmla="*/ 1448542 w 15473142"/>
              <a:gd name="connsiteY14" fmla="*/ 6386673 h 10321800"/>
              <a:gd name="connsiteX15" fmla="*/ 1500478 w 15473142"/>
              <a:gd name="connsiteY15" fmla="*/ 6364952 h 10321800"/>
              <a:gd name="connsiteX16" fmla="*/ 1644010 w 15473142"/>
              <a:gd name="connsiteY16" fmla="*/ 6219522 h 10321800"/>
              <a:gd name="connsiteX17" fmla="*/ 1767712 w 15473142"/>
              <a:gd name="connsiteY17" fmla="*/ 6064647 h 10321800"/>
              <a:gd name="connsiteX18" fmla="*/ 1786598 w 15473142"/>
              <a:gd name="connsiteY18" fmla="*/ 6046705 h 10321800"/>
              <a:gd name="connsiteX19" fmla="*/ 1889525 w 15473142"/>
              <a:gd name="connsiteY19" fmla="*/ 5976822 h 10321800"/>
              <a:gd name="connsiteX20" fmla="*/ 1918798 w 15473142"/>
              <a:gd name="connsiteY20" fmla="*/ 5954158 h 10321800"/>
              <a:gd name="connsiteX21" fmla="*/ 1976400 w 15473142"/>
              <a:gd name="connsiteY21" fmla="*/ 5945659 h 10321800"/>
              <a:gd name="connsiteX22" fmla="*/ 2081216 w 15473142"/>
              <a:gd name="connsiteY22" fmla="*/ 5961713 h 10321800"/>
              <a:gd name="connsiteX23" fmla="*/ 2201141 w 15473142"/>
              <a:gd name="connsiteY23" fmla="*/ 5998543 h 10321800"/>
              <a:gd name="connsiteX24" fmla="*/ 2311623 w 15473142"/>
              <a:gd name="connsiteY24" fmla="*/ 6131697 h 10321800"/>
              <a:gd name="connsiteX25" fmla="*/ 2416439 w 15473142"/>
              <a:gd name="connsiteY25" fmla="*/ 6211967 h 10321800"/>
              <a:gd name="connsiteX26" fmla="*/ 2523144 w 15473142"/>
              <a:gd name="connsiteY26" fmla="*/ 6273350 h 10321800"/>
              <a:gd name="connsiteX27" fmla="*/ 2597743 w 15473142"/>
              <a:gd name="connsiteY27" fmla="*/ 6313957 h 10321800"/>
              <a:gd name="connsiteX28" fmla="*/ 2634570 w 15473142"/>
              <a:gd name="connsiteY28" fmla="*/ 6336622 h 10321800"/>
              <a:gd name="connsiteX29" fmla="*/ 2676119 w 15473142"/>
              <a:gd name="connsiteY29" fmla="*/ 6359286 h 10321800"/>
              <a:gd name="connsiteX30" fmla="*/ 2786601 w 15473142"/>
              <a:gd name="connsiteY30" fmla="*/ 6393283 h 10321800"/>
              <a:gd name="connsiteX31" fmla="*/ 2824373 w 15473142"/>
              <a:gd name="connsiteY31" fmla="*/ 6396116 h 10321800"/>
              <a:gd name="connsiteX32" fmla="*/ 2980181 w 15473142"/>
              <a:gd name="connsiteY32" fmla="*/ 6410281 h 10321800"/>
              <a:gd name="connsiteX33" fmla="*/ 3085941 w 15473142"/>
              <a:gd name="connsiteY33" fmla="*/ 6446167 h 10321800"/>
              <a:gd name="connsiteX34" fmla="*/ 3111437 w 15473142"/>
              <a:gd name="connsiteY34" fmla="*/ 6443334 h 10321800"/>
              <a:gd name="connsiteX35" fmla="*/ 3193590 w 15473142"/>
              <a:gd name="connsiteY35" fmla="*/ 6405560 h 10321800"/>
              <a:gd name="connsiteX36" fmla="*/ 3275743 w 15473142"/>
              <a:gd name="connsiteY36" fmla="*/ 6381951 h 10321800"/>
              <a:gd name="connsiteX37" fmla="*/ 3343733 w 15473142"/>
              <a:gd name="connsiteY37" fmla="*/ 6361175 h 10321800"/>
              <a:gd name="connsiteX38" fmla="*/ 3413610 w 15473142"/>
              <a:gd name="connsiteY38" fmla="*/ 6346065 h 10321800"/>
              <a:gd name="connsiteX39" fmla="*/ 3522203 w 15473142"/>
              <a:gd name="connsiteY39" fmla="*/ 6298848 h 10321800"/>
              <a:gd name="connsiteX40" fmla="*/ 3639295 w 15473142"/>
              <a:gd name="connsiteY40" fmla="*/ 6254463 h 10321800"/>
              <a:gd name="connsiteX41" fmla="*/ 3668568 w 15473142"/>
              <a:gd name="connsiteY41" fmla="*/ 6249741 h 10321800"/>
              <a:gd name="connsiteX42" fmla="*/ 3870647 w 15473142"/>
              <a:gd name="connsiteY42" fmla="*/ 6134530 h 10321800"/>
              <a:gd name="connsiteX43" fmla="*/ 4013234 w 15473142"/>
              <a:gd name="connsiteY43" fmla="*/ 6045760 h 10321800"/>
              <a:gd name="connsiteX44" fmla="*/ 4183207 w 15473142"/>
              <a:gd name="connsiteY44" fmla="*/ 5954158 h 10321800"/>
              <a:gd name="connsiteX45" fmla="*/ 4327683 w 15473142"/>
              <a:gd name="connsiteY45" fmla="*/ 5905996 h 10321800"/>
              <a:gd name="connsiteX46" fmla="*/ 4424945 w 15473142"/>
              <a:gd name="connsiteY46" fmla="*/ 5905996 h 10321800"/>
              <a:gd name="connsiteX47" fmla="*/ 4522207 w 15473142"/>
              <a:gd name="connsiteY47" fmla="*/ 5897497 h 10321800"/>
              <a:gd name="connsiteX48" fmla="*/ 4680848 w 15473142"/>
              <a:gd name="connsiteY48" fmla="*/ 5868222 h 10321800"/>
              <a:gd name="connsiteX49" fmla="*/ 4738449 w 15473142"/>
              <a:gd name="connsiteY49" fmla="*/ 5840835 h 10321800"/>
              <a:gd name="connsiteX50" fmla="*/ 4944305 w 15473142"/>
              <a:gd name="connsiteY50" fmla="*/ 5787007 h 10321800"/>
              <a:gd name="connsiteX51" fmla="*/ 5031179 w 15473142"/>
              <a:gd name="connsiteY51" fmla="*/ 5770009 h 10321800"/>
              <a:gd name="connsiteX52" fmla="*/ 5108611 w 15473142"/>
              <a:gd name="connsiteY52" fmla="*/ 5756788 h 10321800"/>
              <a:gd name="connsiteX53" fmla="*/ 5152049 w 15473142"/>
              <a:gd name="connsiteY53" fmla="*/ 5747344 h 10321800"/>
              <a:gd name="connsiteX54" fmla="*/ 5185099 w 15473142"/>
              <a:gd name="connsiteY54" fmla="*/ 5741678 h 10321800"/>
              <a:gd name="connsiteX55" fmla="*/ 5561871 w 15473142"/>
              <a:gd name="connsiteY55" fmla="*/ 5734123 h 10321800"/>
              <a:gd name="connsiteX56" fmla="*/ 5661021 w 15473142"/>
              <a:gd name="connsiteY56" fmla="*/ 5751122 h 10321800"/>
              <a:gd name="connsiteX57" fmla="*/ 5810219 w 15473142"/>
              <a:gd name="connsiteY57" fmla="*/ 5786063 h 10321800"/>
              <a:gd name="connsiteX58" fmla="*/ 5919757 w 15473142"/>
              <a:gd name="connsiteY58" fmla="*/ 5812505 h 10321800"/>
              <a:gd name="connsiteX59" fmla="*/ 5972637 w 15473142"/>
              <a:gd name="connsiteY59" fmla="*/ 5788896 h 10321800"/>
              <a:gd name="connsiteX60" fmla="*/ 6017963 w 15473142"/>
              <a:gd name="connsiteY60" fmla="*/ 5742622 h 10321800"/>
              <a:gd name="connsiteX61" fmla="*/ 6073676 w 15473142"/>
              <a:gd name="connsiteY61" fmla="*/ 5700126 h 10321800"/>
              <a:gd name="connsiteX62" fmla="*/ 6173771 w 15473142"/>
              <a:gd name="connsiteY62" fmla="*/ 5640632 h 10321800"/>
              <a:gd name="connsiteX63" fmla="*/ 6283309 w 15473142"/>
              <a:gd name="connsiteY63" fmla="*/ 5596247 h 10321800"/>
              <a:gd name="connsiteX64" fmla="*/ 6313526 w 15473142"/>
              <a:gd name="connsiteY64" fmla="*/ 5583026 h 10321800"/>
              <a:gd name="connsiteX65" fmla="*/ 6416453 w 15473142"/>
              <a:gd name="connsiteY65" fmla="*/ 5538642 h 10321800"/>
              <a:gd name="connsiteX66" fmla="*/ 6510882 w 15473142"/>
              <a:gd name="connsiteY66" fmla="*/ 5485758 h 10321800"/>
              <a:gd name="connsiteX67" fmla="*/ 6662914 w 15473142"/>
              <a:gd name="connsiteY67" fmla="*/ 5389434 h 10321800"/>
              <a:gd name="connsiteX68" fmla="*/ 6758287 w 15473142"/>
              <a:gd name="connsiteY68" fmla="*/ 5338438 h 10321800"/>
              <a:gd name="connsiteX69" fmla="*/ 6789448 w 15473142"/>
              <a:gd name="connsiteY69" fmla="*/ 5319551 h 10321800"/>
              <a:gd name="connsiteX70" fmla="*/ 6853660 w 15473142"/>
              <a:gd name="connsiteY70" fmla="*/ 5261946 h 10321800"/>
              <a:gd name="connsiteX71" fmla="*/ 6915039 w 15473142"/>
              <a:gd name="connsiteY71" fmla="*/ 5207173 h 10321800"/>
              <a:gd name="connsiteX72" fmla="*/ 6972641 w 15473142"/>
              <a:gd name="connsiteY72" fmla="*/ 5173176 h 10321800"/>
              <a:gd name="connsiteX73" fmla="*/ 7032131 w 15473142"/>
              <a:gd name="connsiteY73" fmla="*/ 5150512 h 10321800"/>
              <a:gd name="connsiteX74" fmla="*/ 7367354 w 15473142"/>
              <a:gd name="connsiteY74" fmla="*/ 5016414 h 10321800"/>
              <a:gd name="connsiteX75" fmla="*/ 7387184 w 15473142"/>
              <a:gd name="connsiteY75" fmla="*/ 5005082 h 10321800"/>
              <a:gd name="connsiteX76" fmla="*/ 7468393 w 15473142"/>
              <a:gd name="connsiteY76" fmla="*/ 4978640 h 10321800"/>
              <a:gd name="connsiteX77" fmla="*/ 7490111 w 15473142"/>
              <a:gd name="connsiteY77" fmla="*/ 4972974 h 10321800"/>
              <a:gd name="connsiteX78" fmla="*/ 7627978 w 15473142"/>
              <a:gd name="connsiteY78" fmla="*/ 4990916 h 10321800"/>
              <a:gd name="connsiteX79" fmla="*/ 7679914 w 15473142"/>
              <a:gd name="connsiteY79" fmla="*/ 5032467 h 10321800"/>
              <a:gd name="connsiteX80" fmla="*/ 7687468 w 15473142"/>
              <a:gd name="connsiteY80" fmla="*/ 5040967 h 10321800"/>
              <a:gd name="connsiteX81" fmla="*/ 7733739 w 15473142"/>
              <a:gd name="connsiteY81" fmla="*/ 5102350 h 10321800"/>
              <a:gd name="connsiteX82" fmla="*/ 7759234 w 15473142"/>
              <a:gd name="connsiteY82" fmla="*/ 5142958 h 10321800"/>
              <a:gd name="connsiteX83" fmla="*/ 7806449 w 15473142"/>
              <a:gd name="connsiteY83" fmla="*/ 5204340 h 10321800"/>
              <a:gd name="connsiteX84" fmla="*/ 7847998 w 15473142"/>
              <a:gd name="connsiteY84" fmla="*/ 5210006 h 10321800"/>
              <a:gd name="connsiteX85" fmla="*/ 7888602 w 15473142"/>
              <a:gd name="connsiteY85" fmla="*/ 5220394 h 10321800"/>
              <a:gd name="connsiteX86" fmla="*/ 8005694 w 15473142"/>
              <a:gd name="connsiteY86" fmla="*/ 5325218 h 10321800"/>
              <a:gd name="connsiteX87" fmla="*/ 8048187 w 15473142"/>
              <a:gd name="connsiteY87" fmla="*/ 5394155 h 10321800"/>
              <a:gd name="connsiteX88" fmla="*/ 8107677 w 15473142"/>
              <a:gd name="connsiteY88" fmla="*/ 5505589 h 10321800"/>
              <a:gd name="connsiteX89" fmla="*/ 8153948 w 15473142"/>
              <a:gd name="connsiteY89" fmla="*/ 5596247 h 10321800"/>
              <a:gd name="connsiteX90" fmla="*/ 8200218 w 15473142"/>
              <a:gd name="connsiteY90" fmla="*/ 5715236 h 10321800"/>
              <a:gd name="connsiteX91" fmla="*/ 8205884 w 15473142"/>
              <a:gd name="connsiteY91" fmla="*/ 5729401 h 10321800"/>
              <a:gd name="connsiteX92" fmla="*/ 8265374 w 15473142"/>
              <a:gd name="connsiteY92" fmla="*/ 5813449 h 10321800"/>
              <a:gd name="connsiteX93" fmla="*/ 8620427 w 15473142"/>
              <a:gd name="connsiteY93" fmla="*/ 5994765 h 10321800"/>
              <a:gd name="connsiteX94" fmla="*/ 8736575 w 15473142"/>
              <a:gd name="connsiteY94" fmla="*/ 6037261 h 10321800"/>
              <a:gd name="connsiteX95" fmla="*/ 8849889 w 15473142"/>
              <a:gd name="connsiteY95" fmla="*/ 6057093 h 10321800"/>
              <a:gd name="connsiteX96" fmla="*/ 8981146 w 15473142"/>
              <a:gd name="connsiteY96" fmla="*/ 6050482 h 10321800"/>
              <a:gd name="connsiteX97" fmla="*/ 9028360 w 15473142"/>
              <a:gd name="connsiteY97" fmla="*/ 6038206 h 10321800"/>
              <a:gd name="connsiteX98" fmla="*/ 9114291 w 15473142"/>
              <a:gd name="connsiteY98" fmla="*/ 6011764 h 10321800"/>
              <a:gd name="connsiteX99" fmla="*/ 9354140 w 15473142"/>
              <a:gd name="connsiteY99" fmla="*/ 5926772 h 10321800"/>
              <a:gd name="connsiteX100" fmla="*/ 9461790 w 15473142"/>
              <a:gd name="connsiteY100" fmla="*/ 5874832 h 10321800"/>
              <a:gd name="connsiteX101" fmla="*/ 9477842 w 15473142"/>
              <a:gd name="connsiteY101" fmla="*/ 5864444 h 10321800"/>
              <a:gd name="connsiteX102" fmla="*/ 9569439 w 15473142"/>
              <a:gd name="connsiteY102" fmla="*/ 5803061 h 10321800"/>
              <a:gd name="connsiteX103" fmla="*/ 9775294 w 15473142"/>
              <a:gd name="connsiteY103" fmla="*/ 5702015 h 10321800"/>
              <a:gd name="connsiteX104" fmla="*/ 9889553 w 15473142"/>
              <a:gd name="connsiteY104" fmla="*/ 5666130 h 10321800"/>
              <a:gd name="connsiteX105" fmla="*/ 10016088 w 15473142"/>
              <a:gd name="connsiteY105" fmla="*/ 5607580 h 10321800"/>
              <a:gd name="connsiteX106" fmla="*/ 10034029 w 15473142"/>
              <a:gd name="connsiteY106" fmla="*/ 5593414 h 10321800"/>
              <a:gd name="connsiteX107" fmla="*/ 10153010 w 15473142"/>
              <a:gd name="connsiteY107" fmla="*/ 5508422 h 10321800"/>
              <a:gd name="connsiteX108" fmla="*/ 10254049 w 15473142"/>
              <a:gd name="connsiteY108" fmla="*/ 5451761 h 10321800"/>
              <a:gd name="connsiteX109" fmla="*/ 10280489 w 15473142"/>
              <a:gd name="connsiteY109" fmla="*/ 5447039 h 10321800"/>
              <a:gd name="connsiteX110" fmla="*/ 10394748 w 15473142"/>
              <a:gd name="connsiteY110" fmla="*/ 5476314 h 10321800"/>
              <a:gd name="connsiteX111" fmla="*/ 10475957 w 15473142"/>
              <a:gd name="connsiteY111" fmla="*/ 5518810 h 10321800"/>
              <a:gd name="connsiteX112" fmla="*/ 10492010 w 15473142"/>
              <a:gd name="connsiteY112" fmla="*/ 5532976 h 10321800"/>
              <a:gd name="connsiteX113" fmla="*/ 10502397 w 15473142"/>
              <a:gd name="connsiteY113" fmla="*/ 5561306 h 10321800"/>
              <a:gd name="connsiteX114" fmla="*/ 10544891 w 15473142"/>
              <a:gd name="connsiteY114" fmla="*/ 5602858 h 10321800"/>
              <a:gd name="connsiteX115" fmla="*/ 10554333 w 15473142"/>
              <a:gd name="connsiteY115" fmla="*/ 5672740 h 10321800"/>
              <a:gd name="connsiteX116" fmla="*/ 10624211 w 15473142"/>
              <a:gd name="connsiteY116" fmla="*/ 5723735 h 10321800"/>
              <a:gd name="connsiteX117" fmla="*/ 10648763 w 15473142"/>
              <a:gd name="connsiteY117" fmla="*/ 5777564 h 10321800"/>
              <a:gd name="connsiteX118" fmla="*/ 10681813 w 15473142"/>
              <a:gd name="connsiteY118" fmla="*/ 5833281 h 10321800"/>
              <a:gd name="connsiteX119" fmla="*/ 10831955 w 15473142"/>
              <a:gd name="connsiteY119" fmla="*/ 5904107 h 10321800"/>
              <a:gd name="connsiteX120" fmla="*/ 10980208 w 15473142"/>
              <a:gd name="connsiteY120" fmla="*/ 5969268 h 10321800"/>
              <a:gd name="connsiteX121" fmla="*/ 11119963 w 15473142"/>
              <a:gd name="connsiteY121" fmla="*/ 6012708 h 10321800"/>
              <a:gd name="connsiteX122" fmla="*/ 11305044 w 15473142"/>
              <a:gd name="connsiteY122" fmla="*/ 6076924 h 10321800"/>
              <a:gd name="connsiteX123" fmla="*/ 11583610 w 15473142"/>
              <a:gd name="connsiteY123" fmla="*/ 6192135 h 10321800"/>
              <a:gd name="connsiteX124" fmla="*/ 11662930 w 15473142"/>
              <a:gd name="connsiteY124" fmla="*/ 6216689 h 10321800"/>
              <a:gd name="connsiteX125" fmla="*/ 11814017 w 15473142"/>
              <a:gd name="connsiteY125" fmla="*/ 6274294 h 10321800"/>
              <a:gd name="connsiteX126" fmla="*/ 11853677 w 15473142"/>
              <a:gd name="connsiteY126" fmla="*/ 6285627 h 10321800"/>
              <a:gd name="connsiteX127" fmla="*/ 11934886 w 15473142"/>
              <a:gd name="connsiteY127" fmla="*/ 6312068 h 10321800"/>
              <a:gd name="connsiteX128" fmla="*/ 12012318 w 15473142"/>
              <a:gd name="connsiteY128" fmla="*/ 6337566 h 10321800"/>
              <a:gd name="connsiteX129" fmla="*/ 12047257 w 15473142"/>
              <a:gd name="connsiteY129" fmla="*/ 6352676 h 10321800"/>
              <a:gd name="connsiteX130" fmla="*/ 12122800 w 15473142"/>
              <a:gd name="connsiteY130" fmla="*/ 6385728 h 10321800"/>
              <a:gd name="connsiteX131" fmla="*/ 12194566 w 15473142"/>
              <a:gd name="connsiteY131" fmla="*/ 6415948 h 10321800"/>
              <a:gd name="connsiteX132" fmla="*/ 12304104 w 15473142"/>
              <a:gd name="connsiteY132" fmla="*/ 6457499 h 10321800"/>
              <a:gd name="connsiteX133" fmla="*/ 12453301 w 15473142"/>
              <a:gd name="connsiteY133" fmla="*/ 6509439 h 10321800"/>
              <a:gd name="connsiteX134" fmla="*/ 12499572 w 15473142"/>
              <a:gd name="connsiteY134" fmla="*/ 6518882 h 10321800"/>
              <a:gd name="connsiteX135" fmla="*/ 12536399 w 15473142"/>
              <a:gd name="connsiteY135" fmla="*/ 6524548 h 10321800"/>
              <a:gd name="connsiteX136" fmla="*/ 12595889 w 15473142"/>
              <a:gd name="connsiteY136" fmla="*/ 6500939 h 10321800"/>
              <a:gd name="connsiteX137" fmla="*/ 12606276 w 15473142"/>
              <a:gd name="connsiteY137" fmla="*/ 6487719 h 10321800"/>
              <a:gd name="connsiteX138" fmla="*/ 12647825 w 15473142"/>
              <a:gd name="connsiteY138" fmla="*/ 6540602 h 10321800"/>
              <a:gd name="connsiteX139" fmla="*/ 12714870 w 15473142"/>
              <a:gd name="connsiteY139" fmla="*/ 6499995 h 10321800"/>
              <a:gd name="connsiteX140" fmla="*/ 12731867 w 15473142"/>
              <a:gd name="connsiteY140" fmla="*/ 6547213 h 10321800"/>
              <a:gd name="connsiteX141" fmla="*/ 12744143 w 15473142"/>
              <a:gd name="connsiteY141" fmla="*/ 6592542 h 10321800"/>
              <a:gd name="connsiteX142" fmla="*/ 12783803 w 15473142"/>
              <a:gd name="connsiteY142" fmla="*/ 6592542 h 10321800"/>
              <a:gd name="connsiteX143" fmla="*/ 12799856 w 15473142"/>
              <a:gd name="connsiteY143" fmla="*/ 6548157 h 10321800"/>
              <a:gd name="connsiteX144" fmla="*/ 12925447 w 15473142"/>
              <a:gd name="connsiteY144" fmla="*/ 6610485 h 10321800"/>
              <a:gd name="connsiteX145" fmla="*/ 12962274 w 15473142"/>
              <a:gd name="connsiteY145" fmla="*/ 6566100 h 10321800"/>
              <a:gd name="connsiteX146" fmla="*/ 12994380 w 15473142"/>
              <a:gd name="connsiteY146" fmla="*/ 6611429 h 10321800"/>
              <a:gd name="connsiteX147" fmla="*/ 13084087 w 15473142"/>
              <a:gd name="connsiteY147" fmla="*/ 6600097 h 10321800"/>
              <a:gd name="connsiteX148" fmla="*/ 13087865 w 15473142"/>
              <a:gd name="connsiteY148" fmla="*/ 6601041 h 10321800"/>
              <a:gd name="connsiteX149" fmla="*/ 13204957 w 15473142"/>
              <a:gd name="connsiteY149" fmla="*/ 6628427 h 10321800"/>
              <a:gd name="connsiteX150" fmla="*/ 13247450 w 15473142"/>
              <a:gd name="connsiteY150" fmla="*/ 6610485 h 10321800"/>
              <a:gd name="connsiteX151" fmla="*/ 13255948 w 15473142"/>
              <a:gd name="connsiteY151" fmla="*/ 6510383 h 10321800"/>
              <a:gd name="connsiteX152" fmla="*/ 13288998 w 15473142"/>
              <a:gd name="connsiteY152" fmla="*/ 6427280 h 10321800"/>
              <a:gd name="connsiteX153" fmla="*/ 13323937 w 15473142"/>
              <a:gd name="connsiteY153" fmla="*/ 6330011 h 10321800"/>
              <a:gd name="connsiteX154" fmla="*/ 13388149 w 15473142"/>
              <a:gd name="connsiteY154" fmla="*/ 6205356 h 10321800"/>
              <a:gd name="connsiteX155" fmla="*/ 13432531 w 15473142"/>
              <a:gd name="connsiteY155" fmla="*/ 6154361 h 10321800"/>
              <a:gd name="connsiteX156" fmla="*/ 13461804 w 15473142"/>
              <a:gd name="connsiteY156" fmla="*/ 6130752 h 10321800"/>
              <a:gd name="connsiteX157" fmla="*/ 13494854 w 15473142"/>
              <a:gd name="connsiteY157" fmla="*/ 6141140 h 10321800"/>
              <a:gd name="connsiteX158" fmla="*/ 13522238 w 15473142"/>
              <a:gd name="connsiteY158" fmla="*/ 6190247 h 10321800"/>
              <a:gd name="connsiteX159" fmla="*/ 13535458 w 15473142"/>
              <a:gd name="connsiteY159" fmla="*/ 6231798 h 10321800"/>
              <a:gd name="connsiteX160" fmla="*/ 13543012 w 15473142"/>
              <a:gd name="connsiteY160" fmla="*/ 6268628 h 10321800"/>
              <a:gd name="connsiteX161" fmla="*/ 13573230 w 15473142"/>
              <a:gd name="connsiteY161" fmla="*/ 6281849 h 10321800"/>
              <a:gd name="connsiteX162" fmla="*/ 13667659 w 15473142"/>
              <a:gd name="connsiteY162" fmla="*/ 6233687 h 10321800"/>
              <a:gd name="connsiteX163" fmla="*/ 13700709 w 15473142"/>
              <a:gd name="connsiteY163" fmla="*/ 6194024 h 10321800"/>
              <a:gd name="connsiteX164" fmla="*/ 13718650 w 15473142"/>
              <a:gd name="connsiteY164" fmla="*/ 6175137 h 10321800"/>
              <a:gd name="connsiteX165" fmla="*/ 13761144 w 15473142"/>
              <a:gd name="connsiteY165" fmla="*/ 6176081 h 10321800"/>
              <a:gd name="connsiteX166" fmla="*/ 13804581 w 15473142"/>
              <a:gd name="connsiteY166" fmla="*/ 6182692 h 10321800"/>
              <a:gd name="connsiteX167" fmla="*/ 13969832 w 15473142"/>
              <a:gd name="connsiteY167" fmla="*/ 6085423 h 10321800"/>
              <a:gd name="connsiteX168" fmla="*/ 13981163 w 15473142"/>
              <a:gd name="connsiteY168" fmla="*/ 6075035 h 10321800"/>
              <a:gd name="connsiteX169" fmla="*/ 14040654 w 15473142"/>
              <a:gd name="connsiteY169" fmla="*/ 5954158 h 10321800"/>
              <a:gd name="connsiteX170" fmla="*/ 14061428 w 15473142"/>
              <a:gd name="connsiteY170" fmla="*/ 5882387 h 10321800"/>
              <a:gd name="connsiteX171" fmla="*/ 14090701 w 15473142"/>
              <a:gd name="connsiteY171" fmla="*/ 5840835 h 10321800"/>
              <a:gd name="connsiteX172" fmla="*/ 14153968 w 15473142"/>
              <a:gd name="connsiteY172" fmla="*/ 5773786 h 10321800"/>
              <a:gd name="connsiteX173" fmla="*/ 14195517 w 15473142"/>
              <a:gd name="connsiteY173" fmla="*/ 5763398 h 10321800"/>
              <a:gd name="connsiteX174" fmla="*/ 14330551 w 15473142"/>
              <a:gd name="connsiteY174" fmla="*/ 5572639 h 10321800"/>
              <a:gd name="connsiteX175" fmla="*/ 14431590 w 15473142"/>
              <a:gd name="connsiteY175" fmla="*/ 5489535 h 10321800"/>
              <a:gd name="connsiteX176" fmla="*/ 14460863 w 15473142"/>
              <a:gd name="connsiteY176" fmla="*/ 5457427 h 10321800"/>
              <a:gd name="connsiteX177" fmla="*/ 14464640 w 15473142"/>
              <a:gd name="connsiteY177" fmla="*/ 5443262 h 10321800"/>
              <a:gd name="connsiteX178" fmla="*/ 14527907 w 15473142"/>
              <a:gd name="connsiteY178" fmla="*/ 5368658 h 10321800"/>
              <a:gd name="connsiteX179" fmla="*/ 14603451 w 15473142"/>
              <a:gd name="connsiteY179" fmla="*/ 5340327 h 10321800"/>
              <a:gd name="connsiteX180" fmla="*/ 14629891 w 15473142"/>
              <a:gd name="connsiteY180" fmla="*/ 5311997 h 10321800"/>
              <a:gd name="connsiteX181" fmla="*/ 14656331 w 15473142"/>
              <a:gd name="connsiteY181" fmla="*/ 5227005 h 10321800"/>
              <a:gd name="connsiteX182" fmla="*/ 14691270 w 15473142"/>
              <a:gd name="connsiteY182" fmla="*/ 5176954 h 10321800"/>
              <a:gd name="connsiteX183" fmla="*/ 14711100 w 15473142"/>
              <a:gd name="connsiteY183" fmla="*/ 5145791 h 10321800"/>
              <a:gd name="connsiteX184" fmla="*/ 14740373 w 15473142"/>
              <a:gd name="connsiteY184" fmla="*/ 5092906 h 10321800"/>
              <a:gd name="connsiteX185" fmla="*/ 14781921 w 15473142"/>
              <a:gd name="connsiteY185" fmla="*/ 5035301 h 10321800"/>
              <a:gd name="connsiteX186" fmla="*/ 14792309 w 15473142"/>
              <a:gd name="connsiteY186" fmla="*/ 5011692 h 10321800"/>
              <a:gd name="connsiteX187" fmla="*/ 14843300 w 15473142"/>
              <a:gd name="connsiteY187" fmla="*/ 4956920 h 10321800"/>
              <a:gd name="connsiteX188" fmla="*/ 14873518 w 15473142"/>
              <a:gd name="connsiteY188" fmla="*/ 4870983 h 10321800"/>
              <a:gd name="connsiteX189" fmla="*/ 14872573 w 15473142"/>
              <a:gd name="connsiteY189" fmla="*/ 67049 h 10321800"/>
              <a:gd name="connsiteX190" fmla="*/ 14872573 w 15473142"/>
              <a:gd name="connsiteY190" fmla="*/ 13221 h 10321800"/>
              <a:gd name="connsiteX191" fmla="*/ 15469365 w 15473142"/>
              <a:gd name="connsiteY191" fmla="*/ 13221 h 10321800"/>
              <a:gd name="connsiteX192" fmla="*/ 15472198 w 15473142"/>
              <a:gd name="connsiteY192" fmla="*/ 33052 h 10321800"/>
              <a:gd name="connsiteX193" fmla="*/ 15473142 w 15473142"/>
              <a:gd name="connsiteY193" fmla="*/ 74604 h 10321800"/>
              <a:gd name="connsiteX194" fmla="*/ 15472198 w 15473142"/>
              <a:gd name="connsiteY194" fmla="*/ 10265139 h 10321800"/>
              <a:gd name="connsiteX195" fmla="*/ 15471253 w 15473142"/>
              <a:gd name="connsiteY195" fmla="*/ 10321800 h 10321800"/>
              <a:gd name="connsiteX196" fmla="*/ 0 w 15473142"/>
              <a:gd name="connsiteY196" fmla="*/ 10321800 h 10321800"/>
              <a:gd name="connsiteX197" fmla="*/ 0 w 15473142"/>
              <a:gd name="connsiteY197" fmla="*/ 1889 h 10321800"/>
              <a:gd name="connsiteX198" fmla="*/ 36827 w 15473142"/>
              <a:gd name="connsiteY198" fmla="*/ 0 h 1032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5473142" h="10321800">
                <a:moveTo>
                  <a:pt x="36827" y="0"/>
                </a:moveTo>
                <a:cubicBezTo>
                  <a:pt x="228518" y="0"/>
                  <a:pt x="420209" y="0"/>
                  <a:pt x="610956" y="0"/>
                </a:cubicBezTo>
                <a:cubicBezTo>
                  <a:pt x="625120" y="0"/>
                  <a:pt x="638341" y="0"/>
                  <a:pt x="656282" y="0"/>
                </a:cubicBezTo>
                <a:cubicBezTo>
                  <a:pt x="656282" y="2300449"/>
                  <a:pt x="656282" y="4596176"/>
                  <a:pt x="656282" y="6899457"/>
                </a:cubicBezTo>
                <a:cubicBezTo>
                  <a:pt x="669502" y="6889069"/>
                  <a:pt x="678001" y="6883403"/>
                  <a:pt x="684611" y="6877737"/>
                </a:cubicBezTo>
                <a:cubicBezTo>
                  <a:pt x="733714" y="6834297"/>
                  <a:pt x="781873" y="6790856"/>
                  <a:pt x="830976" y="6747416"/>
                </a:cubicBezTo>
                <a:cubicBezTo>
                  <a:pt x="841363" y="6737973"/>
                  <a:pt x="853639" y="6730418"/>
                  <a:pt x="865914" y="6723807"/>
                </a:cubicBezTo>
                <a:cubicBezTo>
                  <a:pt x="915962" y="6699254"/>
                  <a:pt x="966954" y="6674701"/>
                  <a:pt x="1017945" y="6650148"/>
                </a:cubicBezTo>
                <a:cubicBezTo>
                  <a:pt x="1032110" y="6642593"/>
                  <a:pt x="1046274" y="6634094"/>
                  <a:pt x="1059494" y="6624650"/>
                </a:cubicBezTo>
                <a:cubicBezTo>
                  <a:pt x="1089711" y="6603874"/>
                  <a:pt x="1120873" y="6584987"/>
                  <a:pt x="1159589" y="6586876"/>
                </a:cubicBezTo>
                <a:cubicBezTo>
                  <a:pt x="1178475" y="6587820"/>
                  <a:pt x="1189806" y="6576488"/>
                  <a:pt x="1202082" y="6565156"/>
                </a:cubicBezTo>
                <a:cubicBezTo>
                  <a:pt x="1234188" y="6534936"/>
                  <a:pt x="1266294" y="6505661"/>
                  <a:pt x="1298399" y="6475442"/>
                </a:cubicBezTo>
                <a:cubicBezTo>
                  <a:pt x="1302177" y="6471664"/>
                  <a:pt x="1305954" y="6466943"/>
                  <a:pt x="1310675" y="6465998"/>
                </a:cubicBezTo>
                <a:cubicBezTo>
                  <a:pt x="1353168" y="6450889"/>
                  <a:pt x="1385274" y="6419725"/>
                  <a:pt x="1420213" y="6394227"/>
                </a:cubicBezTo>
                <a:cubicBezTo>
                  <a:pt x="1427767" y="6389506"/>
                  <a:pt x="1440043" y="6383839"/>
                  <a:pt x="1448542" y="6386673"/>
                </a:cubicBezTo>
                <a:cubicBezTo>
                  <a:pt x="1472149" y="6392339"/>
                  <a:pt x="1486313" y="6379118"/>
                  <a:pt x="1500478" y="6364952"/>
                </a:cubicBezTo>
                <a:cubicBezTo>
                  <a:pt x="1548636" y="6315846"/>
                  <a:pt x="1598684" y="6270517"/>
                  <a:pt x="1644010" y="6219522"/>
                </a:cubicBezTo>
                <a:cubicBezTo>
                  <a:pt x="1688391" y="6170415"/>
                  <a:pt x="1727107" y="6116587"/>
                  <a:pt x="1767712" y="6064647"/>
                </a:cubicBezTo>
                <a:cubicBezTo>
                  <a:pt x="1773378" y="6058037"/>
                  <a:pt x="1779988" y="6051427"/>
                  <a:pt x="1786598" y="6046705"/>
                </a:cubicBezTo>
                <a:cubicBezTo>
                  <a:pt x="1820592" y="6023096"/>
                  <a:pt x="1847976" y="5990988"/>
                  <a:pt x="1889525" y="5976822"/>
                </a:cubicBezTo>
                <a:cubicBezTo>
                  <a:pt x="1899912" y="5973045"/>
                  <a:pt x="1910300" y="5962657"/>
                  <a:pt x="1918798" y="5954158"/>
                </a:cubicBezTo>
                <a:cubicBezTo>
                  <a:pt x="1935796" y="5935271"/>
                  <a:pt x="1956570" y="5932438"/>
                  <a:pt x="1976400" y="5945659"/>
                </a:cubicBezTo>
                <a:cubicBezTo>
                  <a:pt x="2009450" y="5967379"/>
                  <a:pt x="2042500" y="5971156"/>
                  <a:pt x="2081216" y="5961713"/>
                </a:cubicBezTo>
                <a:cubicBezTo>
                  <a:pt x="2126542" y="5951325"/>
                  <a:pt x="2166202" y="5965490"/>
                  <a:pt x="2201141" y="5998543"/>
                </a:cubicBezTo>
                <a:cubicBezTo>
                  <a:pt x="2242690" y="6039150"/>
                  <a:pt x="2282350" y="6081646"/>
                  <a:pt x="2311623" y="6131697"/>
                </a:cubicBezTo>
                <a:cubicBezTo>
                  <a:pt x="2336174" y="6172304"/>
                  <a:pt x="2368281" y="6200635"/>
                  <a:pt x="2416439" y="6211967"/>
                </a:cubicBezTo>
                <a:cubicBezTo>
                  <a:pt x="2457988" y="6221410"/>
                  <a:pt x="2492927" y="6244075"/>
                  <a:pt x="2523144" y="6273350"/>
                </a:cubicBezTo>
                <a:cubicBezTo>
                  <a:pt x="2544863" y="6294126"/>
                  <a:pt x="2570359" y="6306402"/>
                  <a:pt x="2597743" y="6313957"/>
                </a:cubicBezTo>
                <a:cubicBezTo>
                  <a:pt x="2613796" y="6318679"/>
                  <a:pt x="2624183" y="6326234"/>
                  <a:pt x="2634570" y="6336622"/>
                </a:cubicBezTo>
                <a:cubicBezTo>
                  <a:pt x="2645902" y="6347954"/>
                  <a:pt x="2661011" y="6356453"/>
                  <a:pt x="2676119" y="6359286"/>
                </a:cubicBezTo>
                <a:cubicBezTo>
                  <a:pt x="2713891" y="6366841"/>
                  <a:pt x="2752607" y="6369674"/>
                  <a:pt x="2786601" y="6393283"/>
                </a:cubicBezTo>
                <a:cubicBezTo>
                  <a:pt x="2795100" y="6399893"/>
                  <a:pt x="2814930" y="6401782"/>
                  <a:pt x="2824373" y="6396116"/>
                </a:cubicBezTo>
                <a:cubicBezTo>
                  <a:pt x="2881030" y="6362119"/>
                  <a:pt x="2932022" y="6381951"/>
                  <a:pt x="2980181" y="6410281"/>
                </a:cubicBezTo>
                <a:cubicBezTo>
                  <a:pt x="3014175" y="6430113"/>
                  <a:pt x="3048170" y="6443334"/>
                  <a:pt x="3085941" y="6446167"/>
                </a:cubicBezTo>
                <a:cubicBezTo>
                  <a:pt x="3094440" y="6447111"/>
                  <a:pt x="3103883" y="6447111"/>
                  <a:pt x="3111437" y="6443334"/>
                </a:cubicBezTo>
                <a:cubicBezTo>
                  <a:pt x="3139766" y="6432002"/>
                  <a:pt x="3166206" y="6418781"/>
                  <a:pt x="3193590" y="6405560"/>
                </a:cubicBezTo>
                <a:cubicBezTo>
                  <a:pt x="3220030" y="6392339"/>
                  <a:pt x="3246471" y="6384784"/>
                  <a:pt x="3275743" y="6381951"/>
                </a:cubicBezTo>
                <a:cubicBezTo>
                  <a:pt x="3299351" y="6380062"/>
                  <a:pt x="3321070" y="6366841"/>
                  <a:pt x="3343733" y="6361175"/>
                </a:cubicBezTo>
                <a:cubicBezTo>
                  <a:pt x="3366396" y="6354564"/>
                  <a:pt x="3390003" y="6347954"/>
                  <a:pt x="3413610" y="6346065"/>
                </a:cubicBezTo>
                <a:cubicBezTo>
                  <a:pt x="3455159" y="6342288"/>
                  <a:pt x="3491042" y="6324345"/>
                  <a:pt x="3522203" y="6298848"/>
                </a:cubicBezTo>
                <a:cubicBezTo>
                  <a:pt x="3557142" y="6270517"/>
                  <a:pt x="3593969" y="6253518"/>
                  <a:pt x="3639295" y="6254463"/>
                </a:cubicBezTo>
                <a:cubicBezTo>
                  <a:pt x="3648738" y="6254463"/>
                  <a:pt x="3660070" y="6253518"/>
                  <a:pt x="3668568" y="6249741"/>
                </a:cubicBezTo>
                <a:cubicBezTo>
                  <a:pt x="3739390" y="6216689"/>
                  <a:pt x="3809268" y="6183636"/>
                  <a:pt x="3870647" y="6134530"/>
                </a:cubicBezTo>
                <a:cubicBezTo>
                  <a:pt x="3914084" y="6099589"/>
                  <a:pt x="3953744" y="6055204"/>
                  <a:pt x="4013234" y="6045760"/>
                </a:cubicBezTo>
                <a:cubicBezTo>
                  <a:pt x="4080279" y="6034428"/>
                  <a:pt x="4126549" y="5984377"/>
                  <a:pt x="4183207" y="5954158"/>
                </a:cubicBezTo>
                <a:cubicBezTo>
                  <a:pt x="4229477" y="5930549"/>
                  <a:pt x="4273858" y="5906940"/>
                  <a:pt x="4327683" y="5905996"/>
                </a:cubicBezTo>
                <a:cubicBezTo>
                  <a:pt x="4360733" y="5905051"/>
                  <a:pt x="4391895" y="5903163"/>
                  <a:pt x="4424945" y="5905996"/>
                </a:cubicBezTo>
                <a:cubicBezTo>
                  <a:pt x="4457051" y="5908829"/>
                  <a:pt x="4490101" y="5904107"/>
                  <a:pt x="4522207" y="5897497"/>
                </a:cubicBezTo>
                <a:cubicBezTo>
                  <a:pt x="4575087" y="5886164"/>
                  <a:pt x="4627023" y="5871999"/>
                  <a:pt x="4680848" y="5868222"/>
                </a:cubicBezTo>
                <a:cubicBezTo>
                  <a:pt x="4700678" y="5866333"/>
                  <a:pt x="4719564" y="5851223"/>
                  <a:pt x="4738449" y="5840835"/>
                </a:cubicBezTo>
                <a:cubicBezTo>
                  <a:pt x="4802661" y="5805894"/>
                  <a:pt x="4871594" y="5791729"/>
                  <a:pt x="4944305" y="5787007"/>
                </a:cubicBezTo>
                <a:cubicBezTo>
                  <a:pt x="4974522" y="5785118"/>
                  <a:pt x="5002851" y="5785118"/>
                  <a:pt x="5031179" y="5770009"/>
                </a:cubicBezTo>
                <a:cubicBezTo>
                  <a:pt x="5053842" y="5758676"/>
                  <a:pt x="5082171" y="5760565"/>
                  <a:pt x="5108611" y="5756788"/>
                </a:cubicBezTo>
                <a:cubicBezTo>
                  <a:pt x="5122776" y="5753955"/>
                  <a:pt x="5137884" y="5750177"/>
                  <a:pt x="5152049" y="5747344"/>
                </a:cubicBezTo>
                <a:cubicBezTo>
                  <a:pt x="5163380" y="5745455"/>
                  <a:pt x="5174711" y="5741678"/>
                  <a:pt x="5185099" y="5741678"/>
                </a:cubicBezTo>
                <a:cubicBezTo>
                  <a:pt x="5310689" y="5738845"/>
                  <a:pt x="5436280" y="5736956"/>
                  <a:pt x="5561871" y="5734123"/>
                </a:cubicBezTo>
                <a:cubicBezTo>
                  <a:pt x="5596809" y="5733179"/>
                  <a:pt x="5628915" y="5734123"/>
                  <a:pt x="5661021" y="5751122"/>
                </a:cubicBezTo>
                <a:cubicBezTo>
                  <a:pt x="5707291" y="5775675"/>
                  <a:pt x="5761116" y="5771897"/>
                  <a:pt x="5810219" y="5786063"/>
                </a:cubicBezTo>
                <a:cubicBezTo>
                  <a:pt x="5847046" y="5796451"/>
                  <a:pt x="5883874" y="5803061"/>
                  <a:pt x="5919757" y="5812505"/>
                </a:cubicBezTo>
                <a:cubicBezTo>
                  <a:pt x="5950918" y="5821004"/>
                  <a:pt x="5963194" y="5818171"/>
                  <a:pt x="5972637" y="5788896"/>
                </a:cubicBezTo>
                <a:cubicBezTo>
                  <a:pt x="5980191" y="5764343"/>
                  <a:pt x="5995300" y="5750177"/>
                  <a:pt x="6017963" y="5742622"/>
                </a:cubicBezTo>
                <a:cubicBezTo>
                  <a:pt x="6042514" y="5735068"/>
                  <a:pt x="6059512" y="5719958"/>
                  <a:pt x="6073676" y="5700126"/>
                </a:cubicBezTo>
                <a:cubicBezTo>
                  <a:pt x="6098227" y="5667074"/>
                  <a:pt x="6128445" y="5644410"/>
                  <a:pt x="6173771" y="5640632"/>
                </a:cubicBezTo>
                <a:cubicBezTo>
                  <a:pt x="6212487" y="5636855"/>
                  <a:pt x="6253092" y="5628355"/>
                  <a:pt x="6283309" y="5596247"/>
                </a:cubicBezTo>
                <a:cubicBezTo>
                  <a:pt x="6289918" y="5588693"/>
                  <a:pt x="6303139" y="5586804"/>
                  <a:pt x="6313526" y="5583026"/>
                </a:cubicBezTo>
                <a:cubicBezTo>
                  <a:pt x="6349409" y="5571694"/>
                  <a:pt x="6384348" y="5562251"/>
                  <a:pt x="6416453" y="5538642"/>
                </a:cubicBezTo>
                <a:cubicBezTo>
                  <a:pt x="6444783" y="5516922"/>
                  <a:pt x="6478777" y="5502756"/>
                  <a:pt x="6510882" y="5485758"/>
                </a:cubicBezTo>
                <a:cubicBezTo>
                  <a:pt x="6564707" y="5458372"/>
                  <a:pt x="6617588" y="5430041"/>
                  <a:pt x="6662914" y="5389434"/>
                </a:cubicBezTo>
                <a:cubicBezTo>
                  <a:pt x="6689353" y="5364880"/>
                  <a:pt x="6719571" y="5345049"/>
                  <a:pt x="6758287" y="5338438"/>
                </a:cubicBezTo>
                <a:cubicBezTo>
                  <a:pt x="6768674" y="5336550"/>
                  <a:pt x="6780006" y="5328051"/>
                  <a:pt x="6789448" y="5319551"/>
                </a:cubicBezTo>
                <a:cubicBezTo>
                  <a:pt x="6811167" y="5301609"/>
                  <a:pt x="6832886" y="5281777"/>
                  <a:pt x="6853660" y="5261946"/>
                </a:cubicBezTo>
                <a:cubicBezTo>
                  <a:pt x="6874435" y="5244003"/>
                  <a:pt x="6894265" y="5225116"/>
                  <a:pt x="6915039" y="5207173"/>
                </a:cubicBezTo>
                <a:cubicBezTo>
                  <a:pt x="6932036" y="5192063"/>
                  <a:pt x="6948089" y="5177898"/>
                  <a:pt x="6972641" y="5173176"/>
                </a:cubicBezTo>
                <a:cubicBezTo>
                  <a:pt x="6993415" y="5170343"/>
                  <a:pt x="7012301" y="5158067"/>
                  <a:pt x="7032131" y="5150512"/>
                </a:cubicBezTo>
                <a:cubicBezTo>
                  <a:pt x="7143557" y="5106128"/>
                  <a:pt x="7254983" y="5060799"/>
                  <a:pt x="7367354" y="5016414"/>
                </a:cubicBezTo>
                <a:cubicBezTo>
                  <a:pt x="7373964" y="5013580"/>
                  <a:pt x="7380574" y="5008859"/>
                  <a:pt x="7387184" y="5005082"/>
                </a:cubicBezTo>
                <a:cubicBezTo>
                  <a:pt x="7411735" y="4990916"/>
                  <a:pt x="7438176" y="4978640"/>
                  <a:pt x="7468393" y="4978640"/>
                </a:cubicBezTo>
                <a:cubicBezTo>
                  <a:pt x="7475947" y="4978640"/>
                  <a:pt x="7484446" y="4976751"/>
                  <a:pt x="7490111" y="4972974"/>
                </a:cubicBezTo>
                <a:cubicBezTo>
                  <a:pt x="7541104" y="4937088"/>
                  <a:pt x="7585485" y="4959753"/>
                  <a:pt x="7627978" y="4990916"/>
                </a:cubicBezTo>
                <a:cubicBezTo>
                  <a:pt x="7645919" y="5003193"/>
                  <a:pt x="7662917" y="5018303"/>
                  <a:pt x="7679914" y="5032467"/>
                </a:cubicBezTo>
                <a:cubicBezTo>
                  <a:pt x="7682747" y="5035301"/>
                  <a:pt x="7686524" y="5038134"/>
                  <a:pt x="7687468" y="5040967"/>
                </a:cubicBezTo>
                <a:cubicBezTo>
                  <a:pt x="7691245" y="5070242"/>
                  <a:pt x="7716742" y="5082519"/>
                  <a:pt x="7733739" y="5102350"/>
                </a:cubicBezTo>
                <a:cubicBezTo>
                  <a:pt x="7744126" y="5114626"/>
                  <a:pt x="7753568" y="5128792"/>
                  <a:pt x="7759234" y="5142958"/>
                </a:cubicBezTo>
                <a:cubicBezTo>
                  <a:pt x="7768677" y="5168455"/>
                  <a:pt x="7782841" y="5189230"/>
                  <a:pt x="7806449" y="5204340"/>
                </a:cubicBezTo>
                <a:cubicBezTo>
                  <a:pt x="7819669" y="5211895"/>
                  <a:pt x="7831945" y="5219450"/>
                  <a:pt x="7847998" y="5210006"/>
                </a:cubicBezTo>
                <a:cubicBezTo>
                  <a:pt x="7864050" y="5201507"/>
                  <a:pt x="7878215" y="5208117"/>
                  <a:pt x="7888602" y="5220394"/>
                </a:cubicBezTo>
                <a:cubicBezTo>
                  <a:pt x="7920708" y="5262890"/>
                  <a:pt x="7966978" y="5290276"/>
                  <a:pt x="8005694" y="5325218"/>
                </a:cubicBezTo>
                <a:cubicBezTo>
                  <a:pt x="8025524" y="5342216"/>
                  <a:pt x="8042521" y="5368658"/>
                  <a:pt x="8048187" y="5394155"/>
                </a:cubicBezTo>
                <a:cubicBezTo>
                  <a:pt x="8058574" y="5437596"/>
                  <a:pt x="8087847" y="5468759"/>
                  <a:pt x="8107677" y="5505589"/>
                </a:cubicBezTo>
                <a:cubicBezTo>
                  <a:pt x="8123730" y="5535809"/>
                  <a:pt x="8140728" y="5565084"/>
                  <a:pt x="8153948" y="5596247"/>
                </a:cubicBezTo>
                <a:cubicBezTo>
                  <a:pt x="8170945" y="5634966"/>
                  <a:pt x="8185109" y="5675573"/>
                  <a:pt x="8200218" y="5715236"/>
                </a:cubicBezTo>
                <a:cubicBezTo>
                  <a:pt x="8202106" y="5719958"/>
                  <a:pt x="8205884" y="5724680"/>
                  <a:pt x="8205884" y="5729401"/>
                </a:cubicBezTo>
                <a:cubicBezTo>
                  <a:pt x="8203995" y="5772842"/>
                  <a:pt x="8235157" y="5793618"/>
                  <a:pt x="8265374" y="5813449"/>
                </a:cubicBezTo>
                <a:cubicBezTo>
                  <a:pt x="8377744" y="5885220"/>
                  <a:pt x="8492003" y="5954158"/>
                  <a:pt x="8620427" y="5994765"/>
                </a:cubicBezTo>
                <a:cubicBezTo>
                  <a:pt x="8660087" y="6007042"/>
                  <a:pt x="8698803" y="6019318"/>
                  <a:pt x="8736575" y="6037261"/>
                </a:cubicBezTo>
                <a:cubicBezTo>
                  <a:pt x="8769625" y="6054260"/>
                  <a:pt x="8812118" y="6056148"/>
                  <a:pt x="8849889" y="6057093"/>
                </a:cubicBezTo>
                <a:cubicBezTo>
                  <a:pt x="8893327" y="6058981"/>
                  <a:pt x="8937708" y="6054260"/>
                  <a:pt x="8981146" y="6050482"/>
                </a:cubicBezTo>
                <a:cubicBezTo>
                  <a:pt x="8997199" y="6049538"/>
                  <a:pt x="9012307" y="6042927"/>
                  <a:pt x="9028360" y="6038206"/>
                </a:cubicBezTo>
                <a:cubicBezTo>
                  <a:pt x="9056689" y="6028762"/>
                  <a:pt x="9085018" y="6017430"/>
                  <a:pt x="9114291" y="6011764"/>
                </a:cubicBezTo>
                <a:cubicBezTo>
                  <a:pt x="9198332" y="5996654"/>
                  <a:pt x="9277653" y="5965490"/>
                  <a:pt x="9354140" y="5926772"/>
                </a:cubicBezTo>
                <a:cubicBezTo>
                  <a:pt x="9390023" y="5908829"/>
                  <a:pt x="9425906" y="5892775"/>
                  <a:pt x="9461790" y="5874832"/>
                </a:cubicBezTo>
                <a:cubicBezTo>
                  <a:pt x="9467455" y="5871999"/>
                  <a:pt x="9474065" y="5869166"/>
                  <a:pt x="9477842" y="5864444"/>
                </a:cubicBezTo>
                <a:cubicBezTo>
                  <a:pt x="9501450" y="5834225"/>
                  <a:pt x="9536388" y="5821004"/>
                  <a:pt x="9569439" y="5803061"/>
                </a:cubicBezTo>
                <a:cubicBezTo>
                  <a:pt x="9637428" y="5766231"/>
                  <a:pt x="9713915" y="5749233"/>
                  <a:pt x="9775294" y="5702015"/>
                </a:cubicBezTo>
                <a:cubicBezTo>
                  <a:pt x="9808344" y="5677462"/>
                  <a:pt x="9850837" y="5674629"/>
                  <a:pt x="9889553" y="5666130"/>
                </a:cubicBezTo>
                <a:cubicBezTo>
                  <a:pt x="9936768" y="5656686"/>
                  <a:pt x="9982093" y="5643465"/>
                  <a:pt x="10016088" y="5607580"/>
                </a:cubicBezTo>
                <a:cubicBezTo>
                  <a:pt x="10021754" y="5601914"/>
                  <a:pt x="10027419" y="5595303"/>
                  <a:pt x="10034029" y="5593414"/>
                </a:cubicBezTo>
                <a:cubicBezTo>
                  <a:pt x="10081244" y="5575472"/>
                  <a:pt x="10112406" y="5535809"/>
                  <a:pt x="10153010" y="5508422"/>
                </a:cubicBezTo>
                <a:cubicBezTo>
                  <a:pt x="10185116" y="5486702"/>
                  <a:pt x="10220055" y="5469704"/>
                  <a:pt x="10254049" y="5451761"/>
                </a:cubicBezTo>
                <a:cubicBezTo>
                  <a:pt x="10261603" y="5447984"/>
                  <a:pt x="10271991" y="5447039"/>
                  <a:pt x="10280489" y="5447039"/>
                </a:cubicBezTo>
                <a:cubicBezTo>
                  <a:pt x="10319205" y="5451761"/>
                  <a:pt x="10357921" y="5452705"/>
                  <a:pt x="10394748" y="5476314"/>
                </a:cubicBezTo>
                <a:cubicBezTo>
                  <a:pt x="10419300" y="5491424"/>
                  <a:pt x="10442907" y="5515033"/>
                  <a:pt x="10475957" y="5518810"/>
                </a:cubicBezTo>
                <a:cubicBezTo>
                  <a:pt x="10481623" y="5518810"/>
                  <a:pt x="10488233" y="5527309"/>
                  <a:pt x="10492010" y="5532976"/>
                </a:cubicBezTo>
                <a:cubicBezTo>
                  <a:pt x="10496732" y="5541475"/>
                  <a:pt x="10500509" y="5551863"/>
                  <a:pt x="10502397" y="5561306"/>
                </a:cubicBezTo>
                <a:cubicBezTo>
                  <a:pt x="10506175" y="5584915"/>
                  <a:pt x="10515618" y="5601914"/>
                  <a:pt x="10544891" y="5602858"/>
                </a:cubicBezTo>
                <a:cubicBezTo>
                  <a:pt x="10547723" y="5627411"/>
                  <a:pt x="10551501" y="5651020"/>
                  <a:pt x="10554333" y="5672740"/>
                </a:cubicBezTo>
                <a:cubicBezTo>
                  <a:pt x="10577941" y="5689739"/>
                  <a:pt x="10600604" y="5707681"/>
                  <a:pt x="10624211" y="5723735"/>
                </a:cubicBezTo>
                <a:cubicBezTo>
                  <a:pt x="10644985" y="5736956"/>
                  <a:pt x="10653484" y="5754899"/>
                  <a:pt x="10648763" y="5777564"/>
                </a:cubicBezTo>
                <a:cubicBezTo>
                  <a:pt x="10644041" y="5806839"/>
                  <a:pt x="10657261" y="5821948"/>
                  <a:pt x="10681813" y="5833281"/>
                </a:cubicBezTo>
                <a:cubicBezTo>
                  <a:pt x="10732804" y="5855945"/>
                  <a:pt x="10781907" y="5880498"/>
                  <a:pt x="10831955" y="5904107"/>
                </a:cubicBezTo>
                <a:cubicBezTo>
                  <a:pt x="10881058" y="5926772"/>
                  <a:pt x="10929217" y="5950381"/>
                  <a:pt x="10980208" y="5969268"/>
                </a:cubicBezTo>
                <a:cubicBezTo>
                  <a:pt x="11025534" y="5986266"/>
                  <a:pt x="11073693" y="5997598"/>
                  <a:pt x="11119963" y="6012708"/>
                </a:cubicBezTo>
                <a:cubicBezTo>
                  <a:pt x="11182287" y="6033484"/>
                  <a:pt x="11244610" y="6053315"/>
                  <a:pt x="11305044" y="6076924"/>
                </a:cubicBezTo>
                <a:cubicBezTo>
                  <a:pt x="11398529" y="6113754"/>
                  <a:pt x="11491070" y="6154361"/>
                  <a:pt x="11583610" y="6192135"/>
                </a:cubicBezTo>
                <a:cubicBezTo>
                  <a:pt x="11609106" y="6202523"/>
                  <a:pt x="11635546" y="6211022"/>
                  <a:pt x="11662930" y="6216689"/>
                </a:cubicBezTo>
                <a:cubicBezTo>
                  <a:pt x="11716755" y="6227077"/>
                  <a:pt x="11763025" y="6256352"/>
                  <a:pt x="11814017" y="6274294"/>
                </a:cubicBezTo>
                <a:cubicBezTo>
                  <a:pt x="11826293" y="6279016"/>
                  <a:pt x="11839513" y="6282793"/>
                  <a:pt x="11853677" y="6285627"/>
                </a:cubicBezTo>
                <a:cubicBezTo>
                  <a:pt x="11881061" y="6292237"/>
                  <a:pt x="11908446" y="6296014"/>
                  <a:pt x="11934886" y="6312068"/>
                </a:cubicBezTo>
                <a:cubicBezTo>
                  <a:pt x="11957549" y="6326234"/>
                  <a:pt x="11986822" y="6329067"/>
                  <a:pt x="12012318" y="6337566"/>
                </a:cubicBezTo>
                <a:cubicBezTo>
                  <a:pt x="12024594" y="6341343"/>
                  <a:pt x="12035925" y="6347954"/>
                  <a:pt x="12047257" y="6352676"/>
                </a:cubicBezTo>
                <a:cubicBezTo>
                  <a:pt x="12072752" y="6364008"/>
                  <a:pt x="12097304" y="6374396"/>
                  <a:pt x="12122800" y="6385728"/>
                </a:cubicBezTo>
                <a:cubicBezTo>
                  <a:pt x="12146407" y="6396116"/>
                  <a:pt x="12170959" y="6406504"/>
                  <a:pt x="12194566" y="6415948"/>
                </a:cubicBezTo>
                <a:cubicBezTo>
                  <a:pt x="12231393" y="6430113"/>
                  <a:pt x="12266332" y="6449000"/>
                  <a:pt x="12304104" y="6457499"/>
                </a:cubicBezTo>
                <a:cubicBezTo>
                  <a:pt x="12356039" y="6468831"/>
                  <a:pt x="12403254" y="6493385"/>
                  <a:pt x="12453301" y="6509439"/>
                </a:cubicBezTo>
                <a:cubicBezTo>
                  <a:pt x="12467466" y="6515105"/>
                  <a:pt x="12484463" y="6516994"/>
                  <a:pt x="12499572" y="6518882"/>
                </a:cubicBezTo>
                <a:cubicBezTo>
                  <a:pt x="12511847" y="6521715"/>
                  <a:pt x="12525067" y="6520771"/>
                  <a:pt x="12536399" y="6524548"/>
                </a:cubicBezTo>
                <a:cubicBezTo>
                  <a:pt x="12563783" y="6533992"/>
                  <a:pt x="12583613" y="6527381"/>
                  <a:pt x="12595889" y="6500939"/>
                </a:cubicBezTo>
                <a:cubicBezTo>
                  <a:pt x="12597778" y="6498106"/>
                  <a:pt x="12600611" y="6495273"/>
                  <a:pt x="12606276" y="6487719"/>
                </a:cubicBezTo>
                <a:cubicBezTo>
                  <a:pt x="12621385" y="6506606"/>
                  <a:pt x="12634605" y="6523604"/>
                  <a:pt x="12647825" y="6540602"/>
                </a:cubicBezTo>
                <a:cubicBezTo>
                  <a:pt x="12665767" y="6519827"/>
                  <a:pt x="12696928" y="6531159"/>
                  <a:pt x="12714870" y="6499995"/>
                </a:cubicBezTo>
                <a:cubicBezTo>
                  <a:pt x="12722424" y="6520771"/>
                  <a:pt x="12728090" y="6533992"/>
                  <a:pt x="12731867" y="6547213"/>
                </a:cubicBezTo>
                <a:cubicBezTo>
                  <a:pt x="12736589" y="6561378"/>
                  <a:pt x="12740366" y="6576488"/>
                  <a:pt x="12744143" y="6592542"/>
                </a:cubicBezTo>
                <a:cubicBezTo>
                  <a:pt x="12757363" y="6592542"/>
                  <a:pt x="12769639" y="6592542"/>
                  <a:pt x="12783803" y="6592542"/>
                </a:cubicBezTo>
                <a:cubicBezTo>
                  <a:pt x="12788524" y="6579321"/>
                  <a:pt x="12793246" y="6566100"/>
                  <a:pt x="12799856" y="6548157"/>
                </a:cubicBezTo>
                <a:cubicBezTo>
                  <a:pt x="12827240" y="6606707"/>
                  <a:pt x="12878232" y="6600097"/>
                  <a:pt x="12925447" y="6610485"/>
                </a:cubicBezTo>
                <a:cubicBezTo>
                  <a:pt x="12933001" y="6589709"/>
                  <a:pt x="12934889" y="6564211"/>
                  <a:pt x="12962274" y="6566100"/>
                </a:cubicBezTo>
                <a:cubicBezTo>
                  <a:pt x="12988714" y="6567989"/>
                  <a:pt x="12983048" y="6596319"/>
                  <a:pt x="12994380" y="6611429"/>
                </a:cubicBezTo>
                <a:cubicBezTo>
                  <a:pt x="13046316" y="6624650"/>
                  <a:pt x="13049149" y="6623706"/>
                  <a:pt x="13084087" y="6600097"/>
                </a:cubicBezTo>
                <a:cubicBezTo>
                  <a:pt x="13085032" y="6601041"/>
                  <a:pt x="13086920" y="6601041"/>
                  <a:pt x="13087865" y="6601041"/>
                </a:cubicBezTo>
                <a:cubicBezTo>
                  <a:pt x="13115249" y="6659591"/>
                  <a:pt x="13163408" y="6632205"/>
                  <a:pt x="13204957" y="6628427"/>
                </a:cubicBezTo>
                <a:cubicBezTo>
                  <a:pt x="13219121" y="6626539"/>
                  <a:pt x="13232341" y="6617095"/>
                  <a:pt x="13247450" y="6610485"/>
                </a:cubicBezTo>
                <a:cubicBezTo>
                  <a:pt x="13250282" y="6577432"/>
                  <a:pt x="13254060" y="6543435"/>
                  <a:pt x="13255948" y="6510383"/>
                </a:cubicBezTo>
                <a:cubicBezTo>
                  <a:pt x="13256893" y="6478275"/>
                  <a:pt x="13270113" y="6450889"/>
                  <a:pt x="13288998" y="6427280"/>
                </a:cubicBezTo>
                <a:cubicBezTo>
                  <a:pt x="13312606" y="6398005"/>
                  <a:pt x="13316383" y="6364008"/>
                  <a:pt x="13323937" y="6330011"/>
                </a:cubicBezTo>
                <a:cubicBezTo>
                  <a:pt x="13333380" y="6281849"/>
                  <a:pt x="13349433" y="6238409"/>
                  <a:pt x="13388149" y="6205356"/>
                </a:cubicBezTo>
                <a:cubicBezTo>
                  <a:pt x="13405146" y="6190247"/>
                  <a:pt x="13417422" y="6171360"/>
                  <a:pt x="13432531" y="6154361"/>
                </a:cubicBezTo>
                <a:cubicBezTo>
                  <a:pt x="13441029" y="6144918"/>
                  <a:pt x="13451416" y="6137363"/>
                  <a:pt x="13461804" y="6130752"/>
                </a:cubicBezTo>
                <a:cubicBezTo>
                  <a:pt x="13476912" y="6121309"/>
                  <a:pt x="13486355" y="6125086"/>
                  <a:pt x="13494854" y="6141140"/>
                </a:cubicBezTo>
                <a:cubicBezTo>
                  <a:pt x="13504297" y="6157194"/>
                  <a:pt x="13513739" y="6173248"/>
                  <a:pt x="13522238" y="6190247"/>
                </a:cubicBezTo>
                <a:cubicBezTo>
                  <a:pt x="13527904" y="6203468"/>
                  <a:pt x="13531681" y="6217633"/>
                  <a:pt x="13535458" y="6231798"/>
                </a:cubicBezTo>
                <a:cubicBezTo>
                  <a:pt x="13538291" y="6244075"/>
                  <a:pt x="13538291" y="6257296"/>
                  <a:pt x="13543012" y="6268628"/>
                </a:cubicBezTo>
                <a:cubicBezTo>
                  <a:pt x="13547734" y="6281849"/>
                  <a:pt x="13559065" y="6288460"/>
                  <a:pt x="13573230" y="6281849"/>
                </a:cubicBezTo>
                <a:cubicBezTo>
                  <a:pt x="13605336" y="6266739"/>
                  <a:pt x="13637442" y="6252574"/>
                  <a:pt x="13667659" y="6233687"/>
                </a:cubicBezTo>
                <a:cubicBezTo>
                  <a:pt x="13680879" y="6225188"/>
                  <a:pt x="13689377" y="6208189"/>
                  <a:pt x="13700709" y="6194024"/>
                </a:cubicBezTo>
                <a:cubicBezTo>
                  <a:pt x="13706375" y="6187414"/>
                  <a:pt x="13712040" y="6180803"/>
                  <a:pt x="13718650" y="6175137"/>
                </a:cubicBezTo>
                <a:cubicBezTo>
                  <a:pt x="13732815" y="6163805"/>
                  <a:pt x="13748868" y="6159083"/>
                  <a:pt x="13761144" y="6176081"/>
                </a:cubicBezTo>
                <a:cubicBezTo>
                  <a:pt x="13774364" y="6193080"/>
                  <a:pt x="13788528" y="6191191"/>
                  <a:pt x="13804581" y="6182692"/>
                </a:cubicBezTo>
                <a:cubicBezTo>
                  <a:pt x="13859350" y="6149639"/>
                  <a:pt x="13915063" y="6117531"/>
                  <a:pt x="13969832" y="6085423"/>
                </a:cubicBezTo>
                <a:cubicBezTo>
                  <a:pt x="13974553" y="6082590"/>
                  <a:pt x="13979275" y="6078813"/>
                  <a:pt x="13981163" y="6075035"/>
                </a:cubicBezTo>
                <a:cubicBezTo>
                  <a:pt x="14001938" y="6035372"/>
                  <a:pt x="14022712" y="5995710"/>
                  <a:pt x="14040654" y="5954158"/>
                </a:cubicBezTo>
                <a:cubicBezTo>
                  <a:pt x="14051041" y="5931493"/>
                  <a:pt x="14051985" y="5905996"/>
                  <a:pt x="14061428" y="5882387"/>
                </a:cubicBezTo>
                <a:cubicBezTo>
                  <a:pt x="14068038" y="5867277"/>
                  <a:pt x="14077481" y="5849335"/>
                  <a:pt x="14090701" y="5840835"/>
                </a:cubicBezTo>
                <a:cubicBezTo>
                  <a:pt x="14117141" y="5822893"/>
                  <a:pt x="14136027" y="5799284"/>
                  <a:pt x="14153968" y="5773786"/>
                </a:cubicBezTo>
                <a:cubicBezTo>
                  <a:pt x="14167188" y="5754899"/>
                  <a:pt x="14186074" y="5766231"/>
                  <a:pt x="14195517" y="5763398"/>
                </a:cubicBezTo>
                <a:cubicBezTo>
                  <a:pt x="14242732" y="5696349"/>
                  <a:pt x="14285225" y="5634022"/>
                  <a:pt x="14330551" y="5572639"/>
                </a:cubicBezTo>
                <a:cubicBezTo>
                  <a:pt x="14356991" y="5536753"/>
                  <a:pt x="14390985" y="5510311"/>
                  <a:pt x="14431590" y="5489535"/>
                </a:cubicBezTo>
                <a:cubicBezTo>
                  <a:pt x="14443865" y="5483869"/>
                  <a:pt x="14451420" y="5468759"/>
                  <a:pt x="14460863" y="5457427"/>
                </a:cubicBezTo>
                <a:cubicBezTo>
                  <a:pt x="14463696" y="5453650"/>
                  <a:pt x="14461807" y="5447039"/>
                  <a:pt x="14464640" y="5443262"/>
                </a:cubicBezTo>
                <a:cubicBezTo>
                  <a:pt x="14483526" y="5416820"/>
                  <a:pt x="14504300" y="5391322"/>
                  <a:pt x="14527907" y="5368658"/>
                </a:cubicBezTo>
                <a:cubicBezTo>
                  <a:pt x="14559069" y="5376213"/>
                  <a:pt x="14579843" y="5353548"/>
                  <a:pt x="14603451" y="5340327"/>
                </a:cubicBezTo>
                <a:cubicBezTo>
                  <a:pt x="14613838" y="5334661"/>
                  <a:pt x="14624225" y="5323329"/>
                  <a:pt x="14629891" y="5311997"/>
                </a:cubicBezTo>
                <a:cubicBezTo>
                  <a:pt x="14643111" y="5285555"/>
                  <a:pt x="14655387" y="5258168"/>
                  <a:pt x="14656331" y="5227005"/>
                </a:cubicBezTo>
                <a:cubicBezTo>
                  <a:pt x="14657275" y="5205284"/>
                  <a:pt x="14669551" y="5186397"/>
                  <a:pt x="14691270" y="5176954"/>
                </a:cubicBezTo>
                <a:cubicBezTo>
                  <a:pt x="14704490" y="5170343"/>
                  <a:pt x="14717710" y="5161844"/>
                  <a:pt x="14711100" y="5145791"/>
                </a:cubicBezTo>
                <a:cubicBezTo>
                  <a:pt x="14700712" y="5115571"/>
                  <a:pt x="14721487" y="5102350"/>
                  <a:pt x="14740373" y="5092906"/>
                </a:cubicBezTo>
                <a:cubicBezTo>
                  <a:pt x="14765869" y="5079686"/>
                  <a:pt x="14777200" y="5061742"/>
                  <a:pt x="14781921" y="5035301"/>
                </a:cubicBezTo>
                <a:cubicBezTo>
                  <a:pt x="14783810" y="5026802"/>
                  <a:pt x="14787587" y="5018303"/>
                  <a:pt x="14792309" y="5011692"/>
                </a:cubicBezTo>
                <a:cubicBezTo>
                  <a:pt x="14809306" y="4992805"/>
                  <a:pt x="14826303" y="4974862"/>
                  <a:pt x="14843300" y="4956920"/>
                </a:cubicBezTo>
                <a:cubicBezTo>
                  <a:pt x="14865963" y="4932366"/>
                  <a:pt x="14873518" y="4904980"/>
                  <a:pt x="14873518" y="4870983"/>
                </a:cubicBezTo>
                <a:cubicBezTo>
                  <a:pt x="14872573" y="3270301"/>
                  <a:pt x="14872573" y="1668675"/>
                  <a:pt x="14872573" y="67049"/>
                </a:cubicBezTo>
                <a:cubicBezTo>
                  <a:pt x="14872573" y="49107"/>
                  <a:pt x="14872573" y="32108"/>
                  <a:pt x="14872573" y="13221"/>
                </a:cubicBezTo>
                <a:cubicBezTo>
                  <a:pt x="15074651" y="13221"/>
                  <a:pt x="15271064" y="13221"/>
                  <a:pt x="15469365" y="13221"/>
                </a:cubicBezTo>
                <a:cubicBezTo>
                  <a:pt x="15471253" y="20776"/>
                  <a:pt x="15472198" y="26442"/>
                  <a:pt x="15472198" y="33052"/>
                </a:cubicBezTo>
                <a:cubicBezTo>
                  <a:pt x="15473142" y="46274"/>
                  <a:pt x="15473142" y="60439"/>
                  <a:pt x="15473142" y="74604"/>
                </a:cubicBezTo>
                <a:cubicBezTo>
                  <a:pt x="15473142" y="3471449"/>
                  <a:pt x="15473142" y="6868294"/>
                  <a:pt x="15472198" y="10265139"/>
                </a:cubicBezTo>
                <a:cubicBezTo>
                  <a:pt x="15472198" y="10284026"/>
                  <a:pt x="15471253" y="10302913"/>
                  <a:pt x="15471253" y="10321800"/>
                </a:cubicBezTo>
                <a:cubicBezTo>
                  <a:pt x="10313539" y="10321800"/>
                  <a:pt x="5156770" y="10321800"/>
                  <a:pt x="0" y="10321800"/>
                </a:cubicBezTo>
                <a:cubicBezTo>
                  <a:pt x="0" y="6882459"/>
                  <a:pt x="0" y="3442174"/>
                  <a:pt x="0" y="1889"/>
                </a:cubicBezTo>
                <a:cubicBezTo>
                  <a:pt x="12276" y="1889"/>
                  <a:pt x="24552" y="0"/>
                  <a:pt x="3682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29299866"/>
      </p:ext>
    </p:extLst>
  </p:cSld>
  <p:clrMapOvr>
    <a:masterClrMapping/>
  </p:clrMapOvr>
  <p:transition spd="slow">
    <p:push dir="u"/>
  </p:transition>
</p:sldLayout>
</file>

<file path=ppt/slideLayouts/slideLayout1750.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123820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1.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758325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2.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372234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3.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46325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4.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391014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5.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87951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6.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872724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7.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515064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8.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084973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59.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01437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Custom 27_Push from botto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F18AED8-C1E0-4E4E-9098-8956BF150F56}"/>
              </a:ext>
            </a:extLst>
          </p:cNvPr>
          <p:cNvSpPr>
            <a:spLocks noGrp="1"/>
          </p:cNvSpPr>
          <p:nvPr>
            <p:ph type="pic" sz="quarter" idx="17"/>
          </p:nvPr>
        </p:nvSpPr>
        <p:spPr>
          <a:xfrm>
            <a:off x="-1381126" y="-1"/>
            <a:ext cx="14954251" cy="2162963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72032413"/>
      </p:ext>
    </p:extLst>
  </p:cSld>
  <p:clrMapOvr>
    <a:masterClrMapping/>
  </p:clrMapOvr>
  <p:transition spd="slow">
    <p:push dir="d"/>
  </p:transition>
</p:sldLayout>
</file>

<file path=ppt/slideLayouts/slideLayout1760.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37039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761.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539969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762.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710423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763.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917128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764.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94193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765.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534490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766.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81862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767.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432682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768.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21399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769.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16371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Custom 27_Push from bottom">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49D1F0B1-1998-49B2-A5A8-255E557BF545}"/>
              </a:ext>
            </a:extLst>
          </p:cNvPr>
          <p:cNvSpPr>
            <a:spLocks noGrp="1"/>
          </p:cNvSpPr>
          <p:nvPr>
            <p:ph type="pic" sz="quarter" idx="17"/>
          </p:nvPr>
        </p:nvSpPr>
        <p:spPr>
          <a:xfrm>
            <a:off x="-1381126" y="-6858001"/>
            <a:ext cx="14954251" cy="2162963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540E4164-2C7C-48D2-897A-CE14DFE67300}"/>
              </a:ext>
            </a:extLst>
          </p:cNvPr>
          <p:cNvSpPr>
            <a:spLocks noGrp="1"/>
          </p:cNvSpPr>
          <p:nvPr>
            <p:ph type="pic" sz="quarter" idx="18"/>
          </p:nvPr>
        </p:nvSpPr>
        <p:spPr>
          <a:xfrm>
            <a:off x="-1379551" y="-6858001"/>
            <a:ext cx="14952676" cy="21628063"/>
          </a:xfrm>
          <a:custGeom>
            <a:avLst/>
            <a:gdLst>
              <a:gd name="connsiteX0" fmla="*/ 0 w 14952676"/>
              <a:gd name="connsiteY0" fmla="*/ 0 h 21628062"/>
              <a:gd name="connsiteX1" fmla="*/ 1353763 w 14952676"/>
              <a:gd name="connsiteY1" fmla="*/ 0 h 21628062"/>
              <a:gd name="connsiteX2" fmla="*/ 1355565 w 14952676"/>
              <a:gd name="connsiteY2" fmla="*/ 100939 h 21628062"/>
              <a:gd name="connsiteX3" fmla="*/ 1355565 w 14952676"/>
              <a:gd name="connsiteY3" fmla="*/ 13590765 h 21628062"/>
              <a:gd name="connsiteX4" fmla="*/ 1355565 w 14952676"/>
              <a:gd name="connsiteY4" fmla="*/ 13686297 h 21628062"/>
              <a:gd name="connsiteX5" fmla="*/ 1375394 w 14952676"/>
              <a:gd name="connsiteY5" fmla="*/ 13693507 h 21628062"/>
              <a:gd name="connsiteX6" fmla="*/ 1397025 w 14952676"/>
              <a:gd name="connsiteY6" fmla="*/ 13691704 h 21628062"/>
              <a:gd name="connsiteX7" fmla="*/ 1546642 w 14952676"/>
              <a:gd name="connsiteY7" fmla="*/ 13652049 h 21628062"/>
              <a:gd name="connsiteX8" fmla="*/ 1579089 w 14952676"/>
              <a:gd name="connsiteY8" fmla="*/ 13614197 h 21628062"/>
              <a:gd name="connsiteX9" fmla="*/ 1609734 w 14952676"/>
              <a:gd name="connsiteY9" fmla="*/ 13594370 h 21628062"/>
              <a:gd name="connsiteX10" fmla="*/ 1681838 w 14952676"/>
              <a:gd name="connsiteY10" fmla="*/ 13525875 h 21628062"/>
              <a:gd name="connsiteX11" fmla="*/ 1734114 w 14952676"/>
              <a:gd name="connsiteY11" fmla="*/ 13457381 h 21628062"/>
              <a:gd name="connsiteX12" fmla="*/ 1890941 w 14952676"/>
              <a:gd name="connsiteY12" fmla="*/ 13289749 h 21628062"/>
              <a:gd name="connsiteX13" fmla="*/ 1963046 w 14952676"/>
              <a:gd name="connsiteY13" fmla="*/ 13251897 h 21628062"/>
              <a:gd name="connsiteX14" fmla="*/ 2011717 w 14952676"/>
              <a:gd name="connsiteY14" fmla="*/ 13140143 h 21628062"/>
              <a:gd name="connsiteX15" fmla="*/ 2237043 w 14952676"/>
              <a:gd name="connsiteY15" fmla="*/ 13031993 h 21628062"/>
              <a:gd name="connsiteX16" fmla="*/ 2337989 w 14952676"/>
              <a:gd name="connsiteY16" fmla="*/ 12952684 h 21628062"/>
              <a:gd name="connsiteX17" fmla="*/ 2372239 w 14952676"/>
              <a:gd name="connsiteY17" fmla="*/ 12857152 h 21628062"/>
              <a:gd name="connsiteX18" fmla="*/ 2377647 w 14952676"/>
              <a:gd name="connsiteY18" fmla="*/ 12804880 h 21628062"/>
              <a:gd name="connsiteX19" fmla="*/ 2523659 w 14952676"/>
              <a:gd name="connsiteY19" fmla="*/ 12758015 h 21628062"/>
              <a:gd name="connsiteX20" fmla="*/ 2673275 w 14952676"/>
              <a:gd name="connsiteY20" fmla="*/ 12776040 h 21628062"/>
              <a:gd name="connsiteX21" fmla="*/ 2918431 w 14952676"/>
              <a:gd name="connsiteY21" fmla="*/ 12684113 h 21628062"/>
              <a:gd name="connsiteX22" fmla="*/ 3010364 w 14952676"/>
              <a:gd name="connsiteY22" fmla="*/ 12648063 h 21628062"/>
              <a:gd name="connsiteX23" fmla="*/ 3340242 w 14952676"/>
              <a:gd name="connsiteY23" fmla="*/ 12592186 h 21628062"/>
              <a:gd name="connsiteX24" fmla="*/ 3506083 w 14952676"/>
              <a:gd name="connsiteY24" fmla="*/ 12502062 h 21628062"/>
              <a:gd name="connsiteX25" fmla="*/ 3744028 w 14952676"/>
              <a:gd name="connsiteY25" fmla="*/ 12343443 h 21628062"/>
              <a:gd name="connsiteX26" fmla="*/ 3819737 w 14952676"/>
              <a:gd name="connsiteY26" fmla="*/ 12338035 h 21628062"/>
              <a:gd name="connsiteX27" fmla="*/ 3873816 w 14952676"/>
              <a:gd name="connsiteY27" fmla="*/ 12309195 h 21628062"/>
              <a:gd name="connsiteX28" fmla="*/ 4036051 w 14952676"/>
              <a:gd name="connsiteY28" fmla="*/ 12098304 h 21628062"/>
              <a:gd name="connsiteX29" fmla="*/ 4126182 w 14952676"/>
              <a:gd name="connsiteY29" fmla="*/ 12058649 h 21628062"/>
              <a:gd name="connsiteX30" fmla="*/ 4259575 w 14952676"/>
              <a:gd name="connsiteY30" fmla="*/ 11900030 h 21628062"/>
              <a:gd name="connsiteX31" fmla="*/ 4432626 w 14952676"/>
              <a:gd name="connsiteY31" fmla="*/ 11755831 h 21628062"/>
              <a:gd name="connsiteX32" fmla="*/ 4755293 w 14952676"/>
              <a:gd name="connsiteY32" fmla="*/ 11662102 h 21628062"/>
              <a:gd name="connsiteX33" fmla="*/ 4858043 w 14952676"/>
              <a:gd name="connsiteY33" fmla="*/ 11566570 h 21628062"/>
              <a:gd name="connsiteX34" fmla="*/ 4951779 w 14952676"/>
              <a:gd name="connsiteY34" fmla="*/ 11483656 h 21628062"/>
              <a:gd name="connsiteX35" fmla="*/ 4986028 w 14952676"/>
              <a:gd name="connsiteY35" fmla="*/ 11458421 h 21628062"/>
              <a:gd name="connsiteX36" fmla="*/ 5043712 w 14952676"/>
              <a:gd name="connsiteY36" fmla="*/ 11416963 h 21628062"/>
              <a:gd name="connsiteX37" fmla="*/ 5139250 w 14952676"/>
              <a:gd name="connsiteY37" fmla="*/ 11294394 h 21628062"/>
              <a:gd name="connsiteX38" fmla="*/ 5198737 w 14952676"/>
              <a:gd name="connsiteY38" fmla="*/ 11213282 h 21628062"/>
              <a:gd name="connsiteX39" fmla="*/ 5296078 w 14952676"/>
              <a:gd name="connsiteY39" fmla="*/ 11096120 h 21628062"/>
              <a:gd name="connsiteX40" fmla="*/ 5355564 w 14952676"/>
              <a:gd name="connsiteY40" fmla="*/ 10989774 h 21628062"/>
              <a:gd name="connsiteX41" fmla="*/ 5598916 w 14952676"/>
              <a:gd name="connsiteY41" fmla="*/ 10787895 h 21628062"/>
              <a:gd name="connsiteX42" fmla="*/ 5737718 w 14952676"/>
              <a:gd name="connsiteY42" fmla="*/ 10715795 h 21628062"/>
              <a:gd name="connsiteX43" fmla="*/ 5921584 w 14952676"/>
              <a:gd name="connsiteY43" fmla="*/ 10499497 h 21628062"/>
              <a:gd name="connsiteX44" fmla="*/ 6018926 w 14952676"/>
              <a:gd name="connsiteY44" fmla="*/ 10339075 h 21628062"/>
              <a:gd name="connsiteX45" fmla="*/ 6152319 w 14952676"/>
              <a:gd name="connsiteY45" fmla="*/ 10162431 h 21628062"/>
              <a:gd name="connsiteX46" fmla="*/ 6177555 w 14952676"/>
              <a:gd name="connsiteY46" fmla="*/ 10140801 h 21628062"/>
              <a:gd name="connsiteX47" fmla="*/ 6233436 w 14952676"/>
              <a:gd name="connsiteY47" fmla="*/ 10083122 h 21628062"/>
              <a:gd name="connsiteX48" fmla="*/ 6283910 w 14952676"/>
              <a:gd name="connsiteY48" fmla="*/ 10009220 h 21628062"/>
              <a:gd name="connsiteX49" fmla="*/ 6453355 w 14952676"/>
              <a:gd name="connsiteY49" fmla="*/ 9919095 h 21628062"/>
              <a:gd name="connsiteX50" fmla="*/ 6503828 w 14952676"/>
              <a:gd name="connsiteY50" fmla="*/ 9872231 h 21628062"/>
              <a:gd name="connsiteX51" fmla="*/ 6595762 w 14952676"/>
              <a:gd name="connsiteY51" fmla="*/ 9746056 h 21628062"/>
              <a:gd name="connsiteX52" fmla="*/ 6649840 w 14952676"/>
              <a:gd name="connsiteY52" fmla="*/ 9679364 h 21628062"/>
              <a:gd name="connsiteX53" fmla="*/ 6761602 w 14952676"/>
              <a:gd name="connsiteY53" fmla="*/ 9583832 h 21628062"/>
              <a:gd name="connsiteX54" fmla="*/ 6830102 w 14952676"/>
              <a:gd name="connsiteY54" fmla="*/ 9524350 h 21628062"/>
              <a:gd name="connsiteX55" fmla="*/ 6956284 w 14952676"/>
              <a:gd name="connsiteY55" fmla="*/ 9396374 h 21628062"/>
              <a:gd name="connsiteX56" fmla="*/ 7114914 w 14952676"/>
              <a:gd name="connsiteY56" fmla="*/ 9299039 h 21628062"/>
              <a:gd name="connsiteX57" fmla="*/ 7250110 w 14952676"/>
              <a:gd name="connsiteY57" fmla="*/ 9194495 h 21628062"/>
              <a:gd name="connsiteX58" fmla="*/ 7253716 w 14952676"/>
              <a:gd name="connsiteY58" fmla="*/ 9210717 h 21628062"/>
              <a:gd name="connsiteX59" fmla="*/ 7374491 w 14952676"/>
              <a:gd name="connsiteY59" fmla="*/ 9226940 h 21628062"/>
              <a:gd name="connsiteX60" fmla="*/ 7549344 w 14952676"/>
              <a:gd name="connsiteY60" fmla="*/ 9284619 h 21628062"/>
              <a:gd name="connsiteX61" fmla="*/ 7570975 w 14952676"/>
              <a:gd name="connsiteY61" fmla="*/ 9288224 h 21628062"/>
              <a:gd name="connsiteX62" fmla="*/ 7881025 w 14952676"/>
              <a:gd name="connsiteY62" fmla="*/ 9372941 h 21628062"/>
              <a:gd name="connsiteX63" fmla="*/ 8010813 w 14952676"/>
              <a:gd name="connsiteY63" fmla="*/ 9410794 h 21628062"/>
              <a:gd name="connsiteX64" fmla="*/ 8209100 w 14952676"/>
              <a:gd name="connsiteY64" fmla="*/ 9511733 h 21628062"/>
              <a:gd name="connsiteX65" fmla="*/ 8502926 w 14952676"/>
              <a:gd name="connsiteY65" fmla="*/ 9643315 h 21628062"/>
              <a:gd name="connsiteX66" fmla="*/ 8980619 w 14952676"/>
              <a:gd name="connsiteY66" fmla="*/ 9765884 h 21628062"/>
              <a:gd name="connsiteX67" fmla="*/ 9384404 w 14952676"/>
              <a:gd name="connsiteY67" fmla="*/ 9890256 h 21628062"/>
              <a:gd name="connsiteX68" fmla="*/ 9530416 w 14952676"/>
              <a:gd name="connsiteY68" fmla="*/ 9953343 h 21628062"/>
              <a:gd name="connsiteX69" fmla="*/ 9681835 w 14952676"/>
              <a:gd name="connsiteY69" fmla="*/ 10036257 h 21628062"/>
              <a:gd name="connsiteX70" fmla="*/ 10204593 w 14952676"/>
              <a:gd name="connsiteY70" fmla="*/ 10333668 h 21628062"/>
              <a:gd name="connsiteX71" fmla="*/ 10372236 w 14952676"/>
              <a:gd name="connsiteY71" fmla="*/ 10479669 h 21628062"/>
              <a:gd name="connsiteX72" fmla="*/ 10570523 w 14952676"/>
              <a:gd name="connsiteY72" fmla="*/ 10618461 h 21628062"/>
              <a:gd name="connsiteX73" fmla="*/ 10685891 w 14952676"/>
              <a:gd name="connsiteY73" fmla="*/ 10719400 h 21628062"/>
              <a:gd name="connsiteX74" fmla="*/ 10831902 w 14952676"/>
              <a:gd name="connsiteY74" fmla="*/ 10838365 h 21628062"/>
              <a:gd name="connsiteX75" fmla="*/ 11214056 w 14952676"/>
              <a:gd name="connsiteY75" fmla="*/ 10955526 h 21628062"/>
              <a:gd name="connsiteX76" fmla="*/ 11540329 w 14952676"/>
              <a:gd name="connsiteY76" fmla="*/ 11061873 h 21628062"/>
              <a:gd name="connsiteX77" fmla="*/ 11998193 w 14952676"/>
              <a:gd name="connsiteY77" fmla="*/ 11231307 h 21628062"/>
              <a:gd name="connsiteX78" fmla="*/ 12407386 w 14952676"/>
              <a:gd name="connsiteY78" fmla="*/ 11424173 h 21628062"/>
              <a:gd name="connsiteX79" fmla="*/ 12748080 w 14952676"/>
              <a:gd name="connsiteY79" fmla="*/ 11636867 h 21628062"/>
              <a:gd name="connsiteX80" fmla="*/ 12825592 w 14952676"/>
              <a:gd name="connsiteY80" fmla="*/ 11687337 h 21628062"/>
              <a:gd name="connsiteX81" fmla="*/ 13061735 w 14952676"/>
              <a:gd name="connsiteY81" fmla="*/ 11793684 h 21628062"/>
              <a:gd name="connsiteX82" fmla="*/ 13222167 w 14952676"/>
              <a:gd name="connsiteY82" fmla="*/ 11858573 h 21628062"/>
              <a:gd name="connsiteX83" fmla="*/ 13595308 w 14952676"/>
              <a:gd name="connsiteY83" fmla="*/ 12028007 h 21628062"/>
              <a:gd name="connsiteX84" fmla="*/ 13613334 w 14952676"/>
              <a:gd name="connsiteY84" fmla="*/ 12024402 h 21628062"/>
              <a:gd name="connsiteX85" fmla="*/ 13613334 w 14952676"/>
              <a:gd name="connsiteY85" fmla="*/ 11932475 h 21628062"/>
              <a:gd name="connsiteX86" fmla="*/ 13613334 w 14952676"/>
              <a:gd name="connsiteY86" fmla="*/ 86520 h 21628062"/>
              <a:gd name="connsiteX87" fmla="*/ 13611532 w 14952676"/>
              <a:gd name="connsiteY87" fmla="*/ 0 h 21628062"/>
              <a:gd name="connsiteX88" fmla="*/ 14952676 w 14952676"/>
              <a:gd name="connsiteY88" fmla="*/ 0 h 21628062"/>
              <a:gd name="connsiteX89" fmla="*/ 14952676 w 14952676"/>
              <a:gd name="connsiteY89" fmla="*/ 21628062 h 21628062"/>
              <a:gd name="connsiteX90" fmla="*/ 0 w 14952676"/>
              <a:gd name="connsiteY90" fmla="*/ 21628062 h 21628062"/>
              <a:gd name="connsiteX91" fmla="*/ 0 w 14952676"/>
              <a:gd name="connsiteY91" fmla="*/ 0 h 2162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4952676" h="21628062">
                <a:moveTo>
                  <a:pt x="0" y="0"/>
                </a:moveTo>
                <a:cubicBezTo>
                  <a:pt x="450653" y="0"/>
                  <a:pt x="901307" y="0"/>
                  <a:pt x="1353763" y="0"/>
                </a:cubicBezTo>
                <a:cubicBezTo>
                  <a:pt x="1353763" y="34247"/>
                  <a:pt x="1355565" y="66692"/>
                  <a:pt x="1355565" y="100939"/>
                </a:cubicBezTo>
                <a:cubicBezTo>
                  <a:pt x="1355565" y="4598149"/>
                  <a:pt x="1355565" y="9093556"/>
                  <a:pt x="1355565" y="13590765"/>
                </a:cubicBezTo>
                <a:cubicBezTo>
                  <a:pt x="1355565" y="13623210"/>
                  <a:pt x="1355565" y="13655654"/>
                  <a:pt x="1355565" y="13686297"/>
                </a:cubicBezTo>
                <a:cubicBezTo>
                  <a:pt x="1366381" y="13689902"/>
                  <a:pt x="1371789" y="13693507"/>
                  <a:pt x="1375394" y="13693507"/>
                </a:cubicBezTo>
                <a:cubicBezTo>
                  <a:pt x="1382604" y="13693507"/>
                  <a:pt x="1393420" y="13689902"/>
                  <a:pt x="1397025" y="13691704"/>
                </a:cubicBezTo>
                <a:cubicBezTo>
                  <a:pt x="1461920" y="13736766"/>
                  <a:pt x="1503380" y="13688099"/>
                  <a:pt x="1546642" y="13652049"/>
                </a:cubicBezTo>
                <a:cubicBezTo>
                  <a:pt x="1559261" y="13641235"/>
                  <a:pt x="1566471" y="13626815"/>
                  <a:pt x="1579089" y="13614197"/>
                </a:cubicBezTo>
                <a:cubicBezTo>
                  <a:pt x="1588102" y="13606987"/>
                  <a:pt x="1598918" y="13596172"/>
                  <a:pt x="1609734" y="13594370"/>
                </a:cubicBezTo>
                <a:cubicBezTo>
                  <a:pt x="1654799" y="13590765"/>
                  <a:pt x="1676430" y="13565530"/>
                  <a:pt x="1681838" y="13525875"/>
                </a:cubicBezTo>
                <a:cubicBezTo>
                  <a:pt x="1687246" y="13491628"/>
                  <a:pt x="1703470" y="13473603"/>
                  <a:pt x="1734114" y="13457381"/>
                </a:cubicBezTo>
                <a:cubicBezTo>
                  <a:pt x="1806219" y="13419528"/>
                  <a:pt x="1880126" y="13381676"/>
                  <a:pt x="1890941" y="13289749"/>
                </a:cubicBezTo>
                <a:cubicBezTo>
                  <a:pt x="1954033" y="13277132"/>
                  <a:pt x="1966651" y="13273527"/>
                  <a:pt x="1963046" y="13251897"/>
                </a:cubicBezTo>
                <a:cubicBezTo>
                  <a:pt x="1955835" y="13201427"/>
                  <a:pt x="1999098" y="13177995"/>
                  <a:pt x="2011717" y="13140143"/>
                </a:cubicBezTo>
                <a:cubicBezTo>
                  <a:pt x="2109057" y="13141945"/>
                  <a:pt x="2182965" y="13114908"/>
                  <a:pt x="2237043" y="13031993"/>
                </a:cubicBezTo>
                <a:cubicBezTo>
                  <a:pt x="2260477" y="12999549"/>
                  <a:pt x="2301937" y="12976116"/>
                  <a:pt x="2337989" y="12952684"/>
                </a:cubicBezTo>
                <a:cubicBezTo>
                  <a:pt x="2388463" y="12920239"/>
                  <a:pt x="2393870" y="12914832"/>
                  <a:pt x="2372239" y="12857152"/>
                </a:cubicBezTo>
                <a:cubicBezTo>
                  <a:pt x="2365029" y="12837325"/>
                  <a:pt x="2357818" y="12817497"/>
                  <a:pt x="2377647" y="12804880"/>
                </a:cubicBezTo>
                <a:cubicBezTo>
                  <a:pt x="2422712" y="12781447"/>
                  <a:pt x="2465975" y="12747200"/>
                  <a:pt x="2523659" y="12758015"/>
                </a:cubicBezTo>
                <a:cubicBezTo>
                  <a:pt x="2574132" y="12768830"/>
                  <a:pt x="2624605" y="12781447"/>
                  <a:pt x="2673275" y="12776040"/>
                </a:cubicBezTo>
                <a:cubicBezTo>
                  <a:pt x="2761603" y="12765225"/>
                  <a:pt x="2848129" y="12745398"/>
                  <a:pt x="2918431" y="12684113"/>
                </a:cubicBezTo>
                <a:cubicBezTo>
                  <a:pt x="2945470" y="12660681"/>
                  <a:pt x="2976114" y="12655273"/>
                  <a:pt x="3010364" y="12648063"/>
                </a:cubicBezTo>
                <a:cubicBezTo>
                  <a:pt x="3118521" y="12621026"/>
                  <a:pt x="3237493" y="12658878"/>
                  <a:pt x="3340242" y="12592186"/>
                </a:cubicBezTo>
                <a:cubicBezTo>
                  <a:pt x="3410544" y="12590384"/>
                  <a:pt x="3462820" y="12550729"/>
                  <a:pt x="3506083" y="12502062"/>
                </a:cubicBezTo>
                <a:cubicBezTo>
                  <a:pt x="3572779" y="12428160"/>
                  <a:pt x="3662910" y="12393912"/>
                  <a:pt x="3744028" y="12343443"/>
                </a:cubicBezTo>
                <a:cubicBezTo>
                  <a:pt x="3767462" y="12329023"/>
                  <a:pt x="3790896" y="12323615"/>
                  <a:pt x="3819737" y="12338035"/>
                </a:cubicBezTo>
                <a:cubicBezTo>
                  <a:pt x="3846777" y="12352455"/>
                  <a:pt x="3863000" y="12334430"/>
                  <a:pt x="3873816" y="12309195"/>
                </a:cubicBezTo>
                <a:cubicBezTo>
                  <a:pt x="3909868" y="12224478"/>
                  <a:pt x="3944118" y="12143366"/>
                  <a:pt x="4036051" y="12098304"/>
                </a:cubicBezTo>
                <a:cubicBezTo>
                  <a:pt x="4066695" y="12082082"/>
                  <a:pt x="4104550" y="12074872"/>
                  <a:pt x="4126182" y="12058649"/>
                </a:cubicBezTo>
                <a:cubicBezTo>
                  <a:pt x="4178457" y="12015390"/>
                  <a:pt x="4236141" y="11961315"/>
                  <a:pt x="4259575" y="11900030"/>
                </a:cubicBezTo>
                <a:cubicBezTo>
                  <a:pt x="4292022" y="11813511"/>
                  <a:pt x="4358719" y="11781066"/>
                  <a:pt x="4432626" y="11755831"/>
                </a:cubicBezTo>
                <a:cubicBezTo>
                  <a:pt x="4538980" y="11721584"/>
                  <a:pt x="4648940" y="11696349"/>
                  <a:pt x="4755293" y="11662102"/>
                </a:cubicBezTo>
                <a:cubicBezTo>
                  <a:pt x="4825596" y="11638670"/>
                  <a:pt x="4825596" y="11635065"/>
                  <a:pt x="4858043" y="11566570"/>
                </a:cubicBezTo>
                <a:cubicBezTo>
                  <a:pt x="4877871" y="11525113"/>
                  <a:pt x="4892292" y="11480051"/>
                  <a:pt x="4951779" y="11483656"/>
                </a:cubicBezTo>
                <a:cubicBezTo>
                  <a:pt x="4962594" y="11483656"/>
                  <a:pt x="4975213" y="11467433"/>
                  <a:pt x="4986028" y="11458421"/>
                </a:cubicBezTo>
                <a:cubicBezTo>
                  <a:pt x="5005857" y="11444001"/>
                  <a:pt x="5022080" y="11420568"/>
                  <a:pt x="5043712" y="11416963"/>
                </a:cubicBezTo>
                <a:cubicBezTo>
                  <a:pt x="5110409" y="11400741"/>
                  <a:pt x="5130237" y="11346666"/>
                  <a:pt x="5139250" y="11294394"/>
                </a:cubicBezTo>
                <a:cubicBezTo>
                  <a:pt x="5148263" y="11252937"/>
                  <a:pt x="5166290" y="11231307"/>
                  <a:pt x="5198737" y="11213282"/>
                </a:cubicBezTo>
                <a:cubicBezTo>
                  <a:pt x="5247407" y="11186245"/>
                  <a:pt x="5281657" y="11153800"/>
                  <a:pt x="5296078" y="11096120"/>
                </a:cubicBezTo>
                <a:cubicBezTo>
                  <a:pt x="5305091" y="11056466"/>
                  <a:pt x="5328525" y="11016811"/>
                  <a:pt x="5355564" y="10989774"/>
                </a:cubicBezTo>
                <a:cubicBezTo>
                  <a:pt x="5433076" y="10917674"/>
                  <a:pt x="5514194" y="10850982"/>
                  <a:pt x="5598916" y="10787895"/>
                </a:cubicBezTo>
                <a:cubicBezTo>
                  <a:pt x="5640376" y="10757253"/>
                  <a:pt x="5699863" y="10748240"/>
                  <a:pt x="5737718" y="10715795"/>
                </a:cubicBezTo>
                <a:cubicBezTo>
                  <a:pt x="5808019" y="10652708"/>
                  <a:pt x="5883730" y="10593226"/>
                  <a:pt x="5921584" y="10499497"/>
                </a:cubicBezTo>
                <a:cubicBezTo>
                  <a:pt x="5945019" y="10441817"/>
                  <a:pt x="5982873" y="10389545"/>
                  <a:pt x="6018926" y="10339075"/>
                </a:cubicBezTo>
                <a:cubicBezTo>
                  <a:pt x="6062189" y="10279593"/>
                  <a:pt x="6123478" y="10234531"/>
                  <a:pt x="6152319" y="10162431"/>
                </a:cubicBezTo>
                <a:cubicBezTo>
                  <a:pt x="6155925" y="10153419"/>
                  <a:pt x="6168542" y="10142604"/>
                  <a:pt x="6177555" y="10140801"/>
                </a:cubicBezTo>
                <a:cubicBezTo>
                  <a:pt x="6213608" y="10135394"/>
                  <a:pt x="6220818" y="10110159"/>
                  <a:pt x="6233436" y="10083122"/>
                </a:cubicBezTo>
                <a:cubicBezTo>
                  <a:pt x="6246055" y="10056084"/>
                  <a:pt x="6260476" y="10018232"/>
                  <a:pt x="6283910" y="10009220"/>
                </a:cubicBezTo>
                <a:cubicBezTo>
                  <a:pt x="6343396" y="9983985"/>
                  <a:pt x="6386659" y="9928108"/>
                  <a:pt x="6453355" y="9919095"/>
                </a:cubicBezTo>
                <a:cubicBezTo>
                  <a:pt x="6473184" y="9915490"/>
                  <a:pt x="6498421" y="9892058"/>
                  <a:pt x="6503828" y="9872231"/>
                </a:cubicBezTo>
                <a:cubicBezTo>
                  <a:pt x="6518250" y="9816354"/>
                  <a:pt x="6561513" y="9785711"/>
                  <a:pt x="6595762" y="9746056"/>
                </a:cubicBezTo>
                <a:cubicBezTo>
                  <a:pt x="6615590" y="9726229"/>
                  <a:pt x="6635419" y="9704599"/>
                  <a:pt x="6649840" y="9679364"/>
                </a:cubicBezTo>
                <a:cubicBezTo>
                  <a:pt x="6675077" y="9634302"/>
                  <a:pt x="6709326" y="9600055"/>
                  <a:pt x="6761602" y="9583832"/>
                </a:cubicBezTo>
                <a:cubicBezTo>
                  <a:pt x="6790444" y="9573018"/>
                  <a:pt x="6819286" y="9560400"/>
                  <a:pt x="6830102" y="9524350"/>
                </a:cubicBezTo>
                <a:cubicBezTo>
                  <a:pt x="6849931" y="9461263"/>
                  <a:pt x="6898601" y="9427016"/>
                  <a:pt x="6956284" y="9396374"/>
                </a:cubicBezTo>
                <a:cubicBezTo>
                  <a:pt x="7012165" y="9369336"/>
                  <a:pt x="7064441" y="9335089"/>
                  <a:pt x="7114914" y="9299039"/>
                </a:cubicBezTo>
                <a:cubicBezTo>
                  <a:pt x="7161783" y="9266594"/>
                  <a:pt x="7205045" y="9230545"/>
                  <a:pt x="7250110" y="9194495"/>
                </a:cubicBezTo>
                <a:cubicBezTo>
                  <a:pt x="7251913" y="9199902"/>
                  <a:pt x="7251913" y="9205310"/>
                  <a:pt x="7253716" y="9210717"/>
                </a:cubicBezTo>
                <a:cubicBezTo>
                  <a:pt x="7295176" y="9216125"/>
                  <a:pt x="7338439" y="9212520"/>
                  <a:pt x="7374491" y="9226940"/>
                </a:cubicBezTo>
                <a:cubicBezTo>
                  <a:pt x="7432175" y="9250372"/>
                  <a:pt x="7500674" y="9234150"/>
                  <a:pt x="7549344" y="9284619"/>
                </a:cubicBezTo>
                <a:cubicBezTo>
                  <a:pt x="7552949" y="9288224"/>
                  <a:pt x="7563765" y="9288224"/>
                  <a:pt x="7570975" y="9288224"/>
                </a:cubicBezTo>
                <a:cubicBezTo>
                  <a:pt x="7682737" y="9286422"/>
                  <a:pt x="7776473" y="9349509"/>
                  <a:pt x="7881025" y="9372941"/>
                </a:cubicBezTo>
                <a:cubicBezTo>
                  <a:pt x="7926090" y="9381954"/>
                  <a:pt x="7978366" y="9385559"/>
                  <a:pt x="8010813" y="9410794"/>
                </a:cubicBezTo>
                <a:cubicBezTo>
                  <a:pt x="8072102" y="9461263"/>
                  <a:pt x="8140601" y="9481091"/>
                  <a:pt x="8209100" y="9511733"/>
                </a:cubicBezTo>
                <a:cubicBezTo>
                  <a:pt x="8306442" y="9556795"/>
                  <a:pt x="8396572" y="9612672"/>
                  <a:pt x="8502926" y="9643315"/>
                </a:cubicBezTo>
                <a:cubicBezTo>
                  <a:pt x="8661556" y="9688377"/>
                  <a:pt x="8818383" y="9738846"/>
                  <a:pt x="8980619" y="9765884"/>
                </a:cubicBezTo>
                <a:cubicBezTo>
                  <a:pt x="9121222" y="9791119"/>
                  <a:pt x="9256418" y="9832576"/>
                  <a:pt x="9384404" y="9890256"/>
                </a:cubicBezTo>
                <a:cubicBezTo>
                  <a:pt x="9433075" y="9911885"/>
                  <a:pt x="9483548" y="9929910"/>
                  <a:pt x="9530416" y="9953343"/>
                </a:cubicBezTo>
                <a:cubicBezTo>
                  <a:pt x="9580889" y="9978577"/>
                  <a:pt x="9629559" y="10012825"/>
                  <a:pt x="9681835" y="10036257"/>
                </a:cubicBezTo>
                <a:cubicBezTo>
                  <a:pt x="9863899" y="10120974"/>
                  <a:pt x="10036950" y="10221913"/>
                  <a:pt x="10204593" y="10333668"/>
                </a:cubicBezTo>
                <a:cubicBezTo>
                  <a:pt x="10265882" y="10375125"/>
                  <a:pt x="10323565" y="10423792"/>
                  <a:pt x="10372236" y="10479669"/>
                </a:cubicBezTo>
                <a:cubicBezTo>
                  <a:pt x="10429920" y="10540954"/>
                  <a:pt x="10493011" y="10587819"/>
                  <a:pt x="10570523" y="10618461"/>
                </a:cubicBezTo>
                <a:cubicBezTo>
                  <a:pt x="10622799" y="10638288"/>
                  <a:pt x="10657049" y="10670733"/>
                  <a:pt x="10685891" y="10719400"/>
                </a:cubicBezTo>
                <a:cubicBezTo>
                  <a:pt x="10720140" y="10773475"/>
                  <a:pt x="10763403" y="10814932"/>
                  <a:pt x="10831902" y="10838365"/>
                </a:cubicBezTo>
                <a:cubicBezTo>
                  <a:pt x="10958085" y="10881624"/>
                  <a:pt x="11089676" y="10903254"/>
                  <a:pt x="11214056" y="10955526"/>
                </a:cubicBezTo>
                <a:cubicBezTo>
                  <a:pt x="11318608" y="11000589"/>
                  <a:pt x="11430370" y="11029428"/>
                  <a:pt x="11540329" y="11061873"/>
                </a:cubicBezTo>
                <a:cubicBezTo>
                  <a:pt x="11697157" y="11106935"/>
                  <a:pt x="11852181" y="11159208"/>
                  <a:pt x="11998193" y="11231307"/>
                </a:cubicBezTo>
                <a:cubicBezTo>
                  <a:pt x="12133389" y="11297999"/>
                  <a:pt x="12273993" y="11355679"/>
                  <a:pt x="12407386" y="11424173"/>
                </a:cubicBezTo>
                <a:cubicBezTo>
                  <a:pt x="12528161" y="11485458"/>
                  <a:pt x="12650739" y="11539533"/>
                  <a:pt x="12748080" y="11636867"/>
                </a:cubicBezTo>
                <a:cubicBezTo>
                  <a:pt x="12769711" y="11658497"/>
                  <a:pt x="12798553" y="11674719"/>
                  <a:pt x="12825592" y="11687337"/>
                </a:cubicBezTo>
                <a:cubicBezTo>
                  <a:pt x="12904907" y="11725189"/>
                  <a:pt x="12982420" y="11759436"/>
                  <a:pt x="13061735" y="11793684"/>
                </a:cubicBezTo>
                <a:cubicBezTo>
                  <a:pt x="13115813" y="11817116"/>
                  <a:pt x="13169892" y="11836943"/>
                  <a:pt x="13222167" y="11858573"/>
                </a:cubicBezTo>
                <a:cubicBezTo>
                  <a:pt x="13346548" y="11914450"/>
                  <a:pt x="13470928" y="11972130"/>
                  <a:pt x="13595308" y="12028007"/>
                </a:cubicBezTo>
                <a:cubicBezTo>
                  <a:pt x="13598914" y="12029810"/>
                  <a:pt x="13604321" y="12026205"/>
                  <a:pt x="13613334" y="12024402"/>
                </a:cubicBezTo>
                <a:cubicBezTo>
                  <a:pt x="13613334" y="11993760"/>
                  <a:pt x="13613334" y="11963118"/>
                  <a:pt x="13613334" y="11932475"/>
                </a:cubicBezTo>
                <a:cubicBezTo>
                  <a:pt x="13613334" y="7983223"/>
                  <a:pt x="13613334" y="4035772"/>
                  <a:pt x="13613334" y="86520"/>
                </a:cubicBezTo>
                <a:cubicBezTo>
                  <a:pt x="13613334" y="57680"/>
                  <a:pt x="13611532" y="28840"/>
                  <a:pt x="13611532" y="0"/>
                </a:cubicBezTo>
                <a:cubicBezTo>
                  <a:pt x="14058580" y="0"/>
                  <a:pt x="14505628" y="0"/>
                  <a:pt x="14952676" y="0"/>
                </a:cubicBezTo>
                <a:cubicBezTo>
                  <a:pt x="14952676" y="7208153"/>
                  <a:pt x="14952676" y="14418107"/>
                  <a:pt x="14952676" y="21628062"/>
                </a:cubicBezTo>
                <a:cubicBezTo>
                  <a:pt x="9968451" y="21628062"/>
                  <a:pt x="4986028" y="21628062"/>
                  <a:pt x="0" y="21628062"/>
                </a:cubicBezTo>
                <a:cubicBezTo>
                  <a:pt x="0" y="14419910"/>
                  <a:pt x="0" y="7209955"/>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85616305"/>
      </p:ext>
    </p:extLst>
  </p:cSld>
  <p:clrMapOvr>
    <a:masterClrMapping/>
  </p:clrMapOvr>
  <p:transition spd="slow">
    <p:push dir="d"/>
  </p:transition>
</p:sldLayout>
</file>

<file path=ppt/slideLayouts/slideLayout1770.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65602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771.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2860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772.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1728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773.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8767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774.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2667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775.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9549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776.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597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777.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0776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778.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7272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779.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68584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_Custom 27_Push from bottom">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A2478E-53D9-4C13-B6A4-5D7A7C672263}"/>
              </a:ext>
            </a:extLst>
          </p:cNvPr>
          <p:cNvSpPr>
            <a:spLocks noGrp="1"/>
          </p:cNvSpPr>
          <p:nvPr>
            <p:ph type="pic" sz="quarter" idx="18"/>
          </p:nvPr>
        </p:nvSpPr>
        <p:spPr>
          <a:xfrm>
            <a:off x="-1381127" y="-13716001"/>
            <a:ext cx="14954251" cy="2162963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92403251"/>
      </p:ext>
    </p:extLst>
  </p:cSld>
  <p:clrMapOvr>
    <a:masterClrMapping/>
  </p:clrMapOvr>
  <p:transition spd="slow">
    <p:push dir="d"/>
  </p:transition>
</p:sldLayout>
</file>

<file path=ppt/slideLayouts/slideLayout1780.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43646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81.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31890770"/>
      </p:ext>
    </p:extLst>
  </p:cSld>
  <p:clrMapOvr>
    <a:masterClrMapping/>
  </p:clrMapOvr>
  <p:transition spd="slow">
    <p:push dir="u"/>
  </p:transition>
</p:sldLayout>
</file>

<file path=ppt/slideLayouts/slideLayout1782.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74239089"/>
      </p:ext>
    </p:extLst>
  </p:cSld>
  <p:clrMapOvr>
    <a:masterClrMapping/>
  </p:clrMapOvr>
  <p:transition spd="slow">
    <p:push dir="u"/>
  </p:transition>
</p:sldLayout>
</file>

<file path=ppt/slideLayouts/slideLayout1783.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3471597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784.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2576040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785.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72922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786.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2815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787.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10959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88.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2480477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89.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75112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A11693C-7927-4DDB-B092-99E9D0E3D6FA}"/>
              </a:ext>
            </a:extLst>
          </p:cNvPr>
          <p:cNvSpPr>
            <a:spLocks noGrp="1"/>
          </p:cNvSpPr>
          <p:nvPr>
            <p:ph type="pic" sz="quarter" idx="15"/>
          </p:nvPr>
        </p:nvSpPr>
        <p:spPr>
          <a:xfrm>
            <a:off x="-733880" y="-1546227"/>
            <a:ext cx="13149261" cy="8774339"/>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8C969F16-E5EB-4C97-838C-D9302165975F}"/>
              </a:ext>
            </a:extLst>
          </p:cNvPr>
          <p:cNvSpPr>
            <a:spLocks noGrp="1"/>
          </p:cNvSpPr>
          <p:nvPr>
            <p:ph type="pic" sz="quarter" idx="16"/>
          </p:nvPr>
        </p:nvSpPr>
        <p:spPr>
          <a:xfrm>
            <a:off x="-733880" y="-1546226"/>
            <a:ext cx="13149261" cy="8774339"/>
          </a:xfrm>
          <a:custGeom>
            <a:avLst/>
            <a:gdLst>
              <a:gd name="connsiteX0" fmla="*/ 10956657 w 13149261"/>
              <a:gd name="connsiteY0" fmla="*/ 1539289 h 8774339"/>
              <a:gd name="connsiteX1" fmla="*/ 4005417 w 13149261"/>
              <a:gd name="connsiteY1" fmla="*/ 1547514 h 8774339"/>
              <a:gd name="connsiteX2" fmla="*/ 4005417 w 13149261"/>
              <a:gd name="connsiteY2" fmla="*/ 3188329 h 8774339"/>
              <a:gd name="connsiteX3" fmla="*/ 4040297 w 13149261"/>
              <a:gd name="connsiteY3" fmla="*/ 3234877 h 8774339"/>
              <a:gd name="connsiteX4" fmla="*/ 4040297 w 13149261"/>
              <a:gd name="connsiteY4" fmla="*/ 3298880 h 8774339"/>
              <a:gd name="connsiteX5" fmla="*/ 4063552 w 13149261"/>
              <a:gd name="connsiteY5" fmla="*/ 3327973 h 8774339"/>
              <a:gd name="connsiteX6" fmla="*/ 4237956 w 13149261"/>
              <a:gd name="connsiteY6" fmla="*/ 3357065 h 8774339"/>
              <a:gd name="connsiteX7" fmla="*/ 4301905 w 13149261"/>
              <a:gd name="connsiteY7" fmla="*/ 3409431 h 8774339"/>
              <a:gd name="connsiteX8" fmla="*/ 4307718 w 13149261"/>
              <a:gd name="connsiteY8" fmla="*/ 3421068 h 8774339"/>
              <a:gd name="connsiteX9" fmla="*/ 4330972 w 13149261"/>
              <a:gd name="connsiteY9" fmla="*/ 3467616 h 8774339"/>
              <a:gd name="connsiteX10" fmla="*/ 4365853 w 13149261"/>
              <a:gd name="connsiteY10" fmla="*/ 3613079 h 8774339"/>
              <a:gd name="connsiteX11" fmla="*/ 4412361 w 13149261"/>
              <a:gd name="connsiteY11" fmla="*/ 3840000 h 8774339"/>
              <a:gd name="connsiteX12" fmla="*/ 4441429 w 13149261"/>
              <a:gd name="connsiteY12" fmla="*/ 3968007 h 8774339"/>
              <a:gd name="connsiteX13" fmla="*/ 4447242 w 13149261"/>
              <a:gd name="connsiteY13" fmla="*/ 4014554 h 8774339"/>
              <a:gd name="connsiteX14" fmla="*/ 4464683 w 13149261"/>
              <a:gd name="connsiteY14" fmla="*/ 4090195 h 8774339"/>
              <a:gd name="connsiteX15" fmla="*/ 4487937 w 13149261"/>
              <a:gd name="connsiteY15" fmla="*/ 4136743 h 8774339"/>
              <a:gd name="connsiteX16" fmla="*/ 4563512 w 13149261"/>
              <a:gd name="connsiteY16" fmla="*/ 4270568 h 8774339"/>
              <a:gd name="connsiteX17" fmla="*/ 4639087 w 13149261"/>
              <a:gd name="connsiteY17" fmla="*/ 4357845 h 8774339"/>
              <a:gd name="connsiteX18" fmla="*/ 4644901 w 13149261"/>
              <a:gd name="connsiteY18" fmla="*/ 4363664 h 8774339"/>
              <a:gd name="connsiteX19" fmla="*/ 4737917 w 13149261"/>
              <a:gd name="connsiteY19" fmla="*/ 4421849 h 8774339"/>
              <a:gd name="connsiteX20" fmla="*/ 4900695 w 13149261"/>
              <a:gd name="connsiteY20" fmla="*/ 4532400 h 8774339"/>
              <a:gd name="connsiteX21" fmla="*/ 5005337 w 13149261"/>
              <a:gd name="connsiteY21" fmla="*/ 4619677 h 8774339"/>
              <a:gd name="connsiteX22" fmla="*/ 5127421 w 13149261"/>
              <a:gd name="connsiteY22" fmla="*/ 4724410 h 8774339"/>
              <a:gd name="connsiteX23" fmla="*/ 5237877 w 13149261"/>
              <a:gd name="connsiteY23" fmla="*/ 4840780 h 8774339"/>
              <a:gd name="connsiteX24" fmla="*/ 5383215 w 13149261"/>
              <a:gd name="connsiteY24" fmla="*/ 5003698 h 8774339"/>
              <a:gd name="connsiteX25" fmla="*/ 5482044 w 13149261"/>
              <a:gd name="connsiteY25" fmla="*/ 5131705 h 8774339"/>
              <a:gd name="connsiteX26" fmla="*/ 5540179 w 13149261"/>
              <a:gd name="connsiteY26" fmla="*/ 5218982 h 8774339"/>
              <a:gd name="connsiteX27" fmla="*/ 5563433 w 13149261"/>
              <a:gd name="connsiteY27" fmla="*/ 5265530 h 8774339"/>
              <a:gd name="connsiteX28" fmla="*/ 5673889 w 13149261"/>
              <a:gd name="connsiteY28" fmla="*/ 5445903 h 8774339"/>
              <a:gd name="connsiteX29" fmla="*/ 5702956 w 13149261"/>
              <a:gd name="connsiteY29" fmla="*/ 5498270 h 8774339"/>
              <a:gd name="connsiteX30" fmla="*/ 5737837 w 13149261"/>
              <a:gd name="connsiteY30" fmla="*/ 5568091 h 8774339"/>
              <a:gd name="connsiteX31" fmla="*/ 5778532 w 13149261"/>
              <a:gd name="connsiteY31" fmla="*/ 5661187 h 8774339"/>
              <a:gd name="connsiteX32" fmla="*/ 5848294 w 13149261"/>
              <a:gd name="connsiteY32" fmla="*/ 5736828 h 8774339"/>
              <a:gd name="connsiteX33" fmla="*/ 5859921 w 13149261"/>
              <a:gd name="connsiteY33" fmla="*/ 5748465 h 8774339"/>
              <a:gd name="connsiteX34" fmla="*/ 5906429 w 13149261"/>
              <a:gd name="connsiteY34" fmla="*/ 5783376 h 8774339"/>
              <a:gd name="connsiteX35" fmla="*/ 5918056 w 13149261"/>
              <a:gd name="connsiteY35" fmla="*/ 5812468 h 8774339"/>
              <a:gd name="connsiteX36" fmla="*/ 5848294 w 13149261"/>
              <a:gd name="connsiteY36" fmla="*/ 5888109 h 8774339"/>
              <a:gd name="connsiteX37" fmla="*/ 5516925 w 13149261"/>
              <a:gd name="connsiteY37" fmla="*/ 5987023 h 8774339"/>
              <a:gd name="connsiteX38" fmla="*/ 5330893 w 13149261"/>
              <a:gd name="connsiteY38" fmla="*/ 6016115 h 8774339"/>
              <a:gd name="connsiteX39" fmla="*/ 5150675 w 13149261"/>
              <a:gd name="connsiteY39" fmla="*/ 6039389 h 8774339"/>
              <a:gd name="connsiteX40" fmla="*/ 5022778 w 13149261"/>
              <a:gd name="connsiteY40" fmla="*/ 6051026 h 8774339"/>
              <a:gd name="connsiteX41" fmla="*/ 4912322 w 13149261"/>
              <a:gd name="connsiteY41" fmla="*/ 6062663 h 8774339"/>
              <a:gd name="connsiteX42" fmla="*/ 4807679 w 13149261"/>
              <a:gd name="connsiteY42" fmla="*/ 6068482 h 8774339"/>
              <a:gd name="connsiteX43" fmla="*/ 4639087 w 13149261"/>
              <a:gd name="connsiteY43" fmla="*/ 6085937 h 8774339"/>
              <a:gd name="connsiteX44" fmla="*/ 4383293 w 13149261"/>
              <a:gd name="connsiteY44" fmla="*/ 6097574 h 8774339"/>
              <a:gd name="connsiteX45" fmla="*/ 4255397 w 13149261"/>
              <a:gd name="connsiteY45" fmla="*/ 6103393 h 8774339"/>
              <a:gd name="connsiteX46" fmla="*/ 4028671 w 13149261"/>
              <a:gd name="connsiteY46" fmla="*/ 6103393 h 8774339"/>
              <a:gd name="connsiteX47" fmla="*/ 3610099 w 13149261"/>
              <a:gd name="connsiteY47" fmla="*/ 6103393 h 8774339"/>
              <a:gd name="connsiteX48" fmla="*/ 3296171 w 13149261"/>
              <a:gd name="connsiteY48" fmla="*/ 6097574 h 8774339"/>
              <a:gd name="connsiteX49" fmla="*/ 3133393 w 13149261"/>
              <a:gd name="connsiteY49" fmla="*/ 6091756 h 8774339"/>
              <a:gd name="connsiteX50" fmla="*/ 3127579 w 13149261"/>
              <a:gd name="connsiteY50" fmla="*/ 6091756 h 8774339"/>
              <a:gd name="connsiteX51" fmla="*/ 2999683 w 13149261"/>
              <a:gd name="connsiteY51" fmla="*/ 6080119 h 8774339"/>
              <a:gd name="connsiteX52" fmla="*/ 2842718 w 13149261"/>
              <a:gd name="connsiteY52" fmla="*/ 6068482 h 8774339"/>
              <a:gd name="connsiteX53" fmla="*/ 2778770 w 13149261"/>
              <a:gd name="connsiteY53" fmla="*/ 6062663 h 8774339"/>
              <a:gd name="connsiteX54" fmla="*/ 2633432 w 13149261"/>
              <a:gd name="connsiteY54" fmla="*/ 6051026 h 8774339"/>
              <a:gd name="connsiteX55" fmla="*/ 2488095 w 13149261"/>
              <a:gd name="connsiteY55" fmla="*/ 6027752 h 8774339"/>
              <a:gd name="connsiteX56" fmla="*/ 2313690 w 13149261"/>
              <a:gd name="connsiteY56" fmla="*/ 5998660 h 8774339"/>
              <a:gd name="connsiteX57" fmla="*/ 2174166 w 13149261"/>
              <a:gd name="connsiteY57" fmla="*/ 5963749 h 8774339"/>
              <a:gd name="connsiteX58" fmla="*/ 2046270 w 13149261"/>
              <a:gd name="connsiteY58" fmla="*/ 5905564 h 8774339"/>
              <a:gd name="connsiteX59" fmla="*/ 2005575 w 13149261"/>
              <a:gd name="connsiteY59" fmla="*/ 5847379 h 8774339"/>
              <a:gd name="connsiteX60" fmla="*/ 2040456 w 13149261"/>
              <a:gd name="connsiteY60" fmla="*/ 5765920 h 8774339"/>
              <a:gd name="connsiteX61" fmla="*/ 2127659 w 13149261"/>
              <a:gd name="connsiteY61" fmla="*/ 5713554 h 8774339"/>
              <a:gd name="connsiteX62" fmla="*/ 2156726 w 13149261"/>
              <a:gd name="connsiteY62" fmla="*/ 5684461 h 8774339"/>
              <a:gd name="connsiteX63" fmla="*/ 2197420 w 13149261"/>
              <a:gd name="connsiteY63" fmla="*/ 5597184 h 8774339"/>
              <a:gd name="connsiteX64" fmla="*/ 2261369 w 13149261"/>
              <a:gd name="connsiteY64" fmla="*/ 5474996 h 8774339"/>
              <a:gd name="connsiteX65" fmla="*/ 2400893 w 13149261"/>
              <a:gd name="connsiteY65" fmla="*/ 5242256 h 8774339"/>
              <a:gd name="connsiteX66" fmla="*/ 2517162 w 13149261"/>
              <a:gd name="connsiteY66" fmla="*/ 5079338 h 8774339"/>
              <a:gd name="connsiteX67" fmla="*/ 2610178 w 13149261"/>
              <a:gd name="connsiteY67" fmla="*/ 4962968 h 8774339"/>
              <a:gd name="connsiteX68" fmla="*/ 2703194 w 13149261"/>
              <a:gd name="connsiteY68" fmla="*/ 4852417 h 8774339"/>
              <a:gd name="connsiteX69" fmla="*/ 2842718 w 13149261"/>
              <a:gd name="connsiteY69" fmla="*/ 4712773 h 8774339"/>
              <a:gd name="connsiteX70" fmla="*/ 3028750 w 13149261"/>
              <a:gd name="connsiteY70" fmla="*/ 4555674 h 8774339"/>
              <a:gd name="connsiteX71" fmla="*/ 3156647 w 13149261"/>
              <a:gd name="connsiteY71" fmla="*/ 4456760 h 8774339"/>
              <a:gd name="connsiteX72" fmla="*/ 3325238 w 13149261"/>
              <a:gd name="connsiteY72" fmla="*/ 4357845 h 8774339"/>
              <a:gd name="connsiteX73" fmla="*/ 3377560 w 13149261"/>
              <a:gd name="connsiteY73" fmla="*/ 4288023 h 8774339"/>
              <a:gd name="connsiteX74" fmla="*/ 3453135 w 13149261"/>
              <a:gd name="connsiteY74" fmla="*/ 4148380 h 8774339"/>
              <a:gd name="connsiteX75" fmla="*/ 3470575 w 13149261"/>
              <a:gd name="connsiteY75" fmla="*/ 4113469 h 8774339"/>
              <a:gd name="connsiteX76" fmla="*/ 3488016 w 13149261"/>
              <a:gd name="connsiteY76" fmla="*/ 4020373 h 8774339"/>
              <a:gd name="connsiteX77" fmla="*/ 3546151 w 13149261"/>
              <a:gd name="connsiteY77" fmla="*/ 3746904 h 8774339"/>
              <a:gd name="connsiteX78" fmla="*/ 3581032 w 13149261"/>
              <a:gd name="connsiteY78" fmla="*/ 3578168 h 8774339"/>
              <a:gd name="connsiteX79" fmla="*/ 3610099 w 13149261"/>
              <a:gd name="connsiteY79" fmla="*/ 3450161 h 8774339"/>
              <a:gd name="connsiteX80" fmla="*/ 3697302 w 13149261"/>
              <a:gd name="connsiteY80" fmla="*/ 3357065 h 8774339"/>
              <a:gd name="connsiteX81" fmla="*/ 3819385 w 13149261"/>
              <a:gd name="connsiteY81" fmla="*/ 3333791 h 8774339"/>
              <a:gd name="connsiteX82" fmla="*/ 3900774 w 13149261"/>
              <a:gd name="connsiteY82" fmla="*/ 3327973 h 8774339"/>
              <a:gd name="connsiteX83" fmla="*/ 3900774 w 13149261"/>
              <a:gd name="connsiteY83" fmla="*/ 3234877 h 8774339"/>
              <a:gd name="connsiteX84" fmla="*/ 3929841 w 13149261"/>
              <a:gd name="connsiteY84" fmla="*/ 3182510 h 8774339"/>
              <a:gd name="connsiteX85" fmla="*/ 3929841 w 13149261"/>
              <a:gd name="connsiteY85" fmla="*/ 2769397 h 8774339"/>
              <a:gd name="connsiteX86" fmla="*/ 3924028 w 13149261"/>
              <a:gd name="connsiteY86" fmla="*/ 2362103 h 8774339"/>
              <a:gd name="connsiteX87" fmla="*/ 3929841 w 13149261"/>
              <a:gd name="connsiteY87" fmla="*/ 1954809 h 8774339"/>
              <a:gd name="connsiteX88" fmla="*/ 3929841 w 13149261"/>
              <a:gd name="connsiteY88" fmla="*/ 1547514 h 8774339"/>
              <a:gd name="connsiteX89" fmla="*/ 732420 w 13149261"/>
              <a:gd name="connsiteY89" fmla="*/ 1547514 h 8774339"/>
              <a:gd name="connsiteX90" fmla="*/ 732420 w 13149261"/>
              <a:gd name="connsiteY90" fmla="*/ 8419152 h 8774339"/>
              <a:gd name="connsiteX91" fmla="*/ 12958195 w 13149261"/>
              <a:gd name="connsiteY91" fmla="*/ 8419152 h 8774339"/>
              <a:gd name="connsiteX92" fmla="*/ 12958195 w 13149261"/>
              <a:gd name="connsiteY92" fmla="*/ 8401697 h 8774339"/>
              <a:gd name="connsiteX93" fmla="*/ 12958195 w 13149261"/>
              <a:gd name="connsiteY93" fmla="*/ 1547514 h 8774339"/>
              <a:gd name="connsiteX94" fmla="*/ 12952382 w 13149261"/>
              <a:gd name="connsiteY94" fmla="*/ 1541696 h 8774339"/>
              <a:gd name="connsiteX95" fmla="*/ 11205943 w 13149261"/>
              <a:gd name="connsiteY95" fmla="*/ 1539289 h 8774339"/>
              <a:gd name="connsiteX96" fmla="*/ 10956657 w 13149261"/>
              <a:gd name="connsiteY96" fmla="*/ 1539289 h 8774339"/>
              <a:gd name="connsiteX97" fmla="*/ 0 w 13149261"/>
              <a:gd name="connsiteY97" fmla="*/ 0 h 8774339"/>
              <a:gd name="connsiteX98" fmla="*/ 40692 w 13149261"/>
              <a:gd name="connsiteY98" fmla="*/ 0 h 8774339"/>
              <a:gd name="connsiteX99" fmla="*/ 13102756 w 13149261"/>
              <a:gd name="connsiteY99" fmla="*/ 0 h 8774339"/>
              <a:gd name="connsiteX100" fmla="*/ 13131822 w 13149261"/>
              <a:gd name="connsiteY100" fmla="*/ 0 h 8774339"/>
              <a:gd name="connsiteX101" fmla="*/ 13149261 w 13149261"/>
              <a:gd name="connsiteY101" fmla="*/ 5819 h 8774339"/>
              <a:gd name="connsiteX102" fmla="*/ 13149261 w 13149261"/>
              <a:gd name="connsiteY102" fmla="*/ 34911 h 8774339"/>
              <a:gd name="connsiteX103" fmla="*/ 13149261 w 13149261"/>
              <a:gd name="connsiteY103" fmla="*/ 8745246 h 8774339"/>
              <a:gd name="connsiteX104" fmla="*/ 13149261 w 13149261"/>
              <a:gd name="connsiteY104" fmla="*/ 8774339 h 8774339"/>
              <a:gd name="connsiteX105" fmla="*/ 0 w 13149261"/>
              <a:gd name="connsiteY105" fmla="*/ 8774339 h 8774339"/>
              <a:gd name="connsiteX106" fmla="*/ 0 w 13149261"/>
              <a:gd name="connsiteY106" fmla="*/ 0 h 87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3149261" h="8774339">
                <a:moveTo>
                  <a:pt x="10956657" y="1539289"/>
                </a:moveTo>
                <a:cubicBezTo>
                  <a:pt x="8324721" y="1539412"/>
                  <a:pt x="4021608" y="1543463"/>
                  <a:pt x="4005417" y="1547514"/>
                </a:cubicBezTo>
                <a:cubicBezTo>
                  <a:pt x="4005417" y="2094452"/>
                  <a:pt x="4005417" y="2641391"/>
                  <a:pt x="4005417" y="3188329"/>
                </a:cubicBezTo>
                <a:cubicBezTo>
                  <a:pt x="4034484" y="3194147"/>
                  <a:pt x="4040297" y="3205784"/>
                  <a:pt x="4040297" y="3234877"/>
                </a:cubicBezTo>
                <a:cubicBezTo>
                  <a:pt x="4034484" y="3252332"/>
                  <a:pt x="4040297" y="3275606"/>
                  <a:pt x="4040297" y="3298880"/>
                </a:cubicBezTo>
                <a:cubicBezTo>
                  <a:pt x="4040297" y="3322154"/>
                  <a:pt x="4046111" y="3327973"/>
                  <a:pt x="4063552" y="3327973"/>
                </a:cubicBezTo>
                <a:cubicBezTo>
                  <a:pt x="4127500" y="3327973"/>
                  <a:pt x="4179822" y="3339609"/>
                  <a:pt x="4237956" y="3357065"/>
                </a:cubicBezTo>
                <a:cubicBezTo>
                  <a:pt x="4267024" y="3362883"/>
                  <a:pt x="4296091" y="3374520"/>
                  <a:pt x="4301905" y="3409431"/>
                </a:cubicBezTo>
                <a:cubicBezTo>
                  <a:pt x="4301905" y="3409431"/>
                  <a:pt x="4307718" y="3415250"/>
                  <a:pt x="4307718" y="3421068"/>
                </a:cubicBezTo>
                <a:cubicBezTo>
                  <a:pt x="4313532" y="3438524"/>
                  <a:pt x="4325159" y="3450161"/>
                  <a:pt x="4330972" y="3467616"/>
                </a:cubicBezTo>
                <a:cubicBezTo>
                  <a:pt x="4342599" y="3519983"/>
                  <a:pt x="4354226" y="3566531"/>
                  <a:pt x="4365853" y="3613079"/>
                </a:cubicBezTo>
                <a:cubicBezTo>
                  <a:pt x="4389107" y="3688719"/>
                  <a:pt x="4394921" y="3764359"/>
                  <a:pt x="4412361" y="3840000"/>
                </a:cubicBezTo>
                <a:cubicBezTo>
                  <a:pt x="4423988" y="3880729"/>
                  <a:pt x="4429802" y="3927277"/>
                  <a:pt x="4441429" y="3968007"/>
                </a:cubicBezTo>
                <a:cubicBezTo>
                  <a:pt x="4441429" y="3985462"/>
                  <a:pt x="4441429" y="3997099"/>
                  <a:pt x="4447242" y="4014554"/>
                </a:cubicBezTo>
                <a:cubicBezTo>
                  <a:pt x="4453055" y="4037828"/>
                  <a:pt x="4464683" y="4066921"/>
                  <a:pt x="4464683" y="4090195"/>
                </a:cubicBezTo>
                <a:cubicBezTo>
                  <a:pt x="4464683" y="4113469"/>
                  <a:pt x="4476310" y="4125106"/>
                  <a:pt x="4487937" y="4136743"/>
                </a:cubicBezTo>
                <a:cubicBezTo>
                  <a:pt x="4528631" y="4171654"/>
                  <a:pt x="4551885" y="4218202"/>
                  <a:pt x="4563512" y="4270568"/>
                </a:cubicBezTo>
                <a:cubicBezTo>
                  <a:pt x="4580952" y="4311298"/>
                  <a:pt x="4592579" y="4346209"/>
                  <a:pt x="4639087" y="4357845"/>
                </a:cubicBezTo>
                <a:cubicBezTo>
                  <a:pt x="4644901" y="4357845"/>
                  <a:pt x="4644901" y="4363664"/>
                  <a:pt x="4644901" y="4363664"/>
                </a:cubicBezTo>
                <a:cubicBezTo>
                  <a:pt x="4679782" y="4381119"/>
                  <a:pt x="4708849" y="4398575"/>
                  <a:pt x="4737917" y="4421849"/>
                </a:cubicBezTo>
                <a:cubicBezTo>
                  <a:pt x="4790238" y="4456760"/>
                  <a:pt x="4848373" y="4491671"/>
                  <a:pt x="4900695" y="4532400"/>
                </a:cubicBezTo>
                <a:cubicBezTo>
                  <a:pt x="4935575" y="4561493"/>
                  <a:pt x="4970457" y="4590585"/>
                  <a:pt x="5005337" y="4619677"/>
                </a:cubicBezTo>
                <a:cubicBezTo>
                  <a:pt x="5046032" y="4654588"/>
                  <a:pt x="5092540" y="4689499"/>
                  <a:pt x="5127421" y="4724410"/>
                </a:cubicBezTo>
                <a:cubicBezTo>
                  <a:pt x="5162302" y="4765140"/>
                  <a:pt x="5202996" y="4800051"/>
                  <a:pt x="5237877" y="4840780"/>
                </a:cubicBezTo>
                <a:cubicBezTo>
                  <a:pt x="5290198" y="4887328"/>
                  <a:pt x="5336706" y="4945513"/>
                  <a:pt x="5383215" y="5003698"/>
                </a:cubicBezTo>
                <a:cubicBezTo>
                  <a:pt x="5412282" y="5044427"/>
                  <a:pt x="5447163" y="5090975"/>
                  <a:pt x="5482044" y="5131705"/>
                </a:cubicBezTo>
                <a:cubicBezTo>
                  <a:pt x="5499485" y="5160797"/>
                  <a:pt x="5522738" y="5184071"/>
                  <a:pt x="5540179" y="5218982"/>
                </a:cubicBezTo>
                <a:cubicBezTo>
                  <a:pt x="5545992" y="5236437"/>
                  <a:pt x="5551806" y="5248074"/>
                  <a:pt x="5563433" y="5265530"/>
                </a:cubicBezTo>
                <a:cubicBezTo>
                  <a:pt x="5598314" y="5329533"/>
                  <a:pt x="5633195" y="5387718"/>
                  <a:pt x="5673889" y="5445903"/>
                </a:cubicBezTo>
                <a:cubicBezTo>
                  <a:pt x="5679702" y="5463359"/>
                  <a:pt x="5697143" y="5480814"/>
                  <a:pt x="5702956" y="5498270"/>
                </a:cubicBezTo>
                <a:cubicBezTo>
                  <a:pt x="5708770" y="5521544"/>
                  <a:pt x="5726211" y="5544818"/>
                  <a:pt x="5737837" y="5568091"/>
                </a:cubicBezTo>
                <a:cubicBezTo>
                  <a:pt x="5749464" y="5597184"/>
                  <a:pt x="5761091" y="5632095"/>
                  <a:pt x="5778532" y="5661187"/>
                </a:cubicBezTo>
                <a:cubicBezTo>
                  <a:pt x="5801786" y="5690280"/>
                  <a:pt x="5825040" y="5713554"/>
                  <a:pt x="5848294" y="5736828"/>
                </a:cubicBezTo>
                <a:cubicBezTo>
                  <a:pt x="5848294" y="5742646"/>
                  <a:pt x="5854108" y="5742646"/>
                  <a:pt x="5859921" y="5748465"/>
                </a:cubicBezTo>
                <a:cubicBezTo>
                  <a:pt x="5877361" y="5760102"/>
                  <a:pt x="5894802" y="5765920"/>
                  <a:pt x="5906429" y="5783376"/>
                </a:cubicBezTo>
                <a:cubicBezTo>
                  <a:pt x="5918056" y="5789194"/>
                  <a:pt x="5923870" y="5800831"/>
                  <a:pt x="5918056" y="5812468"/>
                </a:cubicBezTo>
                <a:cubicBezTo>
                  <a:pt x="5900615" y="5847379"/>
                  <a:pt x="5877361" y="5876472"/>
                  <a:pt x="5848294" y="5888109"/>
                </a:cubicBezTo>
                <a:cubicBezTo>
                  <a:pt x="5743651" y="5940475"/>
                  <a:pt x="5633195" y="5963749"/>
                  <a:pt x="5516925" y="5987023"/>
                </a:cubicBezTo>
                <a:cubicBezTo>
                  <a:pt x="5458790" y="5998660"/>
                  <a:pt x="5394841" y="6004478"/>
                  <a:pt x="5330893" y="6016115"/>
                </a:cubicBezTo>
                <a:cubicBezTo>
                  <a:pt x="5272758" y="6021934"/>
                  <a:pt x="5214624" y="6033571"/>
                  <a:pt x="5150675" y="6039389"/>
                </a:cubicBezTo>
                <a:cubicBezTo>
                  <a:pt x="5109980" y="6045208"/>
                  <a:pt x="5069286" y="6045208"/>
                  <a:pt x="5022778" y="6051026"/>
                </a:cubicBezTo>
                <a:cubicBezTo>
                  <a:pt x="4987897" y="6056845"/>
                  <a:pt x="4953016" y="6056845"/>
                  <a:pt x="4912322" y="6062663"/>
                </a:cubicBezTo>
                <a:cubicBezTo>
                  <a:pt x="4877441" y="6062663"/>
                  <a:pt x="4842560" y="6062663"/>
                  <a:pt x="4807679" y="6068482"/>
                </a:cubicBezTo>
                <a:cubicBezTo>
                  <a:pt x="4755357" y="6074300"/>
                  <a:pt x="4697222" y="6080119"/>
                  <a:pt x="4639087" y="6085937"/>
                </a:cubicBezTo>
                <a:cubicBezTo>
                  <a:pt x="4557699" y="6085937"/>
                  <a:pt x="4470496" y="6085937"/>
                  <a:pt x="4383293" y="6097574"/>
                </a:cubicBezTo>
                <a:cubicBezTo>
                  <a:pt x="4342599" y="6097574"/>
                  <a:pt x="4301905" y="6097574"/>
                  <a:pt x="4255397" y="6103393"/>
                </a:cubicBezTo>
                <a:cubicBezTo>
                  <a:pt x="4179822" y="6103393"/>
                  <a:pt x="4104246" y="6103393"/>
                  <a:pt x="4028671" y="6103393"/>
                </a:cubicBezTo>
                <a:cubicBezTo>
                  <a:pt x="3889147" y="6109211"/>
                  <a:pt x="3749623" y="6109211"/>
                  <a:pt x="3610099" y="6103393"/>
                </a:cubicBezTo>
                <a:cubicBezTo>
                  <a:pt x="3505456" y="6097574"/>
                  <a:pt x="3400813" y="6103393"/>
                  <a:pt x="3296171" y="6097574"/>
                </a:cubicBezTo>
                <a:cubicBezTo>
                  <a:pt x="3243849" y="6091756"/>
                  <a:pt x="3185714" y="6091756"/>
                  <a:pt x="3133393" y="6091756"/>
                </a:cubicBezTo>
                <a:cubicBezTo>
                  <a:pt x="3133393" y="6091756"/>
                  <a:pt x="3127579" y="6091756"/>
                  <a:pt x="3127579" y="6091756"/>
                </a:cubicBezTo>
                <a:cubicBezTo>
                  <a:pt x="3086885" y="6085937"/>
                  <a:pt x="3046190" y="6080119"/>
                  <a:pt x="2999683" y="6080119"/>
                </a:cubicBezTo>
                <a:cubicBezTo>
                  <a:pt x="2947361" y="6074300"/>
                  <a:pt x="2895040" y="6074300"/>
                  <a:pt x="2842718" y="6068482"/>
                </a:cubicBezTo>
                <a:cubicBezTo>
                  <a:pt x="2825278" y="6068482"/>
                  <a:pt x="2802024" y="6062663"/>
                  <a:pt x="2778770" y="6062663"/>
                </a:cubicBezTo>
                <a:cubicBezTo>
                  <a:pt x="2732262" y="6056845"/>
                  <a:pt x="2679940" y="6056845"/>
                  <a:pt x="2633432" y="6051026"/>
                </a:cubicBezTo>
                <a:cubicBezTo>
                  <a:pt x="2586924" y="6045208"/>
                  <a:pt x="2534603" y="6039389"/>
                  <a:pt x="2488095" y="6027752"/>
                </a:cubicBezTo>
                <a:cubicBezTo>
                  <a:pt x="2429960" y="6021934"/>
                  <a:pt x="2371825" y="6010297"/>
                  <a:pt x="2313690" y="5998660"/>
                </a:cubicBezTo>
                <a:cubicBezTo>
                  <a:pt x="2267182" y="5987023"/>
                  <a:pt x="2220674" y="5975386"/>
                  <a:pt x="2174166" y="5963749"/>
                </a:cubicBezTo>
                <a:cubicBezTo>
                  <a:pt x="2127659" y="5952112"/>
                  <a:pt x="2086964" y="5934657"/>
                  <a:pt x="2046270" y="5905564"/>
                </a:cubicBezTo>
                <a:cubicBezTo>
                  <a:pt x="2028829" y="5888109"/>
                  <a:pt x="2011389" y="5870653"/>
                  <a:pt x="2005575" y="5847379"/>
                </a:cubicBezTo>
                <a:cubicBezTo>
                  <a:pt x="1999762" y="5818287"/>
                  <a:pt x="2011389" y="5783376"/>
                  <a:pt x="2040456" y="5765920"/>
                </a:cubicBezTo>
                <a:cubicBezTo>
                  <a:pt x="2069524" y="5748465"/>
                  <a:pt x="2098591" y="5731009"/>
                  <a:pt x="2127659" y="5713554"/>
                </a:cubicBezTo>
                <a:cubicBezTo>
                  <a:pt x="2139286" y="5707735"/>
                  <a:pt x="2150913" y="5701917"/>
                  <a:pt x="2156726" y="5684461"/>
                </a:cubicBezTo>
                <a:cubicBezTo>
                  <a:pt x="2168353" y="5655369"/>
                  <a:pt x="2179980" y="5626276"/>
                  <a:pt x="2197420" y="5597184"/>
                </a:cubicBezTo>
                <a:cubicBezTo>
                  <a:pt x="2214861" y="5556454"/>
                  <a:pt x="2238115" y="5515725"/>
                  <a:pt x="2261369" y="5474996"/>
                </a:cubicBezTo>
                <a:cubicBezTo>
                  <a:pt x="2307877" y="5399355"/>
                  <a:pt x="2354385" y="5317896"/>
                  <a:pt x="2400893" y="5242256"/>
                </a:cubicBezTo>
                <a:cubicBezTo>
                  <a:pt x="2435774" y="5184071"/>
                  <a:pt x="2476468" y="5131705"/>
                  <a:pt x="2517162" y="5079338"/>
                </a:cubicBezTo>
                <a:cubicBezTo>
                  <a:pt x="2546230" y="5038609"/>
                  <a:pt x="2575297" y="4997879"/>
                  <a:pt x="2610178" y="4962968"/>
                </a:cubicBezTo>
                <a:cubicBezTo>
                  <a:pt x="2639246" y="4928057"/>
                  <a:pt x="2674127" y="4887328"/>
                  <a:pt x="2703194" y="4852417"/>
                </a:cubicBezTo>
                <a:cubicBezTo>
                  <a:pt x="2749702" y="4805869"/>
                  <a:pt x="2796210" y="4753503"/>
                  <a:pt x="2842718" y="4712773"/>
                </a:cubicBezTo>
                <a:cubicBezTo>
                  <a:pt x="2906667" y="4654588"/>
                  <a:pt x="2964802" y="4602222"/>
                  <a:pt x="3028750" y="4555674"/>
                </a:cubicBezTo>
                <a:cubicBezTo>
                  <a:pt x="3069444" y="4520763"/>
                  <a:pt x="3115952" y="4485852"/>
                  <a:pt x="3156647" y="4456760"/>
                </a:cubicBezTo>
                <a:cubicBezTo>
                  <a:pt x="3208968" y="4421849"/>
                  <a:pt x="3267103" y="4386938"/>
                  <a:pt x="3325238" y="4357845"/>
                </a:cubicBezTo>
                <a:cubicBezTo>
                  <a:pt x="3354306" y="4340390"/>
                  <a:pt x="3365933" y="4317116"/>
                  <a:pt x="3377560" y="4288023"/>
                </a:cubicBezTo>
                <a:cubicBezTo>
                  <a:pt x="3389187" y="4235657"/>
                  <a:pt x="3412440" y="4183291"/>
                  <a:pt x="3453135" y="4148380"/>
                </a:cubicBezTo>
                <a:cubicBezTo>
                  <a:pt x="3464762" y="4136743"/>
                  <a:pt x="3470575" y="4130924"/>
                  <a:pt x="3470575" y="4113469"/>
                </a:cubicBezTo>
                <a:cubicBezTo>
                  <a:pt x="3476389" y="4084376"/>
                  <a:pt x="3482202" y="4055284"/>
                  <a:pt x="3488016" y="4020373"/>
                </a:cubicBezTo>
                <a:cubicBezTo>
                  <a:pt x="3505456" y="3927277"/>
                  <a:pt x="3528710" y="3840000"/>
                  <a:pt x="3546151" y="3746904"/>
                </a:cubicBezTo>
                <a:cubicBezTo>
                  <a:pt x="3557778" y="3688719"/>
                  <a:pt x="3569405" y="3630534"/>
                  <a:pt x="3581032" y="3578168"/>
                </a:cubicBezTo>
                <a:cubicBezTo>
                  <a:pt x="3586845" y="3531620"/>
                  <a:pt x="3604286" y="3490890"/>
                  <a:pt x="3610099" y="3450161"/>
                </a:cubicBezTo>
                <a:cubicBezTo>
                  <a:pt x="3621726" y="3397794"/>
                  <a:pt x="3650794" y="3374520"/>
                  <a:pt x="3697302" y="3357065"/>
                </a:cubicBezTo>
                <a:cubicBezTo>
                  <a:pt x="3737996" y="3345428"/>
                  <a:pt x="3778691" y="3333791"/>
                  <a:pt x="3819385" y="3333791"/>
                </a:cubicBezTo>
                <a:cubicBezTo>
                  <a:pt x="3848452" y="3333791"/>
                  <a:pt x="3871706" y="3327973"/>
                  <a:pt x="3900774" y="3327973"/>
                </a:cubicBezTo>
                <a:cubicBezTo>
                  <a:pt x="3900774" y="3293062"/>
                  <a:pt x="3900774" y="3263969"/>
                  <a:pt x="3900774" y="3234877"/>
                </a:cubicBezTo>
                <a:cubicBezTo>
                  <a:pt x="3900774" y="3211603"/>
                  <a:pt x="3900774" y="3188329"/>
                  <a:pt x="3929841" y="3182510"/>
                </a:cubicBezTo>
                <a:cubicBezTo>
                  <a:pt x="3929841" y="3042866"/>
                  <a:pt x="3924028" y="2909041"/>
                  <a:pt x="3929841" y="2769397"/>
                </a:cubicBezTo>
                <a:cubicBezTo>
                  <a:pt x="3929841" y="2635572"/>
                  <a:pt x="3924028" y="2501747"/>
                  <a:pt x="3924028" y="2362103"/>
                </a:cubicBezTo>
                <a:cubicBezTo>
                  <a:pt x="3929841" y="2228278"/>
                  <a:pt x="3929841" y="2088634"/>
                  <a:pt x="3929841" y="1954809"/>
                </a:cubicBezTo>
                <a:cubicBezTo>
                  <a:pt x="3929841" y="1820983"/>
                  <a:pt x="3929841" y="1681339"/>
                  <a:pt x="3929841" y="1547514"/>
                </a:cubicBezTo>
                <a:cubicBezTo>
                  <a:pt x="3894960" y="1541696"/>
                  <a:pt x="755674" y="1541696"/>
                  <a:pt x="732420" y="1547514"/>
                </a:cubicBezTo>
                <a:cubicBezTo>
                  <a:pt x="732420" y="3840000"/>
                  <a:pt x="732420" y="6126667"/>
                  <a:pt x="732420" y="8419152"/>
                </a:cubicBezTo>
                <a:cubicBezTo>
                  <a:pt x="4813492" y="8419152"/>
                  <a:pt x="8882937" y="8419152"/>
                  <a:pt x="12958195" y="8419152"/>
                </a:cubicBezTo>
                <a:cubicBezTo>
                  <a:pt x="12958195" y="8413334"/>
                  <a:pt x="12958195" y="8407515"/>
                  <a:pt x="12958195" y="8401697"/>
                </a:cubicBezTo>
                <a:cubicBezTo>
                  <a:pt x="12958195" y="6120848"/>
                  <a:pt x="12958195" y="3834181"/>
                  <a:pt x="12958195" y="1547514"/>
                </a:cubicBezTo>
                <a:cubicBezTo>
                  <a:pt x="12958195" y="1547514"/>
                  <a:pt x="12958195" y="1547514"/>
                  <a:pt x="12952382" y="1541696"/>
                </a:cubicBezTo>
                <a:cubicBezTo>
                  <a:pt x="12936031" y="1540059"/>
                  <a:pt x="12222999" y="1539343"/>
                  <a:pt x="11205943" y="1539289"/>
                </a:cubicBezTo>
                <a:cubicBezTo>
                  <a:pt x="11124720" y="1539285"/>
                  <a:pt x="11041558" y="1539285"/>
                  <a:pt x="10956657" y="1539289"/>
                </a:cubicBezTo>
                <a:close/>
                <a:moveTo>
                  <a:pt x="0" y="0"/>
                </a:moveTo>
                <a:cubicBezTo>
                  <a:pt x="11627" y="0"/>
                  <a:pt x="29066" y="0"/>
                  <a:pt x="40692" y="0"/>
                </a:cubicBezTo>
                <a:cubicBezTo>
                  <a:pt x="4394713" y="0"/>
                  <a:pt x="8748735" y="0"/>
                  <a:pt x="13102756" y="0"/>
                </a:cubicBezTo>
                <a:cubicBezTo>
                  <a:pt x="13108569" y="0"/>
                  <a:pt x="13120195" y="0"/>
                  <a:pt x="13131822" y="0"/>
                </a:cubicBezTo>
                <a:cubicBezTo>
                  <a:pt x="13137635" y="0"/>
                  <a:pt x="13143448" y="5819"/>
                  <a:pt x="13149261" y="5819"/>
                </a:cubicBezTo>
                <a:cubicBezTo>
                  <a:pt x="13149261" y="17456"/>
                  <a:pt x="13149261" y="29093"/>
                  <a:pt x="13149261" y="34911"/>
                </a:cubicBezTo>
                <a:cubicBezTo>
                  <a:pt x="13149261" y="2938356"/>
                  <a:pt x="13149261" y="5841802"/>
                  <a:pt x="13149261" y="8745246"/>
                </a:cubicBezTo>
                <a:cubicBezTo>
                  <a:pt x="13149261" y="8756883"/>
                  <a:pt x="13149261" y="8762702"/>
                  <a:pt x="13149261" y="8774339"/>
                </a:cubicBezTo>
                <a:cubicBezTo>
                  <a:pt x="8766174" y="8774339"/>
                  <a:pt x="4383087" y="8774339"/>
                  <a:pt x="0" y="8774339"/>
                </a:cubicBezTo>
                <a:cubicBezTo>
                  <a:pt x="0" y="5853439"/>
                  <a:pt x="0" y="2926719"/>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1633505"/>
      </p:ext>
    </p:extLst>
  </p:cSld>
  <p:clrMapOvr>
    <a:masterClrMapping/>
  </p:clrMapOvr>
  <p:transition spd="slow">
    <p:push dir="u"/>
  </p:transition>
</p:sldLayout>
</file>

<file path=ppt/slideLayouts/slideLayout1790.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6221790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91.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70272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92.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67215261"/>
      </p:ext>
    </p:extLst>
  </p:cSld>
  <p:clrMapOvr>
    <a:masterClrMapping/>
  </p:clrMapOvr>
  <p:transition spd="slow">
    <p:push dir="r"/>
  </p:transition>
</p:sldLayout>
</file>

<file path=ppt/slideLayouts/slideLayout1793.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79719130"/>
      </p:ext>
    </p:extLst>
  </p:cSld>
  <p:clrMapOvr>
    <a:masterClrMapping/>
  </p:clrMapOvr>
  <p:transition spd="slow">
    <p:push/>
  </p:transition>
</p:sldLayout>
</file>

<file path=ppt/slideLayouts/slideLayout1794.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63339511"/>
      </p:ext>
    </p:extLst>
  </p:cSld>
  <p:clrMapOvr>
    <a:masterClrMapping/>
  </p:clrMapOvr>
  <p:transition spd="slow">
    <p:push dir="r"/>
  </p:transition>
</p:sldLayout>
</file>

<file path=ppt/slideLayouts/slideLayout179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31486707"/>
      </p:ext>
    </p:extLst>
  </p:cSld>
  <p:clrMapOvr>
    <a:masterClrMapping/>
  </p:clrMapOvr>
  <p:transition spd="slow">
    <p:push/>
  </p:transition>
</p:sldLayout>
</file>

<file path=ppt/slideLayouts/slideLayout1796.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86546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97.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46621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798.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620966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99.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578474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3" y="800100"/>
            <a:ext cx="3911600" cy="6099947"/>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814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A11693C-7927-4DDB-B092-99E9D0E3D6FA}"/>
              </a:ext>
            </a:extLst>
          </p:cNvPr>
          <p:cNvSpPr>
            <a:spLocks noGrp="1"/>
          </p:cNvSpPr>
          <p:nvPr>
            <p:ph type="pic" sz="quarter" idx="15"/>
          </p:nvPr>
        </p:nvSpPr>
        <p:spPr>
          <a:xfrm>
            <a:off x="-567472" y="-669925"/>
            <a:ext cx="13326943" cy="8480425"/>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7F8C6900-E389-4663-8CE1-729B24EA23CC}"/>
              </a:ext>
            </a:extLst>
          </p:cNvPr>
          <p:cNvSpPr>
            <a:spLocks noGrp="1"/>
          </p:cNvSpPr>
          <p:nvPr>
            <p:ph type="pic" sz="quarter" idx="16"/>
          </p:nvPr>
        </p:nvSpPr>
        <p:spPr>
          <a:xfrm>
            <a:off x="-567472" y="-669925"/>
            <a:ext cx="13326943" cy="8480425"/>
          </a:xfrm>
          <a:custGeom>
            <a:avLst/>
            <a:gdLst>
              <a:gd name="connsiteX0" fmla="*/ 605221 w 13326943"/>
              <a:gd name="connsiteY0" fmla="*/ 741863 h 8480425"/>
              <a:gd name="connsiteX1" fmla="*/ 592872 w 13326943"/>
              <a:gd name="connsiteY1" fmla="*/ 743141 h 8480425"/>
              <a:gd name="connsiteX2" fmla="*/ 569024 w 13326943"/>
              <a:gd name="connsiteY2" fmla="*/ 743141 h 8480425"/>
              <a:gd name="connsiteX3" fmla="*/ 569024 w 13326943"/>
              <a:gd name="connsiteY3" fmla="*/ 760187 h 8480425"/>
              <a:gd name="connsiteX4" fmla="*/ 569024 w 13326943"/>
              <a:gd name="connsiteY4" fmla="*/ 6020500 h 8480425"/>
              <a:gd name="connsiteX5" fmla="*/ 572431 w 13326943"/>
              <a:gd name="connsiteY5" fmla="*/ 6030727 h 8480425"/>
              <a:gd name="connsiteX6" fmla="*/ 7655100 w 13326943"/>
              <a:gd name="connsiteY6" fmla="*/ 6034136 h 8480425"/>
              <a:gd name="connsiteX7" fmla="*/ 7668727 w 13326943"/>
              <a:gd name="connsiteY7" fmla="*/ 6030727 h 8480425"/>
              <a:gd name="connsiteX8" fmla="*/ 7648286 w 13326943"/>
              <a:gd name="connsiteY8" fmla="*/ 5993226 h 8480425"/>
              <a:gd name="connsiteX9" fmla="*/ 7631252 w 13326943"/>
              <a:gd name="connsiteY9" fmla="*/ 5948907 h 8480425"/>
              <a:gd name="connsiteX10" fmla="*/ 7590371 w 13326943"/>
              <a:gd name="connsiteY10" fmla="*/ 5853451 h 8480425"/>
              <a:gd name="connsiteX11" fmla="*/ 7552897 w 13326943"/>
              <a:gd name="connsiteY11" fmla="*/ 5757995 h 8480425"/>
              <a:gd name="connsiteX12" fmla="*/ 7498388 w 13326943"/>
              <a:gd name="connsiteY12" fmla="*/ 5635266 h 8480425"/>
              <a:gd name="connsiteX13" fmla="*/ 7447287 w 13326943"/>
              <a:gd name="connsiteY13" fmla="*/ 5498900 h 8480425"/>
              <a:gd name="connsiteX14" fmla="*/ 7385965 w 13326943"/>
              <a:gd name="connsiteY14" fmla="*/ 5355716 h 8480425"/>
              <a:gd name="connsiteX15" fmla="*/ 7293982 w 13326943"/>
              <a:gd name="connsiteY15" fmla="*/ 5120485 h 8480425"/>
              <a:gd name="connsiteX16" fmla="*/ 7154305 w 13326943"/>
              <a:gd name="connsiteY16" fmla="*/ 4748888 h 8480425"/>
              <a:gd name="connsiteX17" fmla="*/ 7082763 w 13326943"/>
              <a:gd name="connsiteY17" fmla="*/ 4554567 h 8480425"/>
              <a:gd name="connsiteX18" fmla="*/ 7038475 w 13326943"/>
              <a:gd name="connsiteY18" fmla="*/ 4452292 h 8480425"/>
              <a:gd name="connsiteX19" fmla="*/ 7011221 w 13326943"/>
              <a:gd name="connsiteY19" fmla="*/ 4407973 h 8480425"/>
              <a:gd name="connsiteX20" fmla="*/ 7007814 w 13326943"/>
              <a:gd name="connsiteY20" fmla="*/ 4363654 h 8480425"/>
              <a:gd name="connsiteX21" fmla="*/ 7058915 w 13326943"/>
              <a:gd name="connsiteY21" fmla="*/ 4384109 h 8480425"/>
              <a:gd name="connsiteX22" fmla="*/ 7086169 w 13326943"/>
              <a:gd name="connsiteY22" fmla="*/ 4411382 h 8480425"/>
              <a:gd name="connsiteX23" fmla="*/ 7236067 w 13326943"/>
              <a:gd name="connsiteY23" fmla="*/ 4506839 h 8480425"/>
              <a:gd name="connsiteX24" fmla="*/ 7259915 w 13326943"/>
              <a:gd name="connsiteY24" fmla="*/ 4520475 h 8480425"/>
              <a:gd name="connsiteX25" fmla="*/ 7293982 w 13326943"/>
              <a:gd name="connsiteY25" fmla="*/ 4537521 h 8480425"/>
              <a:gd name="connsiteX26" fmla="*/ 7321236 w 13326943"/>
              <a:gd name="connsiteY26" fmla="*/ 4557976 h 8480425"/>
              <a:gd name="connsiteX27" fmla="*/ 7368931 w 13326943"/>
              <a:gd name="connsiteY27" fmla="*/ 4585249 h 8480425"/>
              <a:gd name="connsiteX28" fmla="*/ 7501795 w 13326943"/>
              <a:gd name="connsiteY28" fmla="*/ 4653432 h 8480425"/>
              <a:gd name="connsiteX29" fmla="*/ 7627845 w 13326943"/>
              <a:gd name="connsiteY29" fmla="*/ 4707978 h 8480425"/>
              <a:gd name="connsiteX30" fmla="*/ 7668727 w 13326943"/>
              <a:gd name="connsiteY30" fmla="*/ 4728433 h 8480425"/>
              <a:gd name="connsiteX31" fmla="*/ 7903794 w 13326943"/>
              <a:gd name="connsiteY31" fmla="*/ 4834117 h 8480425"/>
              <a:gd name="connsiteX32" fmla="*/ 7944675 w 13326943"/>
              <a:gd name="connsiteY32" fmla="*/ 4847753 h 8480425"/>
              <a:gd name="connsiteX33" fmla="*/ 7958302 w 13326943"/>
              <a:gd name="connsiteY33" fmla="*/ 4854571 h 8480425"/>
              <a:gd name="connsiteX34" fmla="*/ 8036657 w 13326943"/>
              <a:gd name="connsiteY34" fmla="*/ 4902299 h 8480425"/>
              <a:gd name="connsiteX35" fmla="*/ 8121827 w 13326943"/>
              <a:gd name="connsiteY35" fmla="*/ 4926164 h 8480425"/>
              <a:gd name="connsiteX36" fmla="*/ 8210403 w 13326943"/>
              <a:gd name="connsiteY36" fmla="*/ 4967073 h 8480425"/>
              <a:gd name="connsiteX37" fmla="*/ 8220623 w 13326943"/>
              <a:gd name="connsiteY37" fmla="*/ 4980710 h 8480425"/>
              <a:gd name="connsiteX38" fmla="*/ 8241063 w 13326943"/>
              <a:gd name="connsiteY38" fmla="*/ 5001165 h 8480425"/>
              <a:gd name="connsiteX39" fmla="*/ 8544266 w 13326943"/>
              <a:gd name="connsiteY39" fmla="*/ 5157986 h 8480425"/>
              <a:gd name="connsiteX40" fmla="*/ 8728231 w 13326943"/>
              <a:gd name="connsiteY40" fmla="*/ 5250033 h 8480425"/>
              <a:gd name="connsiteX41" fmla="*/ 8898570 w 13326943"/>
              <a:gd name="connsiteY41" fmla="*/ 5342079 h 8480425"/>
              <a:gd name="connsiteX42" fmla="*/ 9024620 w 13326943"/>
              <a:gd name="connsiteY42" fmla="*/ 5406853 h 8480425"/>
              <a:gd name="connsiteX43" fmla="*/ 9085941 w 13326943"/>
              <a:gd name="connsiteY43" fmla="*/ 5434126 h 8480425"/>
              <a:gd name="connsiteX44" fmla="*/ 9130229 w 13326943"/>
              <a:gd name="connsiteY44" fmla="*/ 5451172 h 8480425"/>
              <a:gd name="connsiteX45" fmla="*/ 9154077 w 13326943"/>
              <a:gd name="connsiteY45" fmla="*/ 5447763 h 8480425"/>
              <a:gd name="connsiteX46" fmla="*/ 9273314 w 13326943"/>
              <a:gd name="connsiteY46" fmla="*/ 5321625 h 8480425"/>
              <a:gd name="connsiteX47" fmla="*/ 9419805 w 13326943"/>
              <a:gd name="connsiteY47" fmla="*/ 5164804 h 8480425"/>
              <a:gd name="connsiteX48" fmla="*/ 9583329 w 13326943"/>
              <a:gd name="connsiteY48" fmla="*/ 4980710 h 8480425"/>
              <a:gd name="connsiteX49" fmla="*/ 9590143 w 13326943"/>
              <a:gd name="connsiteY49" fmla="*/ 4973892 h 8480425"/>
              <a:gd name="connsiteX50" fmla="*/ 9637838 w 13326943"/>
              <a:gd name="connsiteY50" fmla="*/ 4987528 h 8480425"/>
              <a:gd name="connsiteX51" fmla="*/ 9644651 w 13326943"/>
              <a:gd name="connsiteY51" fmla="*/ 5007983 h 8480425"/>
              <a:gd name="connsiteX52" fmla="*/ 9692346 w 13326943"/>
              <a:gd name="connsiteY52" fmla="*/ 5100030 h 8480425"/>
              <a:gd name="connsiteX53" fmla="*/ 9702566 w 13326943"/>
              <a:gd name="connsiteY53" fmla="*/ 5110258 h 8480425"/>
              <a:gd name="connsiteX54" fmla="*/ 9760481 w 13326943"/>
              <a:gd name="connsiteY54" fmla="*/ 5161395 h 8480425"/>
              <a:gd name="connsiteX55" fmla="*/ 9852464 w 13326943"/>
              <a:gd name="connsiteY55" fmla="*/ 5256851 h 8480425"/>
              <a:gd name="connsiteX56" fmla="*/ 9978514 w 13326943"/>
              <a:gd name="connsiteY56" fmla="*/ 5393217 h 8480425"/>
              <a:gd name="connsiteX57" fmla="*/ 10002362 w 13326943"/>
              <a:gd name="connsiteY57" fmla="*/ 5417081 h 8480425"/>
              <a:gd name="connsiteX58" fmla="*/ 10029616 w 13326943"/>
              <a:gd name="connsiteY58" fmla="*/ 5423899 h 8480425"/>
              <a:gd name="connsiteX59" fmla="*/ 10077311 w 13326943"/>
              <a:gd name="connsiteY59" fmla="*/ 5406853 h 8480425"/>
              <a:gd name="connsiteX60" fmla="*/ 10220395 w 13326943"/>
              <a:gd name="connsiteY60" fmla="*/ 5348898 h 8480425"/>
              <a:gd name="connsiteX61" fmla="*/ 10438428 w 13326943"/>
              <a:gd name="connsiteY61" fmla="*/ 5267078 h 8480425"/>
              <a:gd name="connsiteX62" fmla="*/ 10642834 w 13326943"/>
              <a:gd name="connsiteY62" fmla="*/ 5188668 h 8480425"/>
              <a:gd name="connsiteX63" fmla="*/ 10731410 w 13326943"/>
              <a:gd name="connsiteY63" fmla="*/ 5151167 h 8480425"/>
              <a:gd name="connsiteX64" fmla="*/ 10837020 w 13326943"/>
              <a:gd name="connsiteY64" fmla="*/ 5110258 h 8480425"/>
              <a:gd name="connsiteX65" fmla="*/ 11143629 w 13326943"/>
              <a:gd name="connsiteY65" fmla="*/ 4994347 h 8480425"/>
              <a:gd name="connsiteX66" fmla="*/ 11198137 w 13326943"/>
              <a:gd name="connsiteY66" fmla="*/ 4963664 h 8480425"/>
              <a:gd name="connsiteX67" fmla="*/ 11211764 w 13326943"/>
              <a:gd name="connsiteY67" fmla="*/ 4956846 h 8480425"/>
              <a:gd name="connsiteX68" fmla="*/ 11307154 w 13326943"/>
              <a:gd name="connsiteY68" fmla="*/ 4912527 h 8480425"/>
              <a:gd name="connsiteX69" fmla="*/ 11402543 w 13326943"/>
              <a:gd name="connsiteY69" fmla="*/ 4875026 h 8480425"/>
              <a:gd name="connsiteX70" fmla="*/ 11545627 w 13326943"/>
              <a:gd name="connsiteY70" fmla="*/ 4820480 h 8480425"/>
              <a:gd name="connsiteX71" fmla="*/ 11589915 w 13326943"/>
              <a:gd name="connsiteY71" fmla="*/ 4806843 h 8480425"/>
              <a:gd name="connsiteX72" fmla="*/ 11729593 w 13326943"/>
              <a:gd name="connsiteY72" fmla="*/ 4755706 h 8480425"/>
              <a:gd name="connsiteX73" fmla="*/ 11838609 w 13326943"/>
              <a:gd name="connsiteY73" fmla="*/ 4714796 h 8480425"/>
              <a:gd name="connsiteX74" fmla="*/ 11957846 w 13326943"/>
              <a:gd name="connsiteY74" fmla="*/ 4667068 h 8480425"/>
              <a:gd name="connsiteX75" fmla="*/ 12015761 w 13326943"/>
              <a:gd name="connsiteY75" fmla="*/ 4643204 h 8480425"/>
              <a:gd name="connsiteX76" fmla="*/ 12192913 w 13326943"/>
              <a:gd name="connsiteY76" fmla="*/ 4568203 h 8480425"/>
              <a:gd name="connsiteX77" fmla="*/ 12288302 w 13326943"/>
              <a:gd name="connsiteY77" fmla="*/ 4544339 h 8480425"/>
              <a:gd name="connsiteX78" fmla="*/ 12346217 w 13326943"/>
              <a:gd name="connsiteY78" fmla="*/ 4530703 h 8480425"/>
              <a:gd name="connsiteX79" fmla="*/ 12359844 w 13326943"/>
              <a:gd name="connsiteY79" fmla="*/ 4530703 h 8480425"/>
              <a:gd name="connsiteX80" fmla="*/ 12356438 w 13326943"/>
              <a:gd name="connsiteY80" fmla="*/ 4585249 h 8480425"/>
              <a:gd name="connsiteX81" fmla="*/ 12353031 w 13326943"/>
              <a:gd name="connsiteY81" fmla="*/ 4609113 h 8480425"/>
              <a:gd name="connsiteX82" fmla="*/ 12335997 w 13326943"/>
              <a:gd name="connsiteY82" fmla="*/ 4697751 h 8480425"/>
              <a:gd name="connsiteX83" fmla="*/ 12264455 w 13326943"/>
              <a:gd name="connsiteY83" fmla="*/ 4875026 h 8480425"/>
              <a:gd name="connsiteX84" fmla="*/ 12172472 w 13326943"/>
              <a:gd name="connsiteY84" fmla="*/ 5082984 h 8480425"/>
              <a:gd name="connsiteX85" fmla="*/ 12060049 w 13326943"/>
              <a:gd name="connsiteY85" fmla="*/ 5321625 h 8480425"/>
              <a:gd name="connsiteX86" fmla="*/ 11995320 w 13326943"/>
              <a:gd name="connsiteY86" fmla="*/ 5447763 h 8480425"/>
              <a:gd name="connsiteX87" fmla="*/ 11927185 w 13326943"/>
              <a:gd name="connsiteY87" fmla="*/ 5584129 h 8480425"/>
              <a:gd name="connsiteX88" fmla="*/ 11859050 w 13326943"/>
              <a:gd name="connsiteY88" fmla="*/ 5727313 h 8480425"/>
              <a:gd name="connsiteX89" fmla="*/ 11807948 w 13326943"/>
              <a:gd name="connsiteY89" fmla="*/ 5826178 h 8480425"/>
              <a:gd name="connsiteX90" fmla="*/ 11709152 w 13326943"/>
              <a:gd name="connsiteY90" fmla="*/ 6013681 h 8480425"/>
              <a:gd name="connsiteX91" fmla="*/ 11705745 w 13326943"/>
              <a:gd name="connsiteY91" fmla="*/ 6034136 h 8480425"/>
              <a:gd name="connsiteX92" fmla="*/ 12734589 w 13326943"/>
              <a:gd name="connsiteY92" fmla="*/ 6034136 h 8480425"/>
              <a:gd name="connsiteX93" fmla="*/ 12755029 w 13326943"/>
              <a:gd name="connsiteY93" fmla="*/ 6030727 h 8480425"/>
              <a:gd name="connsiteX94" fmla="*/ 12758436 w 13326943"/>
              <a:gd name="connsiteY94" fmla="*/ 5979590 h 8480425"/>
              <a:gd name="connsiteX95" fmla="*/ 12758436 w 13326943"/>
              <a:gd name="connsiteY95" fmla="*/ 794278 h 8480425"/>
              <a:gd name="connsiteX96" fmla="*/ 12758436 w 13326943"/>
              <a:gd name="connsiteY96" fmla="*/ 763596 h 8480425"/>
              <a:gd name="connsiteX97" fmla="*/ 12755029 w 13326943"/>
              <a:gd name="connsiteY97" fmla="*/ 743141 h 8480425"/>
              <a:gd name="connsiteX98" fmla="*/ 12703928 w 13326943"/>
              <a:gd name="connsiteY98" fmla="*/ 743141 h 8480425"/>
              <a:gd name="connsiteX99" fmla="*/ 620126 w 13326943"/>
              <a:gd name="connsiteY99" fmla="*/ 743141 h 8480425"/>
              <a:gd name="connsiteX100" fmla="*/ 605221 w 13326943"/>
              <a:gd name="connsiteY100" fmla="*/ 741863 h 8480425"/>
              <a:gd name="connsiteX101" fmla="*/ 0 w 13326943"/>
              <a:gd name="connsiteY101" fmla="*/ 0 h 8480425"/>
              <a:gd name="connsiteX102" fmla="*/ 13326943 w 13326943"/>
              <a:gd name="connsiteY102" fmla="*/ 0 h 8480425"/>
              <a:gd name="connsiteX103" fmla="*/ 13326943 w 13326943"/>
              <a:gd name="connsiteY103" fmla="*/ 8480425 h 8480425"/>
              <a:gd name="connsiteX104" fmla="*/ 0 w 13326943"/>
              <a:gd name="connsiteY104" fmla="*/ 8480425 h 8480425"/>
              <a:gd name="connsiteX105" fmla="*/ 0 w 13326943"/>
              <a:gd name="connsiteY105" fmla="*/ 0 h 848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326943" h="8480425">
                <a:moveTo>
                  <a:pt x="605221" y="741863"/>
                </a:moveTo>
                <a:cubicBezTo>
                  <a:pt x="600537" y="741437"/>
                  <a:pt x="596278" y="741437"/>
                  <a:pt x="592872" y="743141"/>
                </a:cubicBezTo>
                <a:cubicBezTo>
                  <a:pt x="586058" y="743141"/>
                  <a:pt x="579244" y="743141"/>
                  <a:pt x="569024" y="743141"/>
                </a:cubicBezTo>
                <a:cubicBezTo>
                  <a:pt x="569024" y="749960"/>
                  <a:pt x="569024" y="756778"/>
                  <a:pt x="569024" y="760187"/>
                </a:cubicBezTo>
                <a:cubicBezTo>
                  <a:pt x="569024" y="2512488"/>
                  <a:pt x="569024" y="4264789"/>
                  <a:pt x="569024" y="6020500"/>
                </a:cubicBezTo>
                <a:cubicBezTo>
                  <a:pt x="569024" y="6023909"/>
                  <a:pt x="569024" y="6027318"/>
                  <a:pt x="572431" y="6030727"/>
                </a:cubicBezTo>
                <a:cubicBezTo>
                  <a:pt x="603092" y="6034136"/>
                  <a:pt x="7559710" y="6037545"/>
                  <a:pt x="7655100" y="6034136"/>
                </a:cubicBezTo>
                <a:cubicBezTo>
                  <a:pt x="7658506" y="6034136"/>
                  <a:pt x="7665320" y="6034136"/>
                  <a:pt x="7668727" y="6030727"/>
                </a:cubicBezTo>
                <a:cubicBezTo>
                  <a:pt x="7661913" y="6017090"/>
                  <a:pt x="7655100" y="6003454"/>
                  <a:pt x="7648286" y="5993226"/>
                </a:cubicBezTo>
                <a:cubicBezTo>
                  <a:pt x="7641472" y="5976181"/>
                  <a:pt x="7634659" y="5962544"/>
                  <a:pt x="7631252" y="5948907"/>
                </a:cubicBezTo>
                <a:cubicBezTo>
                  <a:pt x="7621032" y="5914816"/>
                  <a:pt x="7603998" y="5884134"/>
                  <a:pt x="7590371" y="5853451"/>
                </a:cubicBezTo>
                <a:cubicBezTo>
                  <a:pt x="7580151" y="5819360"/>
                  <a:pt x="7566524" y="5788678"/>
                  <a:pt x="7552897" y="5757995"/>
                </a:cubicBezTo>
                <a:cubicBezTo>
                  <a:pt x="7535863" y="5717086"/>
                  <a:pt x="7515422" y="5676176"/>
                  <a:pt x="7498388" y="5635266"/>
                </a:cubicBezTo>
                <a:cubicBezTo>
                  <a:pt x="7481354" y="5590947"/>
                  <a:pt x="7464321" y="5546628"/>
                  <a:pt x="7447287" y="5498900"/>
                </a:cubicBezTo>
                <a:cubicBezTo>
                  <a:pt x="7426846" y="5451172"/>
                  <a:pt x="7406406" y="5403444"/>
                  <a:pt x="7385965" y="5355716"/>
                </a:cubicBezTo>
                <a:cubicBezTo>
                  <a:pt x="7355304" y="5277306"/>
                  <a:pt x="7328050" y="5198895"/>
                  <a:pt x="7293982" y="5120485"/>
                </a:cubicBezTo>
                <a:cubicBezTo>
                  <a:pt x="7246288" y="4997756"/>
                  <a:pt x="7198593" y="4875026"/>
                  <a:pt x="7154305" y="4748888"/>
                </a:cubicBezTo>
                <a:cubicBezTo>
                  <a:pt x="7130457" y="4687523"/>
                  <a:pt x="7110017" y="4619340"/>
                  <a:pt x="7082763" y="4554567"/>
                </a:cubicBezTo>
                <a:cubicBezTo>
                  <a:pt x="7072542" y="4520475"/>
                  <a:pt x="7052102" y="4486384"/>
                  <a:pt x="7038475" y="4452292"/>
                </a:cubicBezTo>
                <a:cubicBezTo>
                  <a:pt x="7031661" y="4435246"/>
                  <a:pt x="7024848" y="4418201"/>
                  <a:pt x="7011221" y="4407973"/>
                </a:cubicBezTo>
                <a:cubicBezTo>
                  <a:pt x="6997594" y="4394337"/>
                  <a:pt x="6997594" y="4377291"/>
                  <a:pt x="7007814" y="4363654"/>
                </a:cubicBezTo>
                <a:cubicBezTo>
                  <a:pt x="7028254" y="4360245"/>
                  <a:pt x="7045288" y="4370473"/>
                  <a:pt x="7058915" y="4384109"/>
                </a:cubicBezTo>
                <a:cubicBezTo>
                  <a:pt x="7069136" y="4394337"/>
                  <a:pt x="7075949" y="4404564"/>
                  <a:pt x="7086169" y="4411382"/>
                </a:cubicBezTo>
                <a:cubicBezTo>
                  <a:pt x="7137271" y="4442065"/>
                  <a:pt x="7184966" y="4476156"/>
                  <a:pt x="7236067" y="4506839"/>
                </a:cubicBezTo>
                <a:cubicBezTo>
                  <a:pt x="7242881" y="4513657"/>
                  <a:pt x="7253101" y="4517066"/>
                  <a:pt x="7259915" y="4520475"/>
                </a:cubicBezTo>
                <a:cubicBezTo>
                  <a:pt x="7273542" y="4520475"/>
                  <a:pt x="7283762" y="4527293"/>
                  <a:pt x="7293982" y="4537521"/>
                </a:cubicBezTo>
                <a:cubicBezTo>
                  <a:pt x="7300796" y="4544339"/>
                  <a:pt x="7311016" y="4551157"/>
                  <a:pt x="7321236" y="4557976"/>
                </a:cubicBezTo>
                <a:cubicBezTo>
                  <a:pt x="7334863" y="4568203"/>
                  <a:pt x="7355304" y="4575021"/>
                  <a:pt x="7368931" y="4585249"/>
                </a:cubicBezTo>
                <a:cubicBezTo>
                  <a:pt x="7409812" y="4612522"/>
                  <a:pt x="7457507" y="4632977"/>
                  <a:pt x="7501795" y="4653432"/>
                </a:cubicBezTo>
                <a:cubicBezTo>
                  <a:pt x="7542676" y="4670478"/>
                  <a:pt x="7583557" y="4694342"/>
                  <a:pt x="7627845" y="4707978"/>
                </a:cubicBezTo>
                <a:cubicBezTo>
                  <a:pt x="7641472" y="4714796"/>
                  <a:pt x="7655100" y="4721615"/>
                  <a:pt x="7668727" y="4728433"/>
                </a:cubicBezTo>
                <a:cubicBezTo>
                  <a:pt x="7747082" y="4762524"/>
                  <a:pt x="7825438" y="4800025"/>
                  <a:pt x="7903794" y="4834117"/>
                </a:cubicBezTo>
                <a:cubicBezTo>
                  <a:pt x="7917421" y="4840935"/>
                  <a:pt x="7927641" y="4847753"/>
                  <a:pt x="7944675" y="4847753"/>
                </a:cubicBezTo>
                <a:cubicBezTo>
                  <a:pt x="7948082" y="4847753"/>
                  <a:pt x="7954895" y="4851162"/>
                  <a:pt x="7958302" y="4854571"/>
                </a:cubicBezTo>
                <a:cubicBezTo>
                  <a:pt x="7982149" y="4875026"/>
                  <a:pt x="8009403" y="4892072"/>
                  <a:pt x="8036657" y="4902299"/>
                </a:cubicBezTo>
                <a:cubicBezTo>
                  <a:pt x="8063912" y="4915936"/>
                  <a:pt x="8094572" y="4922754"/>
                  <a:pt x="8121827" y="4926164"/>
                </a:cubicBezTo>
                <a:cubicBezTo>
                  <a:pt x="8155894" y="4932982"/>
                  <a:pt x="8183148" y="4950028"/>
                  <a:pt x="8210403" y="4967073"/>
                </a:cubicBezTo>
                <a:cubicBezTo>
                  <a:pt x="8213809" y="4970483"/>
                  <a:pt x="8220623" y="4973892"/>
                  <a:pt x="8220623" y="4980710"/>
                </a:cubicBezTo>
                <a:cubicBezTo>
                  <a:pt x="8224030" y="4990937"/>
                  <a:pt x="8230843" y="4994347"/>
                  <a:pt x="8241063" y="5001165"/>
                </a:cubicBezTo>
                <a:cubicBezTo>
                  <a:pt x="8343266" y="5052302"/>
                  <a:pt x="8442063" y="5103439"/>
                  <a:pt x="8544266" y="5157986"/>
                </a:cubicBezTo>
                <a:cubicBezTo>
                  <a:pt x="8605588" y="5188668"/>
                  <a:pt x="8666909" y="5219350"/>
                  <a:pt x="8728231" y="5250033"/>
                </a:cubicBezTo>
                <a:cubicBezTo>
                  <a:pt x="8786146" y="5280715"/>
                  <a:pt x="8840654" y="5311397"/>
                  <a:pt x="8898570" y="5342079"/>
                </a:cubicBezTo>
                <a:cubicBezTo>
                  <a:pt x="8942857" y="5365943"/>
                  <a:pt x="8983738" y="5386398"/>
                  <a:pt x="9024620" y="5406853"/>
                </a:cubicBezTo>
                <a:cubicBezTo>
                  <a:pt x="9045060" y="5417081"/>
                  <a:pt x="9065501" y="5427308"/>
                  <a:pt x="9085941" y="5434126"/>
                </a:cubicBezTo>
                <a:cubicBezTo>
                  <a:pt x="9099569" y="5440945"/>
                  <a:pt x="9113196" y="5447763"/>
                  <a:pt x="9130229" y="5451172"/>
                </a:cubicBezTo>
                <a:cubicBezTo>
                  <a:pt x="9137043" y="5454581"/>
                  <a:pt x="9147263" y="5454581"/>
                  <a:pt x="9154077" y="5447763"/>
                </a:cubicBezTo>
                <a:cubicBezTo>
                  <a:pt x="9194958" y="5403444"/>
                  <a:pt x="9232432" y="5362534"/>
                  <a:pt x="9273314" y="5321625"/>
                </a:cubicBezTo>
                <a:cubicBezTo>
                  <a:pt x="9321008" y="5270487"/>
                  <a:pt x="9372110" y="5215941"/>
                  <a:pt x="9419805" y="5164804"/>
                </a:cubicBezTo>
                <a:cubicBezTo>
                  <a:pt x="9477720" y="5103439"/>
                  <a:pt x="9532228" y="5045484"/>
                  <a:pt x="9583329" y="4980710"/>
                </a:cubicBezTo>
                <a:cubicBezTo>
                  <a:pt x="9583329" y="4977301"/>
                  <a:pt x="9586736" y="4977301"/>
                  <a:pt x="9590143" y="4973892"/>
                </a:cubicBezTo>
                <a:cubicBezTo>
                  <a:pt x="9607177" y="4980710"/>
                  <a:pt x="9624211" y="4984119"/>
                  <a:pt x="9637838" y="4987528"/>
                </a:cubicBezTo>
                <a:cubicBezTo>
                  <a:pt x="9641244" y="4994347"/>
                  <a:pt x="9641244" y="5001165"/>
                  <a:pt x="9644651" y="5007983"/>
                </a:cubicBezTo>
                <a:cubicBezTo>
                  <a:pt x="9661685" y="5038665"/>
                  <a:pt x="9675312" y="5069348"/>
                  <a:pt x="9692346" y="5100030"/>
                </a:cubicBezTo>
                <a:cubicBezTo>
                  <a:pt x="9692346" y="5103439"/>
                  <a:pt x="9695753" y="5110258"/>
                  <a:pt x="9702566" y="5110258"/>
                </a:cubicBezTo>
                <a:cubicBezTo>
                  <a:pt x="9726414" y="5120485"/>
                  <a:pt x="9740041" y="5140940"/>
                  <a:pt x="9760481" y="5161395"/>
                </a:cubicBezTo>
                <a:cubicBezTo>
                  <a:pt x="9791142" y="5192077"/>
                  <a:pt x="9821803" y="5222759"/>
                  <a:pt x="9852464" y="5256851"/>
                </a:cubicBezTo>
                <a:cubicBezTo>
                  <a:pt x="9896752" y="5301170"/>
                  <a:pt x="9937633" y="5345489"/>
                  <a:pt x="9978514" y="5393217"/>
                </a:cubicBezTo>
                <a:cubicBezTo>
                  <a:pt x="9985328" y="5400035"/>
                  <a:pt x="9995548" y="5410262"/>
                  <a:pt x="10002362" y="5417081"/>
                </a:cubicBezTo>
                <a:cubicBezTo>
                  <a:pt x="10012582" y="5423899"/>
                  <a:pt x="10019396" y="5427308"/>
                  <a:pt x="10029616" y="5423899"/>
                </a:cubicBezTo>
                <a:cubicBezTo>
                  <a:pt x="10046650" y="5417081"/>
                  <a:pt x="10060277" y="5410262"/>
                  <a:pt x="10077311" y="5406853"/>
                </a:cubicBezTo>
                <a:cubicBezTo>
                  <a:pt x="10125005" y="5386398"/>
                  <a:pt x="10172700" y="5365943"/>
                  <a:pt x="10220395" y="5348898"/>
                </a:cubicBezTo>
                <a:cubicBezTo>
                  <a:pt x="10291937" y="5325034"/>
                  <a:pt x="10366886" y="5294351"/>
                  <a:pt x="10438428" y="5267078"/>
                </a:cubicBezTo>
                <a:cubicBezTo>
                  <a:pt x="10506563" y="5239805"/>
                  <a:pt x="10574699" y="5215941"/>
                  <a:pt x="10642834" y="5188668"/>
                </a:cubicBezTo>
                <a:cubicBezTo>
                  <a:pt x="10673495" y="5175031"/>
                  <a:pt x="10704156" y="5164804"/>
                  <a:pt x="10731410" y="5151167"/>
                </a:cubicBezTo>
                <a:cubicBezTo>
                  <a:pt x="10768884" y="5137531"/>
                  <a:pt x="10802952" y="5123894"/>
                  <a:pt x="10837020" y="5110258"/>
                </a:cubicBezTo>
                <a:cubicBezTo>
                  <a:pt x="10939223" y="5072757"/>
                  <a:pt x="11041426" y="5031847"/>
                  <a:pt x="11143629" y="4994347"/>
                </a:cubicBezTo>
                <a:cubicBezTo>
                  <a:pt x="11160663" y="4987528"/>
                  <a:pt x="11184510" y="4980710"/>
                  <a:pt x="11198137" y="4963664"/>
                </a:cubicBezTo>
                <a:cubicBezTo>
                  <a:pt x="11201544" y="4960255"/>
                  <a:pt x="11204950" y="4956846"/>
                  <a:pt x="11211764" y="4956846"/>
                </a:cubicBezTo>
                <a:cubicBezTo>
                  <a:pt x="11242425" y="4939800"/>
                  <a:pt x="11273086" y="4926164"/>
                  <a:pt x="11307154" y="4912527"/>
                </a:cubicBezTo>
                <a:cubicBezTo>
                  <a:pt x="11337814" y="4898890"/>
                  <a:pt x="11371882" y="4885254"/>
                  <a:pt x="11402543" y="4875026"/>
                </a:cubicBezTo>
                <a:cubicBezTo>
                  <a:pt x="11450238" y="4857981"/>
                  <a:pt x="11497932" y="4837526"/>
                  <a:pt x="11545627" y="4820480"/>
                </a:cubicBezTo>
                <a:cubicBezTo>
                  <a:pt x="11559254" y="4817071"/>
                  <a:pt x="11576288" y="4810253"/>
                  <a:pt x="11589915" y="4806843"/>
                </a:cubicBezTo>
                <a:cubicBezTo>
                  <a:pt x="11637610" y="4789798"/>
                  <a:pt x="11685305" y="4772752"/>
                  <a:pt x="11729593" y="4755706"/>
                </a:cubicBezTo>
                <a:cubicBezTo>
                  <a:pt x="11767067" y="4742070"/>
                  <a:pt x="11801135" y="4725024"/>
                  <a:pt x="11838609" y="4714796"/>
                </a:cubicBezTo>
                <a:cubicBezTo>
                  <a:pt x="11879490" y="4701160"/>
                  <a:pt x="11916965" y="4677296"/>
                  <a:pt x="11957846" y="4667068"/>
                </a:cubicBezTo>
                <a:cubicBezTo>
                  <a:pt x="11978287" y="4660250"/>
                  <a:pt x="11995320" y="4650023"/>
                  <a:pt x="12015761" y="4643204"/>
                </a:cubicBezTo>
                <a:cubicBezTo>
                  <a:pt x="12077083" y="4626159"/>
                  <a:pt x="12134998" y="4592067"/>
                  <a:pt x="12192913" y="4568203"/>
                </a:cubicBezTo>
                <a:cubicBezTo>
                  <a:pt x="12223574" y="4554567"/>
                  <a:pt x="12254235" y="4540930"/>
                  <a:pt x="12288302" y="4544339"/>
                </a:cubicBezTo>
                <a:cubicBezTo>
                  <a:pt x="12308743" y="4544339"/>
                  <a:pt x="12329184" y="4544339"/>
                  <a:pt x="12346217" y="4530703"/>
                </a:cubicBezTo>
                <a:cubicBezTo>
                  <a:pt x="12349624" y="4527293"/>
                  <a:pt x="12353031" y="4530703"/>
                  <a:pt x="12359844" y="4530703"/>
                </a:cubicBezTo>
                <a:cubicBezTo>
                  <a:pt x="12363251" y="4547748"/>
                  <a:pt x="12366658" y="4568203"/>
                  <a:pt x="12356438" y="4585249"/>
                </a:cubicBezTo>
                <a:cubicBezTo>
                  <a:pt x="12353031" y="4592067"/>
                  <a:pt x="12353031" y="4598885"/>
                  <a:pt x="12353031" y="4609113"/>
                </a:cubicBezTo>
                <a:cubicBezTo>
                  <a:pt x="12349624" y="4639795"/>
                  <a:pt x="12342811" y="4667068"/>
                  <a:pt x="12335997" y="4697751"/>
                </a:cubicBezTo>
                <a:cubicBezTo>
                  <a:pt x="12315557" y="4759115"/>
                  <a:pt x="12291709" y="4817071"/>
                  <a:pt x="12264455" y="4875026"/>
                </a:cubicBezTo>
                <a:cubicBezTo>
                  <a:pt x="12233794" y="4946619"/>
                  <a:pt x="12206540" y="5014801"/>
                  <a:pt x="12172472" y="5082984"/>
                </a:cubicBezTo>
                <a:cubicBezTo>
                  <a:pt x="12134998" y="5161395"/>
                  <a:pt x="12097523" y="5239805"/>
                  <a:pt x="12060049" y="5321625"/>
                </a:cubicBezTo>
                <a:cubicBezTo>
                  <a:pt x="12039608" y="5362534"/>
                  <a:pt x="12015761" y="5406853"/>
                  <a:pt x="11995320" y="5447763"/>
                </a:cubicBezTo>
                <a:cubicBezTo>
                  <a:pt x="11974880" y="5492082"/>
                  <a:pt x="11951032" y="5539810"/>
                  <a:pt x="11927185" y="5584129"/>
                </a:cubicBezTo>
                <a:cubicBezTo>
                  <a:pt x="11903338" y="5631857"/>
                  <a:pt x="11882897" y="5679585"/>
                  <a:pt x="11859050" y="5727313"/>
                </a:cubicBezTo>
                <a:cubicBezTo>
                  <a:pt x="11842016" y="5761404"/>
                  <a:pt x="11824982" y="5792087"/>
                  <a:pt x="11807948" y="5826178"/>
                </a:cubicBezTo>
                <a:cubicBezTo>
                  <a:pt x="11777287" y="5887543"/>
                  <a:pt x="11743220" y="5952317"/>
                  <a:pt x="11709152" y="6013681"/>
                </a:cubicBezTo>
                <a:cubicBezTo>
                  <a:pt x="11709152" y="6020500"/>
                  <a:pt x="11709152" y="6027318"/>
                  <a:pt x="11705745" y="6034136"/>
                </a:cubicBezTo>
                <a:cubicBezTo>
                  <a:pt x="12049829" y="6034136"/>
                  <a:pt x="12390505" y="6034136"/>
                  <a:pt x="12734589" y="6034136"/>
                </a:cubicBezTo>
                <a:cubicBezTo>
                  <a:pt x="12741402" y="6034136"/>
                  <a:pt x="12748216" y="6034136"/>
                  <a:pt x="12755029" y="6030727"/>
                </a:cubicBezTo>
                <a:cubicBezTo>
                  <a:pt x="12761843" y="6013681"/>
                  <a:pt x="12758436" y="5996635"/>
                  <a:pt x="12758436" y="5979590"/>
                </a:cubicBezTo>
                <a:cubicBezTo>
                  <a:pt x="12758436" y="4251153"/>
                  <a:pt x="12758436" y="2522716"/>
                  <a:pt x="12758436" y="794278"/>
                </a:cubicBezTo>
                <a:cubicBezTo>
                  <a:pt x="12758436" y="784051"/>
                  <a:pt x="12758436" y="773824"/>
                  <a:pt x="12758436" y="763596"/>
                </a:cubicBezTo>
                <a:cubicBezTo>
                  <a:pt x="12758436" y="756778"/>
                  <a:pt x="12755029" y="749960"/>
                  <a:pt x="12755029" y="743141"/>
                </a:cubicBezTo>
                <a:cubicBezTo>
                  <a:pt x="12737996" y="743141"/>
                  <a:pt x="12720962" y="743141"/>
                  <a:pt x="12703928" y="743141"/>
                </a:cubicBezTo>
                <a:cubicBezTo>
                  <a:pt x="8677130" y="743141"/>
                  <a:pt x="4650331" y="743141"/>
                  <a:pt x="620126" y="743141"/>
                </a:cubicBezTo>
                <a:cubicBezTo>
                  <a:pt x="615016" y="743141"/>
                  <a:pt x="609905" y="742289"/>
                  <a:pt x="605221" y="741863"/>
                </a:cubicBezTo>
                <a:close/>
                <a:moveTo>
                  <a:pt x="0" y="0"/>
                </a:moveTo>
                <a:cubicBezTo>
                  <a:pt x="4442315" y="0"/>
                  <a:pt x="8884629" y="0"/>
                  <a:pt x="13326943" y="0"/>
                </a:cubicBezTo>
                <a:cubicBezTo>
                  <a:pt x="13326943" y="2825673"/>
                  <a:pt x="13326943" y="5654753"/>
                  <a:pt x="13326943" y="8480425"/>
                </a:cubicBezTo>
                <a:cubicBezTo>
                  <a:pt x="8884629" y="8480425"/>
                  <a:pt x="4442315" y="8480425"/>
                  <a:pt x="0" y="8480425"/>
                </a:cubicBezTo>
                <a:cubicBezTo>
                  <a:pt x="0" y="5654753"/>
                  <a:pt x="0" y="282567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56940266"/>
      </p:ext>
    </p:extLst>
  </p:cSld>
  <p:clrMapOvr>
    <a:masterClrMapping/>
  </p:clrMapOvr>
  <p:transition spd="slow">
    <p:push dir="u"/>
  </p:transition>
</p:sldLayout>
</file>

<file path=ppt/slideLayouts/slideLayout1800.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212243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801.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4345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802.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60256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803.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0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4.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40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05.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107237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06.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95827"/>
      </p:ext>
    </p:extLst>
  </p:cSld>
  <p:clrMapOvr>
    <a:masterClrMapping/>
  </p:clrMapOvr>
  <p:transition spd="slow">
    <p:push/>
  </p:transition>
</p:sldLayout>
</file>

<file path=ppt/slideLayouts/slideLayout1807.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85820"/>
      </p:ext>
    </p:extLst>
  </p:cSld>
  <p:clrMapOvr>
    <a:masterClrMapping/>
  </p:clrMapOvr>
  <p:transition spd="slow">
    <p:push dir="r"/>
  </p:transition>
</p:sldLayout>
</file>

<file path=ppt/slideLayouts/slideLayout1808.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95477"/>
      </p:ext>
    </p:extLst>
  </p:cSld>
  <p:clrMapOvr>
    <a:masterClrMapping/>
  </p:clrMapOvr>
  <p:transition spd="slow">
    <p:push dir="u"/>
  </p:transition>
</p:sldLayout>
</file>

<file path=ppt/slideLayouts/slideLayout1809.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607502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19_Push from bottom">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192A8D-70D1-43F8-B723-E7850441B0F7}"/>
              </a:ext>
            </a:extLst>
          </p:cNvPr>
          <p:cNvSpPr>
            <a:spLocks noGrp="1"/>
          </p:cNvSpPr>
          <p:nvPr>
            <p:ph type="pic" sz="quarter" idx="13"/>
          </p:nvPr>
        </p:nvSpPr>
        <p:spPr>
          <a:xfrm>
            <a:off x="-1" y="-4192589"/>
            <a:ext cx="12192000" cy="15243176"/>
          </a:xfrm>
          <a:custGeom>
            <a:avLst/>
            <a:gdLst>
              <a:gd name="connsiteX0" fmla="*/ 0 w 12192000"/>
              <a:gd name="connsiteY0" fmla="*/ 0 h 15243176"/>
              <a:gd name="connsiteX1" fmla="*/ 12192000 w 12192000"/>
              <a:gd name="connsiteY1" fmla="*/ 0 h 15243176"/>
              <a:gd name="connsiteX2" fmla="*/ 12192000 w 12192000"/>
              <a:gd name="connsiteY2" fmla="*/ 15243176 h 15243176"/>
              <a:gd name="connsiteX3" fmla="*/ 0 w 12192000"/>
              <a:gd name="connsiteY3" fmla="*/ 15243176 h 15243176"/>
            </a:gdLst>
            <a:ahLst/>
            <a:cxnLst>
              <a:cxn ang="0">
                <a:pos x="connsiteX0" y="connsiteY0"/>
              </a:cxn>
              <a:cxn ang="0">
                <a:pos x="connsiteX1" y="connsiteY1"/>
              </a:cxn>
              <a:cxn ang="0">
                <a:pos x="connsiteX2" y="connsiteY2"/>
              </a:cxn>
              <a:cxn ang="0">
                <a:pos x="connsiteX3" y="connsiteY3"/>
              </a:cxn>
            </a:cxnLst>
            <a:rect l="l" t="t" r="r" b="b"/>
            <a:pathLst>
              <a:path w="12192000" h="15243176">
                <a:moveTo>
                  <a:pt x="0" y="0"/>
                </a:moveTo>
                <a:lnTo>
                  <a:pt x="12192000" y="0"/>
                </a:lnTo>
                <a:lnTo>
                  <a:pt x="12192000" y="15243176"/>
                </a:lnTo>
                <a:lnTo>
                  <a:pt x="0" y="1524317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DAD6941C-23AB-452A-B8F1-B0EFC88D90D3}"/>
              </a:ext>
            </a:extLst>
          </p:cNvPr>
          <p:cNvSpPr>
            <a:spLocks noGrp="1"/>
          </p:cNvSpPr>
          <p:nvPr>
            <p:ph type="pic" sz="quarter" idx="14"/>
          </p:nvPr>
        </p:nvSpPr>
        <p:spPr>
          <a:xfrm>
            <a:off x="0" y="-4192589"/>
            <a:ext cx="12192000" cy="15243176"/>
          </a:xfrm>
          <a:custGeom>
            <a:avLst/>
            <a:gdLst>
              <a:gd name="connsiteX0" fmla="*/ 4663371 w 12192000"/>
              <a:gd name="connsiteY0" fmla="*/ 6440488 h 15243176"/>
              <a:gd name="connsiteX1" fmla="*/ 4694403 w 12192000"/>
              <a:gd name="connsiteY1" fmla="*/ 6467498 h 15243176"/>
              <a:gd name="connsiteX2" fmla="*/ 4734055 w 12192000"/>
              <a:gd name="connsiteY2" fmla="*/ 6511172 h 15243176"/>
              <a:gd name="connsiteX3" fmla="*/ 4787498 w 12192000"/>
              <a:gd name="connsiteY3" fmla="*/ 6571512 h 15243176"/>
              <a:gd name="connsiteX4" fmla="*/ 4797842 w 12192000"/>
              <a:gd name="connsiteY4" fmla="*/ 6580131 h 15243176"/>
              <a:gd name="connsiteX5" fmla="*/ 4866226 w 12192000"/>
              <a:gd name="connsiteY5" fmla="*/ 6664607 h 15243176"/>
              <a:gd name="connsiteX6" fmla="*/ 4883467 w 12192000"/>
              <a:gd name="connsiteY6" fmla="*/ 6685869 h 15243176"/>
              <a:gd name="connsiteX7" fmla="*/ 4970240 w 12192000"/>
              <a:gd name="connsiteY7" fmla="*/ 6760576 h 15243176"/>
              <a:gd name="connsiteX8" fmla="*/ 5013340 w 12192000"/>
              <a:gd name="connsiteY8" fmla="*/ 6786435 h 15243176"/>
              <a:gd name="connsiteX9" fmla="*/ 5087472 w 12192000"/>
              <a:gd name="connsiteY9" fmla="*/ 6874934 h 15243176"/>
              <a:gd name="connsiteX10" fmla="*/ 5107009 w 12192000"/>
              <a:gd name="connsiteY10" fmla="*/ 6880106 h 15243176"/>
              <a:gd name="connsiteX11" fmla="*/ 5112756 w 12192000"/>
              <a:gd name="connsiteY11" fmla="*/ 6867463 h 15243176"/>
              <a:gd name="connsiteX12" fmla="*/ 5167349 w 12192000"/>
              <a:gd name="connsiteY12" fmla="*/ 6860567 h 15243176"/>
              <a:gd name="connsiteX13" fmla="*/ 5189186 w 12192000"/>
              <a:gd name="connsiteY13" fmla="*/ 6875508 h 15243176"/>
              <a:gd name="connsiteX14" fmla="*/ 5247226 w 12192000"/>
              <a:gd name="connsiteY14" fmla="*/ 6908264 h 15243176"/>
              <a:gd name="connsiteX15" fmla="*/ 5323656 w 12192000"/>
              <a:gd name="connsiteY15" fmla="*/ 6965730 h 15243176"/>
              <a:gd name="connsiteX16" fmla="*/ 5349516 w 12192000"/>
              <a:gd name="connsiteY16" fmla="*/ 6984119 h 15243176"/>
              <a:gd name="connsiteX17" fmla="*/ 5452955 w 12192000"/>
              <a:gd name="connsiteY17" fmla="*/ 7051930 h 15243176"/>
              <a:gd name="connsiteX18" fmla="*/ 5510996 w 12192000"/>
              <a:gd name="connsiteY18" fmla="*/ 7049056 h 15243176"/>
              <a:gd name="connsiteX19" fmla="*/ 5539730 w 12192000"/>
              <a:gd name="connsiteY19" fmla="*/ 7036414 h 15243176"/>
              <a:gd name="connsiteX20" fmla="*/ 5588575 w 12192000"/>
              <a:gd name="connsiteY20" fmla="*/ 7026070 h 15243176"/>
              <a:gd name="connsiteX21" fmla="*/ 5691439 w 12192000"/>
              <a:gd name="connsiteY21" fmla="*/ 7056527 h 15243176"/>
              <a:gd name="connsiteX22" fmla="*/ 5710404 w 12192000"/>
              <a:gd name="connsiteY22" fmla="*/ 7077215 h 15243176"/>
              <a:gd name="connsiteX23" fmla="*/ 5751204 w 12192000"/>
              <a:gd name="connsiteY23" fmla="*/ 7064572 h 15243176"/>
              <a:gd name="connsiteX24" fmla="*/ 5789706 w 12192000"/>
              <a:gd name="connsiteY24" fmla="*/ 7060550 h 15243176"/>
              <a:gd name="connsiteX25" fmla="*/ 5824760 w 12192000"/>
              <a:gd name="connsiteY25" fmla="*/ 7068020 h 15243176"/>
              <a:gd name="connsiteX26" fmla="*/ 5891421 w 12192000"/>
              <a:gd name="connsiteY26" fmla="*/ 7076065 h 15243176"/>
              <a:gd name="connsiteX27" fmla="*/ 5927625 w 12192000"/>
              <a:gd name="connsiteY27" fmla="*/ 7081237 h 15243176"/>
              <a:gd name="connsiteX28" fmla="*/ 6044855 w 12192000"/>
              <a:gd name="connsiteY28" fmla="*/ 7100776 h 15243176"/>
              <a:gd name="connsiteX29" fmla="*/ 6098874 w 12192000"/>
              <a:gd name="connsiteY29" fmla="*/ 7108821 h 15243176"/>
              <a:gd name="connsiteX30" fmla="*/ 6148294 w 12192000"/>
              <a:gd name="connsiteY30" fmla="*/ 7127785 h 15243176"/>
              <a:gd name="connsiteX31" fmla="*/ 6166109 w 12192000"/>
              <a:gd name="connsiteY31" fmla="*/ 7141577 h 15243176"/>
              <a:gd name="connsiteX32" fmla="*/ 6200588 w 12192000"/>
              <a:gd name="connsiteY32" fmla="*/ 7115143 h 15243176"/>
              <a:gd name="connsiteX33" fmla="*/ 6225299 w 12192000"/>
              <a:gd name="connsiteY33" fmla="*/ 7137555 h 15243176"/>
              <a:gd name="connsiteX34" fmla="*/ 6235643 w 12192000"/>
              <a:gd name="connsiteY34" fmla="*/ 7152496 h 15243176"/>
              <a:gd name="connsiteX35" fmla="*/ 6279892 w 12192000"/>
              <a:gd name="connsiteY35" fmla="*/ 7143301 h 15243176"/>
              <a:gd name="connsiteX36" fmla="*/ 6316095 w 12192000"/>
              <a:gd name="connsiteY36" fmla="*/ 7144451 h 15243176"/>
              <a:gd name="connsiteX37" fmla="*/ 6442521 w 12192000"/>
              <a:gd name="connsiteY37" fmla="*/ 7145600 h 15243176"/>
              <a:gd name="connsiteX38" fmla="*/ 6451715 w 12192000"/>
              <a:gd name="connsiteY38" fmla="*/ 7144451 h 15243176"/>
              <a:gd name="connsiteX39" fmla="*/ 6522973 w 12192000"/>
              <a:gd name="connsiteY39" fmla="*/ 7116292 h 15243176"/>
              <a:gd name="connsiteX40" fmla="*/ 6553430 w 12192000"/>
              <a:gd name="connsiteY40" fmla="*/ 7111695 h 15243176"/>
              <a:gd name="connsiteX41" fmla="*/ 6579290 w 12192000"/>
              <a:gd name="connsiteY41" fmla="*/ 7111120 h 15243176"/>
              <a:gd name="connsiteX42" fmla="*/ 6695371 w 12192000"/>
              <a:gd name="connsiteY42" fmla="*/ 7057676 h 15243176"/>
              <a:gd name="connsiteX43" fmla="*/ 6748240 w 12192000"/>
              <a:gd name="connsiteY43" fmla="*/ 7049056 h 15243176"/>
              <a:gd name="connsiteX44" fmla="*/ 6795937 w 12192000"/>
              <a:gd name="connsiteY44" fmla="*/ 7051930 h 15243176"/>
              <a:gd name="connsiteX45" fmla="*/ 6879263 w 12192000"/>
              <a:gd name="connsiteY45" fmla="*/ 7009405 h 15243176"/>
              <a:gd name="connsiteX46" fmla="*/ 6930407 w 12192000"/>
              <a:gd name="connsiteY46" fmla="*/ 6950214 h 15243176"/>
              <a:gd name="connsiteX47" fmla="*/ 6956842 w 12192000"/>
              <a:gd name="connsiteY47" fmla="*/ 6957685 h 15243176"/>
              <a:gd name="connsiteX48" fmla="*/ 7006837 w 12192000"/>
              <a:gd name="connsiteY48" fmla="*/ 6912287 h 15243176"/>
              <a:gd name="connsiteX49" fmla="*/ 7062579 w 12192000"/>
              <a:gd name="connsiteY49" fmla="*/ 6865164 h 15243176"/>
              <a:gd name="connsiteX50" fmla="*/ 7099358 w 12192000"/>
              <a:gd name="connsiteY50" fmla="*/ 6826087 h 15243176"/>
              <a:gd name="connsiteX51" fmla="*/ 7163145 w 12192000"/>
              <a:gd name="connsiteY51" fmla="*/ 6816893 h 15243176"/>
              <a:gd name="connsiteX52" fmla="*/ 7199349 w 12192000"/>
              <a:gd name="connsiteY52" fmla="*/ 6833558 h 15243176"/>
              <a:gd name="connsiteX53" fmla="*/ 7241299 w 12192000"/>
              <a:gd name="connsiteY53" fmla="*/ 6847924 h 15243176"/>
              <a:gd name="connsiteX54" fmla="*/ 7285548 w 12192000"/>
              <a:gd name="connsiteY54" fmla="*/ 6851947 h 15243176"/>
              <a:gd name="connsiteX55" fmla="*/ 7324625 w 12192000"/>
              <a:gd name="connsiteY55" fmla="*/ 6842752 h 15243176"/>
              <a:gd name="connsiteX56" fmla="*/ 7399331 w 12192000"/>
              <a:gd name="connsiteY56" fmla="*/ 6898495 h 15243176"/>
              <a:gd name="connsiteX57" fmla="*/ 7434960 w 12192000"/>
              <a:gd name="connsiteY57" fmla="*/ 6937572 h 15243176"/>
              <a:gd name="connsiteX58" fmla="*/ 7487254 w 12192000"/>
              <a:gd name="connsiteY58" fmla="*/ 6965730 h 15243176"/>
              <a:gd name="connsiteX59" fmla="*/ 7534950 w 12192000"/>
              <a:gd name="connsiteY59" fmla="*/ 7007106 h 15243176"/>
              <a:gd name="connsiteX60" fmla="*/ 7544145 w 12192000"/>
              <a:gd name="connsiteY60" fmla="*/ 7009979 h 15243176"/>
              <a:gd name="connsiteX61" fmla="*/ 7556213 w 12192000"/>
              <a:gd name="connsiteY61" fmla="*/ 7003658 h 15243176"/>
              <a:gd name="connsiteX62" fmla="*/ 7610806 w 12192000"/>
              <a:gd name="connsiteY62" fmla="*/ 6986993 h 15243176"/>
              <a:gd name="connsiteX63" fmla="*/ 7661950 w 12192000"/>
              <a:gd name="connsiteY63" fmla="*/ 7015151 h 15243176"/>
              <a:gd name="connsiteX64" fmla="*/ 7702177 w 12192000"/>
              <a:gd name="connsiteY64" fmla="*/ 7064572 h 15243176"/>
              <a:gd name="connsiteX65" fmla="*/ 7768837 w 12192000"/>
              <a:gd name="connsiteY65" fmla="*/ 7139853 h 15243176"/>
              <a:gd name="connsiteX66" fmla="*/ 7782629 w 12192000"/>
              <a:gd name="connsiteY66" fmla="*/ 7150772 h 15243176"/>
              <a:gd name="connsiteX67" fmla="*/ 7906181 w 12192000"/>
              <a:gd name="connsiteY67" fmla="*/ 7203066 h 15243176"/>
              <a:gd name="connsiteX68" fmla="*/ 7922846 w 12192000"/>
              <a:gd name="connsiteY68" fmla="*/ 7251913 h 15243176"/>
              <a:gd name="connsiteX69" fmla="*/ 7893539 w 12192000"/>
              <a:gd name="connsiteY69" fmla="*/ 7257084 h 15243176"/>
              <a:gd name="connsiteX70" fmla="*/ 7991231 w 12192000"/>
              <a:gd name="connsiteY70" fmla="*/ 7326044 h 15243176"/>
              <a:gd name="connsiteX71" fmla="*/ 8073407 w 12192000"/>
              <a:gd name="connsiteY71" fmla="*/ 7384085 h 15243176"/>
              <a:gd name="connsiteX72" fmla="*/ 8138919 w 12192000"/>
              <a:gd name="connsiteY72" fmla="*/ 7442701 h 15243176"/>
              <a:gd name="connsiteX73" fmla="*/ 8152136 w 12192000"/>
              <a:gd name="connsiteY73" fmla="*/ 7454769 h 15243176"/>
              <a:gd name="connsiteX74" fmla="*/ 8194661 w 12192000"/>
              <a:gd name="connsiteY74" fmla="*/ 7493846 h 15243176"/>
              <a:gd name="connsiteX75" fmla="*/ 8236611 w 12192000"/>
              <a:gd name="connsiteY75" fmla="*/ 7512235 h 15243176"/>
              <a:gd name="connsiteX76" fmla="*/ 8319937 w 12192000"/>
              <a:gd name="connsiteY76" fmla="*/ 7555909 h 15243176"/>
              <a:gd name="connsiteX77" fmla="*/ 8356715 w 12192000"/>
              <a:gd name="connsiteY77" fmla="*/ 7554760 h 15243176"/>
              <a:gd name="connsiteX78" fmla="*/ 8433145 w 12192000"/>
              <a:gd name="connsiteY78" fmla="*/ 7590964 h 15243176"/>
              <a:gd name="connsiteX79" fmla="*/ 8474520 w 12192000"/>
              <a:gd name="connsiteY79" fmla="*/ 7632914 h 15243176"/>
              <a:gd name="connsiteX80" fmla="*/ 8520493 w 12192000"/>
              <a:gd name="connsiteY80" fmla="*/ 7651303 h 15243176"/>
              <a:gd name="connsiteX81" fmla="*/ 8598072 w 12192000"/>
              <a:gd name="connsiteY81" fmla="*/ 7644982 h 15243176"/>
              <a:gd name="connsiteX82" fmla="*/ 8752656 w 12192000"/>
              <a:gd name="connsiteY82" fmla="*/ 7639235 h 15243176"/>
              <a:gd name="connsiteX83" fmla="*/ 8766448 w 12192000"/>
              <a:gd name="connsiteY83" fmla="*/ 7639235 h 15243176"/>
              <a:gd name="connsiteX84" fmla="*/ 8803226 w 12192000"/>
              <a:gd name="connsiteY84" fmla="*/ 7619122 h 15243176"/>
              <a:gd name="connsiteX85" fmla="*/ 8824489 w 12192000"/>
              <a:gd name="connsiteY85" fmla="*/ 7596710 h 15243176"/>
              <a:gd name="connsiteX86" fmla="*/ 8899769 w 12192000"/>
              <a:gd name="connsiteY86" fmla="*/ 7566828 h 15243176"/>
              <a:gd name="connsiteX87" fmla="*/ 8927353 w 12192000"/>
              <a:gd name="connsiteY87" fmla="*/ 7583493 h 15243176"/>
              <a:gd name="connsiteX88" fmla="*/ 8971602 w 12192000"/>
              <a:gd name="connsiteY88" fmla="*/ 7607054 h 15243176"/>
              <a:gd name="connsiteX89" fmla="*/ 9003208 w 12192000"/>
              <a:gd name="connsiteY89" fmla="*/ 7612226 h 15243176"/>
              <a:gd name="connsiteX90" fmla="*/ 9046882 w 12192000"/>
              <a:gd name="connsiteY90" fmla="*/ 7603606 h 15243176"/>
              <a:gd name="connsiteX91" fmla="*/ 9112394 w 12192000"/>
              <a:gd name="connsiteY91" fmla="*/ 7561081 h 15243176"/>
              <a:gd name="connsiteX92" fmla="*/ 9276172 w 12192000"/>
              <a:gd name="connsiteY92" fmla="*/ 7443850 h 15243176"/>
              <a:gd name="connsiteX93" fmla="*/ 9324443 w 12192000"/>
              <a:gd name="connsiteY93" fmla="*/ 7401900 h 15243176"/>
              <a:gd name="connsiteX94" fmla="*/ 9435928 w 12192000"/>
              <a:gd name="connsiteY94" fmla="*/ 7307655 h 15243176"/>
              <a:gd name="connsiteX95" fmla="*/ 9483050 w 12192000"/>
              <a:gd name="connsiteY95" fmla="*/ 7304207 h 15243176"/>
              <a:gd name="connsiteX96" fmla="*/ 9516380 w 12192000"/>
              <a:gd name="connsiteY96" fmla="*/ 7316849 h 15243176"/>
              <a:gd name="connsiteX97" fmla="*/ 9572697 w 12192000"/>
              <a:gd name="connsiteY97" fmla="*/ 7333515 h 15243176"/>
              <a:gd name="connsiteX98" fmla="*/ 9637633 w 12192000"/>
              <a:gd name="connsiteY98" fmla="*/ 7367420 h 15243176"/>
              <a:gd name="connsiteX99" fmla="*/ 9730154 w 12192000"/>
              <a:gd name="connsiteY99" fmla="*/ 7432357 h 15243176"/>
              <a:gd name="connsiteX100" fmla="*/ 9761760 w 12192000"/>
              <a:gd name="connsiteY100" fmla="*/ 7458217 h 15243176"/>
              <a:gd name="connsiteX101" fmla="*/ 9878416 w 12192000"/>
              <a:gd name="connsiteY101" fmla="*/ 7509936 h 15243176"/>
              <a:gd name="connsiteX102" fmla="*/ 9925538 w 12192000"/>
              <a:gd name="connsiteY102" fmla="*/ 7534647 h 15243176"/>
              <a:gd name="connsiteX103" fmla="*/ 9939905 w 12192000"/>
              <a:gd name="connsiteY103" fmla="*/ 7544991 h 15243176"/>
              <a:gd name="connsiteX104" fmla="*/ 9987602 w 12192000"/>
              <a:gd name="connsiteY104" fmla="*/ 7531773 h 15243176"/>
              <a:gd name="connsiteX105" fmla="*/ 10073801 w 12192000"/>
              <a:gd name="connsiteY105" fmla="*/ 7488099 h 15243176"/>
              <a:gd name="connsiteX106" fmla="*/ 10164597 w 12192000"/>
              <a:gd name="connsiteY106" fmla="*/ 7428334 h 15243176"/>
              <a:gd name="connsiteX107" fmla="*/ 10251946 w 12192000"/>
              <a:gd name="connsiteY107" fmla="*/ 7388108 h 15243176"/>
              <a:gd name="connsiteX108" fmla="*/ 10304814 w 12192000"/>
              <a:gd name="connsiteY108" fmla="*/ 7365121 h 15243176"/>
              <a:gd name="connsiteX109" fmla="*/ 10324353 w 12192000"/>
              <a:gd name="connsiteY109" fmla="*/ 7354203 h 15243176"/>
              <a:gd name="connsiteX110" fmla="*/ 10348489 w 12192000"/>
              <a:gd name="connsiteY110" fmla="*/ 7333515 h 15243176"/>
              <a:gd name="connsiteX111" fmla="*/ 10392738 w 12192000"/>
              <a:gd name="connsiteY111" fmla="*/ 7277772 h 15243176"/>
              <a:gd name="connsiteX112" fmla="*/ 10399059 w 12192000"/>
              <a:gd name="connsiteY112" fmla="*/ 7266279 h 15243176"/>
              <a:gd name="connsiteX113" fmla="*/ 10524910 w 12192000"/>
              <a:gd name="connsiteY113" fmla="*/ 7273175 h 15243176"/>
              <a:gd name="connsiteX114" fmla="*/ 10603638 w 12192000"/>
              <a:gd name="connsiteY114" fmla="*/ 7233523 h 15243176"/>
              <a:gd name="connsiteX115" fmla="*/ 10626050 w 12192000"/>
              <a:gd name="connsiteY115" fmla="*/ 7228926 h 15243176"/>
              <a:gd name="connsiteX116" fmla="*/ 10658231 w 12192000"/>
              <a:gd name="connsiteY116" fmla="*/ 7228926 h 15243176"/>
              <a:gd name="connsiteX117" fmla="*/ 10722018 w 12192000"/>
              <a:gd name="connsiteY117" fmla="*/ 7157668 h 15243176"/>
              <a:gd name="connsiteX118" fmla="*/ 10742706 w 12192000"/>
              <a:gd name="connsiteY118" fmla="*/ 7118016 h 15243176"/>
              <a:gd name="connsiteX119" fmla="*/ 10750176 w 12192000"/>
              <a:gd name="connsiteY119" fmla="*/ 7103075 h 15243176"/>
              <a:gd name="connsiteX120" fmla="*/ 10810516 w 12192000"/>
              <a:gd name="connsiteY120" fmla="*/ 7095604 h 15243176"/>
              <a:gd name="connsiteX121" fmla="*/ 10886371 w 12192000"/>
              <a:gd name="connsiteY121" fmla="*/ 7089283 h 15243176"/>
              <a:gd name="connsiteX122" fmla="*/ 10989810 w 12192000"/>
              <a:gd name="connsiteY122" fmla="*/ 7108247 h 15243176"/>
              <a:gd name="connsiteX123" fmla="*/ 11057620 w 12192000"/>
              <a:gd name="connsiteY123" fmla="*/ 7087559 h 15243176"/>
              <a:gd name="connsiteX124" fmla="*/ 11125430 w 12192000"/>
              <a:gd name="connsiteY124" fmla="*/ 7043310 h 15243176"/>
              <a:gd name="connsiteX125" fmla="*/ 11143244 w 12192000"/>
              <a:gd name="connsiteY125" fmla="*/ 7030667 h 15243176"/>
              <a:gd name="connsiteX126" fmla="*/ 11180023 w 12192000"/>
              <a:gd name="connsiteY126" fmla="*/ 7005957 h 15243176"/>
              <a:gd name="connsiteX127" fmla="*/ 11243810 w 12192000"/>
              <a:gd name="connsiteY127" fmla="*/ 6977223 h 15243176"/>
              <a:gd name="connsiteX128" fmla="*/ 11319090 w 12192000"/>
              <a:gd name="connsiteY128" fmla="*/ 6995613 h 15243176"/>
              <a:gd name="connsiteX129" fmla="*/ 11398394 w 12192000"/>
              <a:gd name="connsiteY129" fmla="*/ 7012853 h 15243176"/>
              <a:gd name="connsiteX130" fmla="*/ 11461606 w 12192000"/>
              <a:gd name="connsiteY130" fmla="*/ 7015151 h 15243176"/>
              <a:gd name="connsiteX131" fmla="*/ 11555851 w 12192000"/>
              <a:gd name="connsiteY131" fmla="*/ 7031817 h 15243176"/>
              <a:gd name="connsiteX132" fmla="*/ 11602398 w 12192000"/>
              <a:gd name="connsiteY132" fmla="*/ 7092156 h 15243176"/>
              <a:gd name="connsiteX133" fmla="*/ 11637452 w 12192000"/>
              <a:gd name="connsiteY133" fmla="*/ 7114568 h 15243176"/>
              <a:gd name="connsiteX134" fmla="*/ 11740317 w 12192000"/>
              <a:gd name="connsiteY134" fmla="*/ 7132383 h 15243176"/>
              <a:gd name="connsiteX135" fmla="*/ 11766751 w 12192000"/>
              <a:gd name="connsiteY135" fmla="*/ 7133532 h 15243176"/>
              <a:gd name="connsiteX136" fmla="*/ 11833412 w 12192000"/>
              <a:gd name="connsiteY136" fmla="*/ 7139853 h 15243176"/>
              <a:gd name="connsiteX137" fmla="*/ 11855824 w 12192000"/>
              <a:gd name="connsiteY137" fmla="*/ 7144451 h 15243176"/>
              <a:gd name="connsiteX138" fmla="*/ 11959262 w 12192000"/>
              <a:gd name="connsiteY138" fmla="*/ 7179505 h 15243176"/>
              <a:gd name="connsiteX139" fmla="*/ 12192000 w 12192000"/>
              <a:gd name="connsiteY139" fmla="*/ 7235247 h 15243176"/>
              <a:gd name="connsiteX140" fmla="*/ 12192000 w 12192000"/>
              <a:gd name="connsiteY140" fmla="*/ 15243176 h 15243176"/>
              <a:gd name="connsiteX141" fmla="*/ 0 w 12192000"/>
              <a:gd name="connsiteY141" fmla="*/ 15243176 h 15243176"/>
              <a:gd name="connsiteX142" fmla="*/ 0 w 12192000"/>
              <a:gd name="connsiteY142" fmla="*/ 7722561 h 15243176"/>
              <a:gd name="connsiteX143" fmla="*/ 56892 w 12192000"/>
              <a:gd name="connsiteY143" fmla="*/ 7728308 h 15243176"/>
              <a:gd name="connsiteX144" fmla="*/ 78729 w 12192000"/>
              <a:gd name="connsiteY144" fmla="*/ 7734055 h 15243176"/>
              <a:gd name="connsiteX145" fmla="*/ 171824 w 12192000"/>
              <a:gd name="connsiteY145" fmla="*/ 7754742 h 15243176"/>
              <a:gd name="connsiteX146" fmla="*/ 218946 w 12192000"/>
              <a:gd name="connsiteY146" fmla="*/ 7770258 h 15243176"/>
              <a:gd name="connsiteX147" fmla="*/ 288480 w 12192000"/>
              <a:gd name="connsiteY147" fmla="*/ 7789797 h 15243176"/>
              <a:gd name="connsiteX148" fmla="*/ 341349 w 12192000"/>
              <a:gd name="connsiteY148" fmla="*/ 7800141 h 15243176"/>
              <a:gd name="connsiteX149" fmla="*/ 398240 w 12192000"/>
              <a:gd name="connsiteY149" fmla="*/ 7815082 h 15243176"/>
              <a:gd name="connsiteX150" fmla="*/ 420077 w 12192000"/>
              <a:gd name="connsiteY150" fmla="*/ 7827150 h 15243176"/>
              <a:gd name="connsiteX151" fmla="*/ 484439 w 12192000"/>
              <a:gd name="connsiteY151" fmla="*/ 7781752 h 15243176"/>
              <a:gd name="connsiteX152" fmla="*/ 593625 w 12192000"/>
              <a:gd name="connsiteY152" fmla="*/ 7734055 h 15243176"/>
              <a:gd name="connsiteX153" fmla="*/ 624082 w 12192000"/>
              <a:gd name="connsiteY153" fmla="*/ 7734055 h 15243176"/>
              <a:gd name="connsiteX154" fmla="*/ 659136 w 12192000"/>
              <a:gd name="connsiteY154" fmla="*/ 7740376 h 15243176"/>
              <a:gd name="connsiteX155" fmla="*/ 680973 w 12192000"/>
              <a:gd name="connsiteY155" fmla="*/ 7695552 h 15243176"/>
              <a:gd name="connsiteX156" fmla="*/ 714303 w 12192000"/>
              <a:gd name="connsiteY156" fmla="*/ 7694978 h 15243176"/>
              <a:gd name="connsiteX157" fmla="*/ 776367 w 12192000"/>
              <a:gd name="connsiteY157" fmla="*/ 7696127 h 15243176"/>
              <a:gd name="connsiteX158" fmla="*/ 813145 w 12192000"/>
              <a:gd name="connsiteY158" fmla="*/ 7709919 h 15243176"/>
              <a:gd name="connsiteX159" fmla="*/ 830385 w 12192000"/>
              <a:gd name="connsiteY159" fmla="*/ 7714516 h 15243176"/>
              <a:gd name="connsiteX160" fmla="*/ 1031516 w 12192000"/>
              <a:gd name="connsiteY160" fmla="*/ 7716815 h 15243176"/>
              <a:gd name="connsiteX161" fmla="*/ 1217131 w 12192000"/>
              <a:gd name="connsiteY161" fmla="*/ 7693828 h 15243176"/>
              <a:gd name="connsiteX162" fmla="*/ 1271150 w 12192000"/>
              <a:gd name="connsiteY162" fmla="*/ 7695552 h 15243176"/>
              <a:gd name="connsiteX163" fmla="*/ 1301607 w 12192000"/>
              <a:gd name="connsiteY163" fmla="*/ 7696702 h 15243176"/>
              <a:gd name="connsiteX164" fmla="*/ 1428032 w 12192000"/>
              <a:gd name="connsiteY164" fmla="*/ 7693254 h 15243176"/>
              <a:gd name="connsiteX165" fmla="*/ 1492394 w 12192000"/>
              <a:gd name="connsiteY165" fmla="*/ 7681186 h 15243176"/>
              <a:gd name="connsiteX166" fmla="*/ 1553308 w 12192000"/>
              <a:gd name="connsiteY166" fmla="*/ 7666819 h 15243176"/>
              <a:gd name="connsiteX167" fmla="*/ 1658471 w 12192000"/>
              <a:gd name="connsiteY167" fmla="*/ 7630615 h 15243176"/>
              <a:gd name="connsiteX168" fmla="*/ 1764783 w 12192000"/>
              <a:gd name="connsiteY168" fmla="*/ 7595561 h 15243176"/>
              <a:gd name="connsiteX169" fmla="*/ 1813629 w 12192000"/>
              <a:gd name="connsiteY169" fmla="*/ 7586941 h 15243176"/>
              <a:gd name="connsiteX170" fmla="*/ 1852706 w 12192000"/>
              <a:gd name="connsiteY170" fmla="*/ 7574298 h 15243176"/>
              <a:gd name="connsiteX171" fmla="*/ 1944652 w 12192000"/>
              <a:gd name="connsiteY171" fmla="*/ 7526601 h 15243176"/>
              <a:gd name="connsiteX172" fmla="*/ 2037172 w 12192000"/>
              <a:gd name="connsiteY172" fmla="*/ 7478330 h 15243176"/>
              <a:gd name="connsiteX173" fmla="*/ 2081996 w 12192000"/>
              <a:gd name="connsiteY173" fmla="*/ 7473158 h 15243176"/>
              <a:gd name="connsiteX174" fmla="*/ 2122797 w 12192000"/>
              <a:gd name="connsiteY174" fmla="*/ 7472583 h 15243176"/>
              <a:gd name="connsiteX175" fmla="*/ 2234856 w 12192000"/>
              <a:gd name="connsiteY175" fmla="*/ 7471434 h 15243176"/>
              <a:gd name="connsiteX176" fmla="*/ 2314158 w 12192000"/>
              <a:gd name="connsiteY176" fmla="*/ 7482927 h 15243176"/>
              <a:gd name="connsiteX177" fmla="*/ 2345190 w 12192000"/>
              <a:gd name="connsiteY177" fmla="*/ 7449022 h 15243176"/>
              <a:gd name="connsiteX178" fmla="*/ 2354385 w 12192000"/>
              <a:gd name="connsiteY178" fmla="*/ 7434655 h 15243176"/>
              <a:gd name="connsiteX179" fmla="*/ 2429091 w 12192000"/>
              <a:gd name="connsiteY179" fmla="*/ 7402474 h 15243176"/>
              <a:gd name="connsiteX180" fmla="*/ 2482534 w 12192000"/>
              <a:gd name="connsiteY180" fmla="*/ 7390406 h 15243176"/>
              <a:gd name="connsiteX181" fmla="*/ 2545172 w 12192000"/>
              <a:gd name="connsiteY181" fmla="*/ 7365696 h 15243176"/>
              <a:gd name="connsiteX182" fmla="*/ 2565860 w 12192000"/>
              <a:gd name="connsiteY182" fmla="*/ 7357651 h 15243176"/>
              <a:gd name="connsiteX183" fmla="*/ 2613557 w 12192000"/>
              <a:gd name="connsiteY183" fmla="*/ 7343284 h 15243176"/>
              <a:gd name="connsiteX184" fmla="*/ 2719869 w 12192000"/>
              <a:gd name="connsiteY184" fmla="*/ 7325469 h 15243176"/>
              <a:gd name="connsiteX185" fmla="*/ 2760670 w 12192000"/>
              <a:gd name="connsiteY185" fmla="*/ 7323745 h 15243176"/>
              <a:gd name="connsiteX186" fmla="*/ 2882498 w 12192000"/>
              <a:gd name="connsiteY186" fmla="*/ 7304207 h 15243176"/>
              <a:gd name="connsiteX187" fmla="*/ 2957204 w 12192000"/>
              <a:gd name="connsiteY187" fmla="*/ 7283519 h 15243176"/>
              <a:gd name="connsiteX188" fmla="*/ 3021566 w 12192000"/>
              <a:gd name="connsiteY188" fmla="*/ 7250763 h 15243176"/>
              <a:gd name="connsiteX189" fmla="*/ 3060068 w 12192000"/>
              <a:gd name="connsiteY189" fmla="*/ 7232374 h 15243176"/>
              <a:gd name="connsiteX190" fmla="*/ 3097996 w 12192000"/>
              <a:gd name="connsiteY190" fmla="*/ 7203641 h 15243176"/>
              <a:gd name="connsiteX191" fmla="*/ 3111787 w 12192000"/>
              <a:gd name="connsiteY191" fmla="*/ 7202491 h 15243176"/>
              <a:gd name="connsiteX192" fmla="*/ 3145693 w 12192000"/>
              <a:gd name="connsiteY192" fmla="*/ 7192148 h 15243176"/>
              <a:gd name="connsiteX193" fmla="*/ 3211204 w 12192000"/>
              <a:gd name="connsiteY193" fmla="*/ 7173758 h 15243176"/>
              <a:gd name="connsiteX194" fmla="*/ 3315218 w 12192000"/>
              <a:gd name="connsiteY194" fmla="*/ 7123763 h 15243176"/>
              <a:gd name="connsiteX195" fmla="*/ 3332457 w 12192000"/>
              <a:gd name="connsiteY195" fmla="*/ 7109396 h 15243176"/>
              <a:gd name="connsiteX196" fmla="*/ 3397394 w 12192000"/>
              <a:gd name="connsiteY196" fmla="*/ 7060550 h 15243176"/>
              <a:gd name="connsiteX197" fmla="*/ 3418082 w 12192000"/>
              <a:gd name="connsiteY197" fmla="*/ 7043310 h 15243176"/>
              <a:gd name="connsiteX198" fmla="*/ 3441068 w 12192000"/>
              <a:gd name="connsiteY198" fmla="*/ 7021473 h 15243176"/>
              <a:gd name="connsiteX199" fmla="*/ 3472675 w 12192000"/>
              <a:gd name="connsiteY199" fmla="*/ 6995613 h 15243176"/>
              <a:gd name="connsiteX200" fmla="*/ 3592779 w 12192000"/>
              <a:gd name="connsiteY200" fmla="*/ 6912861 h 15243176"/>
              <a:gd name="connsiteX201" fmla="*/ 3658865 w 12192000"/>
              <a:gd name="connsiteY201" fmla="*/ 6873210 h 15243176"/>
              <a:gd name="connsiteX202" fmla="*/ 3778969 w 12192000"/>
              <a:gd name="connsiteY202" fmla="*/ 6846200 h 15243176"/>
              <a:gd name="connsiteX203" fmla="*/ 3842181 w 12192000"/>
              <a:gd name="connsiteY203" fmla="*/ 6788734 h 15243176"/>
              <a:gd name="connsiteX204" fmla="*/ 3950792 w 12192000"/>
              <a:gd name="connsiteY204" fmla="*/ 6685295 h 15243176"/>
              <a:gd name="connsiteX205" fmla="*/ 4064000 w 12192000"/>
              <a:gd name="connsiteY205" fmla="*/ 6618634 h 15243176"/>
              <a:gd name="connsiteX206" fmla="*/ 4160543 w 12192000"/>
              <a:gd name="connsiteY206" fmla="*/ 6568064 h 15243176"/>
              <a:gd name="connsiteX207" fmla="*/ 4195598 w 12192000"/>
              <a:gd name="connsiteY207" fmla="*/ 6546801 h 15243176"/>
              <a:gd name="connsiteX208" fmla="*/ 4304783 w 12192000"/>
              <a:gd name="connsiteY208" fmla="*/ 6488760 h 15243176"/>
              <a:gd name="connsiteX209" fmla="*/ 4378914 w 12192000"/>
              <a:gd name="connsiteY209" fmla="*/ 6468647 h 15243176"/>
              <a:gd name="connsiteX210" fmla="*/ 4455919 w 12192000"/>
              <a:gd name="connsiteY210" fmla="*/ 6458303 h 15243176"/>
              <a:gd name="connsiteX211" fmla="*/ 4497294 w 12192000"/>
              <a:gd name="connsiteY211" fmla="*/ 6457154 h 15243176"/>
              <a:gd name="connsiteX212" fmla="*/ 4578896 w 12192000"/>
              <a:gd name="connsiteY212" fmla="*/ 6462900 h 15243176"/>
              <a:gd name="connsiteX213" fmla="*/ 4631190 w 12192000"/>
              <a:gd name="connsiteY213" fmla="*/ 6451407 h 15243176"/>
              <a:gd name="connsiteX214" fmla="*/ 4663371 w 12192000"/>
              <a:gd name="connsiteY214" fmla="*/ 6440488 h 15243176"/>
              <a:gd name="connsiteX215" fmla="*/ 0 w 12192000"/>
              <a:gd name="connsiteY215" fmla="*/ 0 h 15243176"/>
              <a:gd name="connsiteX216" fmla="*/ 12192000 w 12192000"/>
              <a:gd name="connsiteY216" fmla="*/ 0 h 15243176"/>
              <a:gd name="connsiteX217" fmla="*/ 12192000 w 12192000"/>
              <a:gd name="connsiteY217" fmla="*/ 2592388 h 15243176"/>
              <a:gd name="connsiteX218" fmla="*/ 12141430 w 12192000"/>
              <a:gd name="connsiteY218" fmla="*/ 2591239 h 15243176"/>
              <a:gd name="connsiteX219" fmla="*/ 50570 w 12192000"/>
              <a:gd name="connsiteY219" fmla="*/ 2591239 h 15243176"/>
              <a:gd name="connsiteX220" fmla="*/ 0 w 12192000"/>
              <a:gd name="connsiteY220" fmla="*/ 2592388 h 15243176"/>
              <a:gd name="connsiteX221" fmla="*/ 0 w 12192000"/>
              <a:gd name="connsiteY221" fmla="*/ 0 h 1524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2192000" h="15243176">
                <a:moveTo>
                  <a:pt x="4663371" y="6440488"/>
                </a:moveTo>
                <a:cubicBezTo>
                  <a:pt x="4673716" y="6449683"/>
                  <a:pt x="4684634" y="6457728"/>
                  <a:pt x="4694403" y="6467498"/>
                </a:cubicBezTo>
                <a:cubicBezTo>
                  <a:pt x="4708195" y="6481289"/>
                  <a:pt x="4721412" y="6495656"/>
                  <a:pt x="4734055" y="6511172"/>
                </a:cubicBezTo>
                <a:cubicBezTo>
                  <a:pt x="4750720" y="6532434"/>
                  <a:pt x="4781177" y="6541054"/>
                  <a:pt x="4787498" y="6571512"/>
                </a:cubicBezTo>
                <a:cubicBezTo>
                  <a:pt x="4788073" y="6574960"/>
                  <a:pt x="4794969" y="6577258"/>
                  <a:pt x="4797842" y="6580131"/>
                </a:cubicBezTo>
                <a:cubicBezTo>
                  <a:pt x="4825426" y="6604842"/>
                  <a:pt x="4851860" y="6629552"/>
                  <a:pt x="4866226" y="6664607"/>
                </a:cubicBezTo>
                <a:cubicBezTo>
                  <a:pt x="4869674" y="6672652"/>
                  <a:pt x="4876571" y="6680123"/>
                  <a:pt x="4883467" y="6685869"/>
                </a:cubicBezTo>
                <a:cubicBezTo>
                  <a:pt x="4912200" y="6711155"/>
                  <a:pt x="4940358" y="6736440"/>
                  <a:pt x="4970240" y="6760576"/>
                </a:cubicBezTo>
                <a:cubicBezTo>
                  <a:pt x="4982883" y="6770920"/>
                  <a:pt x="4998398" y="6779540"/>
                  <a:pt x="5013340" y="6786435"/>
                </a:cubicBezTo>
                <a:cubicBezTo>
                  <a:pt x="5052418" y="6804250"/>
                  <a:pt x="5083449" y="6827811"/>
                  <a:pt x="5087472" y="6874934"/>
                </a:cubicBezTo>
                <a:cubicBezTo>
                  <a:pt x="5094941" y="6876658"/>
                  <a:pt x="5100688" y="6878382"/>
                  <a:pt x="5107009" y="6880106"/>
                </a:cubicBezTo>
                <a:cubicBezTo>
                  <a:pt x="5108733" y="6875508"/>
                  <a:pt x="5109883" y="6871486"/>
                  <a:pt x="5112756" y="6867463"/>
                </a:cubicBezTo>
                <a:cubicBezTo>
                  <a:pt x="5129421" y="6842178"/>
                  <a:pt x="5144362" y="6840454"/>
                  <a:pt x="5167349" y="6860567"/>
                </a:cubicBezTo>
                <a:cubicBezTo>
                  <a:pt x="5173670" y="6866888"/>
                  <a:pt x="5181715" y="6875508"/>
                  <a:pt x="5189186" y="6875508"/>
                </a:cubicBezTo>
                <a:cubicBezTo>
                  <a:pt x="5215620" y="6874934"/>
                  <a:pt x="5229413" y="6894472"/>
                  <a:pt x="5247226" y="6908264"/>
                </a:cubicBezTo>
                <a:cubicBezTo>
                  <a:pt x="5271937" y="6927803"/>
                  <a:pt x="5297798" y="6946766"/>
                  <a:pt x="5323656" y="6965730"/>
                </a:cubicBezTo>
                <a:cubicBezTo>
                  <a:pt x="5332277" y="6972051"/>
                  <a:pt x="5342045" y="6977223"/>
                  <a:pt x="5349516" y="6984119"/>
                </a:cubicBezTo>
                <a:cubicBezTo>
                  <a:pt x="5381122" y="7011129"/>
                  <a:pt x="5417326" y="7031242"/>
                  <a:pt x="5452955" y="7051930"/>
                </a:cubicBezTo>
                <a:cubicBezTo>
                  <a:pt x="5474217" y="7063423"/>
                  <a:pt x="5491457" y="7068020"/>
                  <a:pt x="5510996" y="7049056"/>
                </a:cubicBezTo>
                <a:cubicBezTo>
                  <a:pt x="5517892" y="7042161"/>
                  <a:pt x="5529385" y="7037563"/>
                  <a:pt x="5539730" y="7036414"/>
                </a:cubicBezTo>
                <a:cubicBezTo>
                  <a:pt x="5556394" y="7034690"/>
                  <a:pt x="5571911" y="7030667"/>
                  <a:pt x="5588575" y="7026070"/>
                </a:cubicBezTo>
                <a:cubicBezTo>
                  <a:pt x="5627652" y="7016301"/>
                  <a:pt x="5664430" y="7020898"/>
                  <a:pt x="5691439" y="7056527"/>
                </a:cubicBezTo>
                <a:cubicBezTo>
                  <a:pt x="5697760" y="7065147"/>
                  <a:pt x="5705231" y="7072043"/>
                  <a:pt x="5710404" y="7077215"/>
                </a:cubicBezTo>
                <a:cubicBezTo>
                  <a:pt x="5729367" y="7081812"/>
                  <a:pt x="5739711" y="7072617"/>
                  <a:pt x="5751204" y="7064572"/>
                </a:cubicBezTo>
                <a:cubicBezTo>
                  <a:pt x="5762697" y="7055952"/>
                  <a:pt x="5775340" y="7054228"/>
                  <a:pt x="5789706" y="7060550"/>
                </a:cubicBezTo>
                <a:cubicBezTo>
                  <a:pt x="5800625" y="7065147"/>
                  <a:pt x="5813843" y="7070319"/>
                  <a:pt x="5824760" y="7068020"/>
                </a:cubicBezTo>
                <a:cubicBezTo>
                  <a:pt x="5848897" y="7062848"/>
                  <a:pt x="5869584" y="7068595"/>
                  <a:pt x="5891421" y="7076065"/>
                </a:cubicBezTo>
                <a:cubicBezTo>
                  <a:pt x="5902914" y="7079513"/>
                  <a:pt x="5915557" y="7081237"/>
                  <a:pt x="5927625" y="7081237"/>
                </a:cubicBezTo>
                <a:cubicBezTo>
                  <a:pt x="5967851" y="7081237"/>
                  <a:pt x="6006928" y="7089283"/>
                  <a:pt x="6044855" y="7100776"/>
                </a:cubicBezTo>
                <a:cubicBezTo>
                  <a:pt x="6063245" y="7105948"/>
                  <a:pt x="6080484" y="7110545"/>
                  <a:pt x="6098874" y="7108821"/>
                </a:cubicBezTo>
                <a:cubicBezTo>
                  <a:pt x="6118412" y="7107672"/>
                  <a:pt x="6135077" y="7112844"/>
                  <a:pt x="6148294" y="7127785"/>
                </a:cubicBezTo>
                <a:cubicBezTo>
                  <a:pt x="6152892" y="7133532"/>
                  <a:pt x="6159213" y="7136980"/>
                  <a:pt x="6166109" y="7141577"/>
                </a:cubicBezTo>
                <a:cubicBezTo>
                  <a:pt x="6170706" y="7121464"/>
                  <a:pt x="6183349" y="7115143"/>
                  <a:pt x="6200588" y="7115143"/>
                </a:cubicBezTo>
                <a:cubicBezTo>
                  <a:pt x="6215530" y="7115717"/>
                  <a:pt x="6221851" y="7124337"/>
                  <a:pt x="6225299" y="7137555"/>
                </a:cubicBezTo>
                <a:cubicBezTo>
                  <a:pt x="6227023" y="7142727"/>
                  <a:pt x="6231620" y="7147324"/>
                  <a:pt x="6235643" y="7152496"/>
                </a:cubicBezTo>
                <a:cubicBezTo>
                  <a:pt x="6250009" y="7143876"/>
                  <a:pt x="6263226" y="7138129"/>
                  <a:pt x="6279892" y="7143301"/>
                </a:cubicBezTo>
                <a:cubicBezTo>
                  <a:pt x="6290810" y="7146749"/>
                  <a:pt x="6304027" y="7144451"/>
                  <a:pt x="6316095" y="7144451"/>
                </a:cubicBezTo>
                <a:cubicBezTo>
                  <a:pt x="6358045" y="7146175"/>
                  <a:pt x="6400570" y="7133532"/>
                  <a:pt x="6442521" y="7145600"/>
                </a:cubicBezTo>
                <a:cubicBezTo>
                  <a:pt x="6445394" y="7146175"/>
                  <a:pt x="6449417" y="7145600"/>
                  <a:pt x="6451715" y="7144451"/>
                </a:cubicBezTo>
                <a:cubicBezTo>
                  <a:pt x="6474127" y="7131808"/>
                  <a:pt x="6503435" y="7136980"/>
                  <a:pt x="6522973" y="7116292"/>
                </a:cubicBezTo>
                <a:cubicBezTo>
                  <a:pt x="6531018" y="7107672"/>
                  <a:pt x="6542512" y="7109396"/>
                  <a:pt x="6553430" y="7111695"/>
                </a:cubicBezTo>
                <a:cubicBezTo>
                  <a:pt x="6562050" y="7113419"/>
                  <a:pt x="6573543" y="7115143"/>
                  <a:pt x="6579290" y="7111120"/>
                </a:cubicBezTo>
                <a:cubicBezTo>
                  <a:pt x="6614919" y="7086410"/>
                  <a:pt x="6658018" y="7078364"/>
                  <a:pt x="6695371" y="7057676"/>
                </a:cubicBezTo>
                <a:cubicBezTo>
                  <a:pt x="6712036" y="7049056"/>
                  <a:pt x="6728702" y="7044459"/>
                  <a:pt x="6748240" y="7049056"/>
                </a:cubicBezTo>
                <a:cubicBezTo>
                  <a:pt x="6766055" y="7052504"/>
                  <a:pt x="6784444" y="7051355"/>
                  <a:pt x="6795937" y="7051930"/>
                </a:cubicBezTo>
                <a:cubicBezTo>
                  <a:pt x="6827543" y="7036414"/>
                  <a:pt x="6853403" y="7023197"/>
                  <a:pt x="6879263" y="7009405"/>
                </a:cubicBezTo>
                <a:cubicBezTo>
                  <a:pt x="6879263" y="6974925"/>
                  <a:pt x="6913742" y="6969753"/>
                  <a:pt x="6930407" y="6950214"/>
                </a:cubicBezTo>
                <a:cubicBezTo>
                  <a:pt x="6940751" y="6953088"/>
                  <a:pt x="6947647" y="6955386"/>
                  <a:pt x="6956842" y="6957685"/>
                </a:cubicBezTo>
                <a:cubicBezTo>
                  <a:pt x="6972932" y="6942744"/>
                  <a:pt x="6989598" y="6927228"/>
                  <a:pt x="7006837" y="6912287"/>
                </a:cubicBezTo>
                <a:cubicBezTo>
                  <a:pt x="7025226" y="6896196"/>
                  <a:pt x="7042466" y="6878382"/>
                  <a:pt x="7062579" y="6865164"/>
                </a:cubicBezTo>
                <a:cubicBezTo>
                  <a:pt x="7078095" y="6854246"/>
                  <a:pt x="7090738" y="6844476"/>
                  <a:pt x="7099358" y="6826087"/>
                </a:cubicBezTo>
                <a:cubicBezTo>
                  <a:pt x="7112575" y="6799653"/>
                  <a:pt x="7141883" y="6795630"/>
                  <a:pt x="7163145" y="6816893"/>
                </a:cubicBezTo>
                <a:cubicBezTo>
                  <a:pt x="7174064" y="6827237"/>
                  <a:pt x="7184407" y="6832983"/>
                  <a:pt x="7199349" y="6833558"/>
                </a:cubicBezTo>
                <a:cubicBezTo>
                  <a:pt x="7214865" y="6834133"/>
                  <a:pt x="7230380" y="6835282"/>
                  <a:pt x="7241299" y="6847924"/>
                </a:cubicBezTo>
                <a:cubicBezTo>
                  <a:pt x="7255091" y="6864590"/>
                  <a:pt x="7270032" y="6862866"/>
                  <a:pt x="7285548" y="6851947"/>
                </a:cubicBezTo>
                <a:cubicBezTo>
                  <a:pt x="7297616" y="6843902"/>
                  <a:pt x="7310833" y="6838155"/>
                  <a:pt x="7324625" y="6842752"/>
                </a:cubicBezTo>
                <a:cubicBezTo>
                  <a:pt x="7354507" y="6854246"/>
                  <a:pt x="7386113" y="6865739"/>
                  <a:pt x="7399331" y="6898495"/>
                </a:cubicBezTo>
                <a:cubicBezTo>
                  <a:pt x="7406801" y="6916884"/>
                  <a:pt x="7418869" y="6928377"/>
                  <a:pt x="7434960" y="6937572"/>
                </a:cubicBezTo>
                <a:cubicBezTo>
                  <a:pt x="7452774" y="6946766"/>
                  <a:pt x="7468865" y="6959409"/>
                  <a:pt x="7487254" y="6965730"/>
                </a:cubicBezTo>
                <a:cubicBezTo>
                  <a:pt x="7509091" y="6973775"/>
                  <a:pt x="7516561" y="6996762"/>
                  <a:pt x="7534950" y="7007106"/>
                </a:cubicBezTo>
                <a:cubicBezTo>
                  <a:pt x="7537824" y="7008830"/>
                  <a:pt x="7540697" y="7008830"/>
                  <a:pt x="7544145" y="7009979"/>
                </a:cubicBezTo>
                <a:cubicBezTo>
                  <a:pt x="7548168" y="7007681"/>
                  <a:pt x="7553340" y="7007106"/>
                  <a:pt x="7556213" y="7003658"/>
                </a:cubicBezTo>
                <a:cubicBezTo>
                  <a:pt x="7570579" y="6986418"/>
                  <a:pt x="7590118" y="6984694"/>
                  <a:pt x="7610806" y="6986993"/>
                </a:cubicBezTo>
                <a:cubicBezTo>
                  <a:pt x="7631493" y="6989291"/>
                  <a:pt x="7648159" y="6999635"/>
                  <a:pt x="7661950" y="7015151"/>
                </a:cubicBezTo>
                <a:cubicBezTo>
                  <a:pt x="7675742" y="7031242"/>
                  <a:pt x="7688385" y="7048482"/>
                  <a:pt x="7702177" y="7064572"/>
                </a:cubicBezTo>
                <a:cubicBezTo>
                  <a:pt x="7724014" y="7089858"/>
                  <a:pt x="7746426" y="7114568"/>
                  <a:pt x="7768837" y="7139853"/>
                </a:cubicBezTo>
                <a:cubicBezTo>
                  <a:pt x="7772860" y="7143876"/>
                  <a:pt x="7777457" y="7148473"/>
                  <a:pt x="7782629" y="7150772"/>
                </a:cubicBezTo>
                <a:cubicBezTo>
                  <a:pt x="7824005" y="7169736"/>
                  <a:pt x="7862507" y="7194446"/>
                  <a:pt x="7906181" y="7203066"/>
                </a:cubicBezTo>
                <a:cubicBezTo>
                  <a:pt x="7915376" y="7220306"/>
                  <a:pt x="7921697" y="7235247"/>
                  <a:pt x="7922846" y="7251913"/>
                </a:cubicBezTo>
                <a:cubicBezTo>
                  <a:pt x="7913077" y="7253637"/>
                  <a:pt x="7905607" y="7254786"/>
                  <a:pt x="7893539" y="7257084"/>
                </a:cubicBezTo>
                <a:cubicBezTo>
                  <a:pt x="7929742" y="7278922"/>
                  <a:pt x="7957326" y="7306506"/>
                  <a:pt x="7991231" y="7326044"/>
                </a:cubicBezTo>
                <a:cubicBezTo>
                  <a:pt x="8019964" y="7342709"/>
                  <a:pt x="8044674" y="7366845"/>
                  <a:pt x="8073407" y="7384085"/>
                </a:cubicBezTo>
                <a:cubicBezTo>
                  <a:pt x="8099842" y="7399601"/>
                  <a:pt x="8123978" y="7415117"/>
                  <a:pt x="8138919" y="7442701"/>
                </a:cubicBezTo>
                <a:cubicBezTo>
                  <a:pt x="8141217" y="7447873"/>
                  <a:pt x="8146964" y="7453619"/>
                  <a:pt x="8152136" y="7454769"/>
                </a:cubicBezTo>
                <a:cubicBezTo>
                  <a:pt x="8173398" y="7460515"/>
                  <a:pt x="8184892" y="7475456"/>
                  <a:pt x="8194661" y="7493846"/>
                </a:cubicBezTo>
                <a:cubicBezTo>
                  <a:pt x="8203281" y="7510511"/>
                  <a:pt x="8218222" y="7516832"/>
                  <a:pt x="8236611" y="7512235"/>
                </a:cubicBezTo>
                <a:cubicBezTo>
                  <a:pt x="8255000" y="7547864"/>
                  <a:pt x="8283159" y="7560507"/>
                  <a:pt x="8319937" y="7555909"/>
                </a:cubicBezTo>
                <a:cubicBezTo>
                  <a:pt x="8332005" y="7554185"/>
                  <a:pt x="8344647" y="7554760"/>
                  <a:pt x="8356715" y="7554760"/>
                </a:cubicBezTo>
                <a:cubicBezTo>
                  <a:pt x="8387172" y="7555909"/>
                  <a:pt x="8412457" y="7569126"/>
                  <a:pt x="8433145" y="7590964"/>
                </a:cubicBezTo>
                <a:cubicBezTo>
                  <a:pt x="8446937" y="7605330"/>
                  <a:pt x="8461303" y="7619122"/>
                  <a:pt x="8474520" y="7632914"/>
                </a:cubicBezTo>
                <a:cubicBezTo>
                  <a:pt x="8487163" y="7646131"/>
                  <a:pt x="8502679" y="7651878"/>
                  <a:pt x="8520493" y="7651303"/>
                </a:cubicBezTo>
                <a:cubicBezTo>
                  <a:pt x="8546353" y="7649579"/>
                  <a:pt x="8572213" y="7649004"/>
                  <a:pt x="8598072" y="7644982"/>
                </a:cubicBezTo>
                <a:cubicBezTo>
                  <a:pt x="8649217" y="7636937"/>
                  <a:pt x="8700362" y="7626018"/>
                  <a:pt x="8752656" y="7639235"/>
                </a:cubicBezTo>
                <a:cubicBezTo>
                  <a:pt x="8756679" y="7640385"/>
                  <a:pt x="8761851" y="7639235"/>
                  <a:pt x="8766448" y="7639235"/>
                </a:cubicBezTo>
                <a:cubicBezTo>
                  <a:pt x="8783113" y="7640385"/>
                  <a:pt x="8796330" y="7636362"/>
                  <a:pt x="8803226" y="7619122"/>
                </a:cubicBezTo>
                <a:cubicBezTo>
                  <a:pt x="8807249" y="7608778"/>
                  <a:pt x="8813570" y="7600733"/>
                  <a:pt x="8824489" y="7596710"/>
                </a:cubicBezTo>
                <a:cubicBezTo>
                  <a:pt x="8848624" y="7587516"/>
                  <a:pt x="8872760" y="7577746"/>
                  <a:pt x="8899769" y="7566828"/>
                </a:cubicBezTo>
                <a:cubicBezTo>
                  <a:pt x="8907814" y="7571425"/>
                  <a:pt x="8922756" y="7574873"/>
                  <a:pt x="8927353" y="7583493"/>
                </a:cubicBezTo>
                <a:cubicBezTo>
                  <a:pt x="8937697" y="7603032"/>
                  <a:pt x="8950914" y="7609353"/>
                  <a:pt x="8971602" y="7607054"/>
                </a:cubicBezTo>
                <a:cubicBezTo>
                  <a:pt x="8981946" y="7606480"/>
                  <a:pt x="8992864" y="7610502"/>
                  <a:pt x="9003208" y="7612226"/>
                </a:cubicBezTo>
                <a:cubicBezTo>
                  <a:pt x="9019299" y="7615674"/>
                  <a:pt x="9033090" y="7612801"/>
                  <a:pt x="9046882" y="7603606"/>
                </a:cubicBezTo>
                <a:cubicBezTo>
                  <a:pt x="9068145" y="7588665"/>
                  <a:pt x="9091131" y="7576597"/>
                  <a:pt x="9112394" y="7561081"/>
                </a:cubicBezTo>
                <a:cubicBezTo>
                  <a:pt x="9166412" y="7521429"/>
                  <a:pt x="9226751" y="7490398"/>
                  <a:pt x="9276172" y="7443850"/>
                </a:cubicBezTo>
                <a:cubicBezTo>
                  <a:pt x="9291688" y="7428909"/>
                  <a:pt x="9310652" y="7417990"/>
                  <a:pt x="9324443" y="7401900"/>
                </a:cubicBezTo>
                <a:cubicBezTo>
                  <a:pt x="9356050" y="7363397"/>
                  <a:pt x="9397425" y="7336963"/>
                  <a:pt x="9435928" y="7307655"/>
                </a:cubicBezTo>
                <a:cubicBezTo>
                  <a:pt x="9452018" y="7295587"/>
                  <a:pt x="9466959" y="7296736"/>
                  <a:pt x="9483050" y="7304207"/>
                </a:cubicBezTo>
                <a:cubicBezTo>
                  <a:pt x="9493968" y="7309379"/>
                  <a:pt x="9505462" y="7317424"/>
                  <a:pt x="9516380" y="7316849"/>
                </a:cubicBezTo>
                <a:cubicBezTo>
                  <a:pt x="9538217" y="7315700"/>
                  <a:pt x="9554882" y="7324895"/>
                  <a:pt x="9572697" y="7333515"/>
                </a:cubicBezTo>
                <a:cubicBezTo>
                  <a:pt x="9594534" y="7345008"/>
                  <a:pt x="9615796" y="7356501"/>
                  <a:pt x="9637633" y="7367420"/>
                </a:cubicBezTo>
                <a:cubicBezTo>
                  <a:pt x="9670964" y="7385234"/>
                  <a:pt x="9706018" y="7400176"/>
                  <a:pt x="9730154" y="7432357"/>
                </a:cubicBezTo>
                <a:cubicBezTo>
                  <a:pt x="9738199" y="7443275"/>
                  <a:pt x="9749692" y="7452470"/>
                  <a:pt x="9761760" y="7458217"/>
                </a:cubicBezTo>
                <a:cubicBezTo>
                  <a:pt x="9800262" y="7476606"/>
                  <a:pt x="9839339" y="7492696"/>
                  <a:pt x="9878416" y="7509936"/>
                </a:cubicBezTo>
                <a:cubicBezTo>
                  <a:pt x="9899679" y="7507638"/>
                  <a:pt x="9911747" y="7521429"/>
                  <a:pt x="9925538" y="7534647"/>
                </a:cubicBezTo>
                <a:cubicBezTo>
                  <a:pt x="9930710" y="7539819"/>
                  <a:pt x="9937032" y="7543267"/>
                  <a:pt x="9939905" y="7544991"/>
                </a:cubicBezTo>
                <a:cubicBezTo>
                  <a:pt x="9958294" y="7539819"/>
                  <a:pt x="9972661" y="7535221"/>
                  <a:pt x="9987602" y="7531773"/>
                </a:cubicBezTo>
                <a:cubicBezTo>
                  <a:pt x="10020357" y="7524877"/>
                  <a:pt x="10054837" y="7522004"/>
                  <a:pt x="10073801" y="7488099"/>
                </a:cubicBezTo>
                <a:cubicBezTo>
                  <a:pt x="10104258" y="7468560"/>
                  <a:pt x="10128968" y="7440977"/>
                  <a:pt x="10164597" y="7428334"/>
                </a:cubicBezTo>
                <a:cubicBezTo>
                  <a:pt x="10195054" y="7417990"/>
                  <a:pt x="10223787" y="7403049"/>
                  <a:pt x="10251946" y="7388108"/>
                </a:cubicBezTo>
                <a:cubicBezTo>
                  <a:pt x="10269186" y="7378338"/>
                  <a:pt x="10282403" y="7363972"/>
                  <a:pt x="10304814" y="7365121"/>
                </a:cubicBezTo>
                <a:cubicBezTo>
                  <a:pt x="10311136" y="7365121"/>
                  <a:pt x="10318032" y="7358800"/>
                  <a:pt x="10324353" y="7354203"/>
                </a:cubicBezTo>
                <a:cubicBezTo>
                  <a:pt x="10332973" y="7347881"/>
                  <a:pt x="10339294" y="7338112"/>
                  <a:pt x="10348489" y="7333515"/>
                </a:cubicBezTo>
                <a:cubicBezTo>
                  <a:pt x="10372624" y="7322021"/>
                  <a:pt x="10384692" y="7301334"/>
                  <a:pt x="10392738" y="7277772"/>
                </a:cubicBezTo>
                <a:cubicBezTo>
                  <a:pt x="10393887" y="7273175"/>
                  <a:pt x="10397335" y="7269727"/>
                  <a:pt x="10399059" y="7266279"/>
                </a:cubicBezTo>
                <a:cubicBezTo>
                  <a:pt x="10442733" y="7254786"/>
                  <a:pt x="10484109" y="7263980"/>
                  <a:pt x="10524910" y="7273175"/>
                </a:cubicBezTo>
                <a:cubicBezTo>
                  <a:pt x="10551919" y="7259383"/>
                  <a:pt x="10577778" y="7246166"/>
                  <a:pt x="10603638" y="7233523"/>
                </a:cubicBezTo>
                <a:cubicBezTo>
                  <a:pt x="10610534" y="7230650"/>
                  <a:pt x="10618579" y="7229501"/>
                  <a:pt x="10626050" y="7228926"/>
                </a:cubicBezTo>
                <a:cubicBezTo>
                  <a:pt x="10638118" y="7228351"/>
                  <a:pt x="10650186" y="7228926"/>
                  <a:pt x="10658231" y="7228926"/>
                </a:cubicBezTo>
                <a:cubicBezTo>
                  <a:pt x="10681217" y="7202491"/>
                  <a:pt x="10700756" y="7178930"/>
                  <a:pt x="10722018" y="7157668"/>
                </a:cubicBezTo>
                <a:cubicBezTo>
                  <a:pt x="10732937" y="7146175"/>
                  <a:pt x="10740982" y="7134681"/>
                  <a:pt x="10742706" y="7118016"/>
                </a:cubicBezTo>
                <a:cubicBezTo>
                  <a:pt x="10743281" y="7112844"/>
                  <a:pt x="10747878" y="7107672"/>
                  <a:pt x="10750176" y="7103075"/>
                </a:cubicBezTo>
                <a:cubicBezTo>
                  <a:pt x="10772014" y="7100776"/>
                  <a:pt x="10793276" y="7103075"/>
                  <a:pt x="10810516" y="7095604"/>
                </a:cubicBezTo>
                <a:cubicBezTo>
                  <a:pt x="10835801" y="7084111"/>
                  <a:pt x="10861661" y="7085835"/>
                  <a:pt x="10886371" y="7089283"/>
                </a:cubicBezTo>
                <a:cubicBezTo>
                  <a:pt x="10921425" y="7093880"/>
                  <a:pt x="10959928" y="7082962"/>
                  <a:pt x="10989810" y="7108247"/>
                </a:cubicBezTo>
                <a:cubicBezTo>
                  <a:pt x="11013946" y="7100776"/>
                  <a:pt x="11037507" y="7097328"/>
                  <a:pt x="11057620" y="7087559"/>
                </a:cubicBezTo>
                <a:cubicBezTo>
                  <a:pt x="11081181" y="7075491"/>
                  <a:pt x="11103018" y="7058251"/>
                  <a:pt x="11125430" y="7043310"/>
                </a:cubicBezTo>
                <a:cubicBezTo>
                  <a:pt x="11131176" y="7038713"/>
                  <a:pt x="11136923" y="7031242"/>
                  <a:pt x="11143244" y="7030667"/>
                </a:cubicBezTo>
                <a:cubicBezTo>
                  <a:pt x="11161059" y="7029518"/>
                  <a:pt x="11170828" y="7018599"/>
                  <a:pt x="11180023" y="7005957"/>
                </a:cubicBezTo>
                <a:cubicBezTo>
                  <a:pt x="11196113" y="6985269"/>
                  <a:pt x="11217376" y="6977223"/>
                  <a:pt x="11243810" y="6977223"/>
                </a:cubicBezTo>
                <a:cubicBezTo>
                  <a:pt x="11270819" y="6977223"/>
                  <a:pt x="11294955" y="6984119"/>
                  <a:pt x="11319090" y="6995613"/>
                </a:cubicBezTo>
                <a:cubicBezTo>
                  <a:pt x="11343801" y="7007106"/>
                  <a:pt x="11371385" y="7016875"/>
                  <a:pt x="11398394" y="7012853"/>
                </a:cubicBezTo>
                <a:cubicBezTo>
                  <a:pt x="11420231" y="7009405"/>
                  <a:pt x="11440919" y="7013427"/>
                  <a:pt x="11461606" y="7015151"/>
                </a:cubicBezTo>
                <a:cubicBezTo>
                  <a:pt x="11491489" y="7018599"/>
                  <a:pt x="11521371" y="7026070"/>
                  <a:pt x="11555851" y="7031817"/>
                </a:cubicBezTo>
                <a:cubicBezTo>
                  <a:pt x="11571941" y="7047332"/>
                  <a:pt x="11593204" y="7065147"/>
                  <a:pt x="11602398" y="7092156"/>
                </a:cubicBezTo>
                <a:cubicBezTo>
                  <a:pt x="11608719" y="7109396"/>
                  <a:pt x="11620213" y="7113993"/>
                  <a:pt x="11637452" y="7114568"/>
                </a:cubicBezTo>
                <a:cubicBezTo>
                  <a:pt x="11672507" y="7115143"/>
                  <a:pt x="11707561" y="7115143"/>
                  <a:pt x="11740317" y="7132383"/>
                </a:cubicBezTo>
                <a:cubicBezTo>
                  <a:pt x="11747213" y="7136405"/>
                  <a:pt x="11758706" y="7135831"/>
                  <a:pt x="11766751" y="7133532"/>
                </a:cubicBezTo>
                <a:cubicBezTo>
                  <a:pt x="11790312" y="7127211"/>
                  <a:pt x="11812149" y="7128360"/>
                  <a:pt x="11833412" y="7139853"/>
                </a:cubicBezTo>
                <a:cubicBezTo>
                  <a:pt x="11839733" y="7143301"/>
                  <a:pt x="11848353" y="7144451"/>
                  <a:pt x="11855824" y="7144451"/>
                </a:cubicBezTo>
                <a:cubicBezTo>
                  <a:pt x="11893751" y="7146175"/>
                  <a:pt x="11927081" y="7162265"/>
                  <a:pt x="11959262" y="7179505"/>
                </a:cubicBezTo>
                <a:cubicBezTo>
                  <a:pt x="12032244" y="7218582"/>
                  <a:pt x="12109249" y="7237546"/>
                  <a:pt x="12192000" y="7235247"/>
                </a:cubicBezTo>
                <a:cubicBezTo>
                  <a:pt x="12192000" y="9904557"/>
                  <a:pt x="12192000" y="12573292"/>
                  <a:pt x="12192000" y="15243176"/>
                </a:cubicBezTo>
                <a:cubicBezTo>
                  <a:pt x="8128000" y="15243176"/>
                  <a:pt x="4064000" y="15243176"/>
                  <a:pt x="0" y="15243176"/>
                </a:cubicBezTo>
                <a:cubicBezTo>
                  <a:pt x="0" y="12735922"/>
                  <a:pt x="0" y="10229241"/>
                  <a:pt x="0" y="7722561"/>
                </a:cubicBezTo>
                <a:cubicBezTo>
                  <a:pt x="19539" y="7718539"/>
                  <a:pt x="38502" y="7713941"/>
                  <a:pt x="56892" y="7728308"/>
                </a:cubicBezTo>
                <a:cubicBezTo>
                  <a:pt x="62064" y="7732905"/>
                  <a:pt x="71258" y="7734629"/>
                  <a:pt x="78729" y="7734055"/>
                </a:cubicBezTo>
                <a:cubicBezTo>
                  <a:pt x="112059" y="7730607"/>
                  <a:pt x="140792" y="7747272"/>
                  <a:pt x="171824" y="7754742"/>
                </a:cubicBezTo>
                <a:cubicBezTo>
                  <a:pt x="187914" y="7758190"/>
                  <a:pt x="205729" y="7761064"/>
                  <a:pt x="218946" y="7770258"/>
                </a:cubicBezTo>
                <a:cubicBezTo>
                  <a:pt x="240208" y="7785200"/>
                  <a:pt x="264344" y="7790372"/>
                  <a:pt x="288480" y="7789797"/>
                </a:cubicBezTo>
                <a:cubicBezTo>
                  <a:pt x="307444" y="7789222"/>
                  <a:pt x="324109" y="7794394"/>
                  <a:pt x="341349" y="7800141"/>
                </a:cubicBezTo>
                <a:cubicBezTo>
                  <a:pt x="359738" y="7805888"/>
                  <a:pt x="376978" y="7816231"/>
                  <a:pt x="398240" y="7815082"/>
                </a:cubicBezTo>
                <a:cubicBezTo>
                  <a:pt x="405711" y="7815082"/>
                  <a:pt x="413181" y="7823127"/>
                  <a:pt x="420077" y="7827150"/>
                </a:cubicBezTo>
                <a:cubicBezTo>
                  <a:pt x="440765" y="7809335"/>
                  <a:pt x="462027" y="7794969"/>
                  <a:pt x="484439" y="7781752"/>
                </a:cubicBezTo>
                <a:cubicBezTo>
                  <a:pt x="518919" y="7760489"/>
                  <a:pt x="559145" y="7754742"/>
                  <a:pt x="593625" y="7734055"/>
                </a:cubicBezTo>
                <a:cubicBezTo>
                  <a:pt x="603394" y="7728308"/>
                  <a:pt x="613738" y="7730032"/>
                  <a:pt x="624082" y="7734055"/>
                </a:cubicBezTo>
                <a:cubicBezTo>
                  <a:pt x="635000" y="7738652"/>
                  <a:pt x="645344" y="7747272"/>
                  <a:pt x="659136" y="7740376"/>
                </a:cubicBezTo>
                <a:cubicBezTo>
                  <a:pt x="666032" y="7726009"/>
                  <a:pt x="673503" y="7711068"/>
                  <a:pt x="680973" y="7695552"/>
                </a:cubicBezTo>
                <a:cubicBezTo>
                  <a:pt x="693616" y="7695552"/>
                  <a:pt x="705109" y="7698426"/>
                  <a:pt x="714303" y="7694978"/>
                </a:cubicBezTo>
                <a:cubicBezTo>
                  <a:pt x="735566" y="7686932"/>
                  <a:pt x="755104" y="7688656"/>
                  <a:pt x="776367" y="7696127"/>
                </a:cubicBezTo>
                <a:cubicBezTo>
                  <a:pt x="788435" y="7700724"/>
                  <a:pt x="803376" y="7696702"/>
                  <a:pt x="813145" y="7709919"/>
                </a:cubicBezTo>
                <a:cubicBezTo>
                  <a:pt x="816018" y="7713367"/>
                  <a:pt x="824638" y="7714516"/>
                  <a:pt x="830385" y="7714516"/>
                </a:cubicBezTo>
                <a:cubicBezTo>
                  <a:pt x="897620" y="7715665"/>
                  <a:pt x="964281" y="7719113"/>
                  <a:pt x="1031516" y="7716815"/>
                </a:cubicBezTo>
                <a:cubicBezTo>
                  <a:pt x="1094154" y="7715091"/>
                  <a:pt x="1156792" y="7712792"/>
                  <a:pt x="1217131" y="7693828"/>
                </a:cubicBezTo>
                <a:cubicBezTo>
                  <a:pt x="1236095" y="7688082"/>
                  <a:pt x="1253335" y="7688656"/>
                  <a:pt x="1271150" y="7695552"/>
                </a:cubicBezTo>
                <a:cubicBezTo>
                  <a:pt x="1280919" y="7700150"/>
                  <a:pt x="1290688" y="7699000"/>
                  <a:pt x="1301607" y="7696702"/>
                </a:cubicBezTo>
                <a:cubicBezTo>
                  <a:pt x="1343557" y="7689806"/>
                  <a:pt x="1384932" y="7682910"/>
                  <a:pt x="1428032" y="7693254"/>
                </a:cubicBezTo>
                <a:cubicBezTo>
                  <a:pt x="1449294" y="7697851"/>
                  <a:pt x="1471706" y="7699000"/>
                  <a:pt x="1492394" y="7681186"/>
                </a:cubicBezTo>
                <a:cubicBezTo>
                  <a:pt x="1507910" y="7667394"/>
                  <a:pt x="1531471" y="7665095"/>
                  <a:pt x="1553308" y="7666819"/>
                </a:cubicBezTo>
                <a:cubicBezTo>
                  <a:pt x="1592960" y="7669118"/>
                  <a:pt x="1628014" y="7657050"/>
                  <a:pt x="1658471" y="7630615"/>
                </a:cubicBezTo>
                <a:cubicBezTo>
                  <a:pt x="1688928" y="7604181"/>
                  <a:pt x="1724557" y="7592113"/>
                  <a:pt x="1764783" y="7595561"/>
                </a:cubicBezTo>
                <a:cubicBezTo>
                  <a:pt x="1782023" y="7596710"/>
                  <a:pt x="1798113" y="7593262"/>
                  <a:pt x="1813629" y="7586941"/>
                </a:cubicBezTo>
                <a:cubicBezTo>
                  <a:pt x="1826272" y="7582344"/>
                  <a:pt x="1840064" y="7578896"/>
                  <a:pt x="1852706" y="7574298"/>
                </a:cubicBezTo>
                <a:cubicBezTo>
                  <a:pt x="1886036" y="7563380"/>
                  <a:pt x="1917643" y="7547289"/>
                  <a:pt x="1944652" y="7526601"/>
                </a:cubicBezTo>
                <a:cubicBezTo>
                  <a:pt x="1973385" y="7503615"/>
                  <a:pt x="2004416" y="7490398"/>
                  <a:pt x="2037172" y="7478330"/>
                </a:cubicBezTo>
                <a:cubicBezTo>
                  <a:pt x="2052113" y="7473158"/>
                  <a:pt x="2065905" y="7470284"/>
                  <a:pt x="2081996" y="7473158"/>
                </a:cubicBezTo>
                <a:cubicBezTo>
                  <a:pt x="2095213" y="7476031"/>
                  <a:pt x="2111303" y="7477755"/>
                  <a:pt x="2122797" y="7472583"/>
                </a:cubicBezTo>
                <a:cubicBezTo>
                  <a:pt x="2160724" y="7455343"/>
                  <a:pt x="2196928" y="7445574"/>
                  <a:pt x="2234856" y="7471434"/>
                </a:cubicBezTo>
                <a:cubicBezTo>
                  <a:pt x="2263014" y="7465687"/>
                  <a:pt x="2288299" y="7481778"/>
                  <a:pt x="2314158" y="7482927"/>
                </a:cubicBezTo>
                <a:cubicBezTo>
                  <a:pt x="2329675" y="7474882"/>
                  <a:pt x="2339444" y="7463963"/>
                  <a:pt x="2345190" y="7449022"/>
                </a:cubicBezTo>
                <a:cubicBezTo>
                  <a:pt x="2346914" y="7443275"/>
                  <a:pt x="2350362" y="7436379"/>
                  <a:pt x="2354385" y="7434655"/>
                </a:cubicBezTo>
                <a:cubicBezTo>
                  <a:pt x="2380245" y="7425461"/>
                  <a:pt x="2398634" y="7402474"/>
                  <a:pt x="2429091" y="7402474"/>
                </a:cubicBezTo>
                <a:cubicBezTo>
                  <a:pt x="2446905" y="7402474"/>
                  <a:pt x="2465294" y="7396728"/>
                  <a:pt x="2482534" y="7390406"/>
                </a:cubicBezTo>
                <a:cubicBezTo>
                  <a:pt x="2503222" y="7383510"/>
                  <a:pt x="2527932" y="7384660"/>
                  <a:pt x="2545172" y="7365696"/>
                </a:cubicBezTo>
                <a:cubicBezTo>
                  <a:pt x="2549770" y="7361098"/>
                  <a:pt x="2558964" y="7359949"/>
                  <a:pt x="2565860" y="7357651"/>
                </a:cubicBezTo>
                <a:cubicBezTo>
                  <a:pt x="2581951" y="7353053"/>
                  <a:pt x="2599190" y="7350180"/>
                  <a:pt x="2613557" y="7343284"/>
                </a:cubicBezTo>
                <a:cubicBezTo>
                  <a:pt x="2647462" y="7326619"/>
                  <a:pt x="2681367" y="7316849"/>
                  <a:pt x="2719869" y="7325469"/>
                </a:cubicBezTo>
                <a:cubicBezTo>
                  <a:pt x="2732512" y="7328343"/>
                  <a:pt x="2747453" y="7325469"/>
                  <a:pt x="2760670" y="7323745"/>
                </a:cubicBezTo>
                <a:cubicBezTo>
                  <a:pt x="2801471" y="7317424"/>
                  <a:pt x="2842272" y="7311677"/>
                  <a:pt x="2882498" y="7304207"/>
                </a:cubicBezTo>
                <a:cubicBezTo>
                  <a:pt x="2908358" y="7299035"/>
                  <a:pt x="2933068" y="7293288"/>
                  <a:pt x="2957204" y="7283519"/>
                </a:cubicBezTo>
                <a:cubicBezTo>
                  <a:pt x="2979616" y="7274899"/>
                  <a:pt x="3002602" y="7265130"/>
                  <a:pt x="3021566" y="7250763"/>
                </a:cubicBezTo>
                <a:cubicBezTo>
                  <a:pt x="3034209" y="7241569"/>
                  <a:pt x="3043403" y="7229501"/>
                  <a:pt x="3060068" y="7232374"/>
                </a:cubicBezTo>
                <a:cubicBezTo>
                  <a:pt x="3083054" y="7235247"/>
                  <a:pt x="3081331" y="7207089"/>
                  <a:pt x="3097996" y="7203641"/>
                </a:cubicBezTo>
                <a:cubicBezTo>
                  <a:pt x="3102593" y="7203066"/>
                  <a:pt x="3107190" y="7203641"/>
                  <a:pt x="3111787" y="7202491"/>
                </a:cubicBezTo>
                <a:cubicBezTo>
                  <a:pt x="3123281" y="7199618"/>
                  <a:pt x="3135923" y="7198469"/>
                  <a:pt x="3145693" y="7192148"/>
                </a:cubicBezTo>
                <a:cubicBezTo>
                  <a:pt x="3166380" y="7179505"/>
                  <a:pt x="3188792" y="7176057"/>
                  <a:pt x="3211204" y="7173758"/>
                </a:cubicBezTo>
                <a:cubicBezTo>
                  <a:pt x="3252005" y="7169736"/>
                  <a:pt x="3288209" y="7157093"/>
                  <a:pt x="3315218" y="7123763"/>
                </a:cubicBezTo>
                <a:cubicBezTo>
                  <a:pt x="3320390" y="7118016"/>
                  <a:pt x="3326136" y="7110545"/>
                  <a:pt x="3332457" y="7109396"/>
                </a:cubicBezTo>
                <a:cubicBezTo>
                  <a:pt x="3361190" y="7101925"/>
                  <a:pt x="3380154" y="7082962"/>
                  <a:pt x="3397394" y="7060550"/>
                </a:cubicBezTo>
                <a:cubicBezTo>
                  <a:pt x="3402566" y="7053654"/>
                  <a:pt x="3411186" y="7049056"/>
                  <a:pt x="3418082" y="7043310"/>
                </a:cubicBezTo>
                <a:cubicBezTo>
                  <a:pt x="3426127" y="7036414"/>
                  <a:pt x="3435322" y="7030093"/>
                  <a:pt x="3441068" y="7021473"/>
                </a:cubicBezTo>
                <a:cubicBezTo>
                  <a:pt x="3449688" y="7009405"/>
                  <a:pt x="3461181" y="7003658"/>
                  <a:pt x="3472675" y="6995613"/>
                </a:cubicBezTo>
                <a:cubicBezTo>
                  <a:pt x="3513475" y="6969178"/>
                  <a:pt x="3559448" y="6950789"/>
                  <a:pt x="3592779" y="6912861"/>
                </a:cubicBezTo>
                <a:cubicBezTo>
                  <a:pt x="3609444" y="6893897"/>
                  <a:pt x="3631855" y="6878956"/>
                  <a:pt x="3658865" y="6873210"/>
                </a:cubicBezTo>
                <a:cubicBezTo>
                  <a:pt x="3700240" y="6864590"/>
                  <a:pt x="3741616" y="6854820"/>
                  <a:pt x="3778969" y="6846200"/>
                </a:cubicBezTo>
                <a:cubicBezTo>
                  <a:pt x="3801955" y="6825513"/>
                  <a:pt x="3824367" y="6809422"/>
                  <a:pt x="3842181" y="6788734"/>
                </a:cubicBezTo>
                <a:cubicBezTo>
                  <a:pt x="3875512" y="6750806"/>
                  <a:pt x="3905394" y="6710005"/>
                  <a:pt x="3950792" y="6685295"/>
                </a:cubicBezTo>
                <a:cubicBezTo>
                  <a:pt x="3981249" y="6650815"/>
                  <a:pt x="4022050" y="6633575"/>
                  <a:pt x="4064000" y="6618634"/>
                </a:cubicBezTo>
                <a:cubicBezTo>
                  <a:pt x="4098480" y="6605991"/>
                  <a:pt x="4133534" y="6595647"/>
                  <a:pt x="4160543" y="6568064"/>
                </a:cubicBezTo>
                <a:cubicBezTo>
                  <a:pt x="4169738" y="6558869"/>
                  <a:pt x="4183530" y="6553122"/>
                  <a:pt x="4195598" y="6546801"/>
                </a:cubicBezTo>
                <a:cubicBezTo>
                  <a:pt x="4231801" y="6527262"/>
                  <a:pt x="4269154" y="6509448"/>
                  <a:pt x="4304783" y="6488760"/>
                </a:cubicBezTo>
                <a:cubicBezTo>
                  <a:pt x="4328345" y="6475543"/>
                  <a:pt x="4353055" y="6471520"/>
                  <a:pt x="4378914" y="6468647"/>
                </a:cubicBezTo>
                <a:cubicBezTo>
                  <a:pt x="4404774" y="6465774"/>
                  <a:pt x="4430059" y="6461176"/>
                  <a:pt x="4455919" y="6458303"/>
                </a:cubicBezTo>
                <a:cubicBezTo>
                  <a:pt x="4469711" y="6456579"/>
                  <a:pt x="4483503" y="6456004"/>
                  <a:pt x="4497294" y="6457154"/>
                </a:cubicBezTo>
                <a:cubicBezTo>
                  <a:pt x="4524303" y="6458303"/>
                  <a:pt x="4551887" y="6461751"/>
                  <a:pt x="4578896" y="6462900"/>
                </a:cubicBezTo>
                <a:cubicBezTo>
                  <a:pt x="4597285" y="6464050"/>
                  <a:pt x="4615100" y="6462900"/>
                  <a:pt x="4631190" y="6451407"/>
                </a:cubicBezTo>
                <a:cubicBezTo>
                  <a:pt x="4639237" y="6445660"/>
                  <a:pt x="4651303" y="6444511"/>
                  <a:pt x="4663371" y="6440488"/>
                </a:cubicBezTo>
                <a:close/>
                <a:moveTo>
                  <a:pt x="0" y="0"/>
                </a:moveTo>
                <a:cubicBezTo>
                  <a:pt x="4064000" y="0"/>
                  <a:pt x="8128000" y="0"/>
                  <a:pt x="12192000" y="0"/>
                </a:cubicBezTo>
                <a:cubicBezTo>
                  <a:pt x="12192000" y="864130"/>
                  <a:pt x="12192000" y="1728259"/>
                  <a:pt x="12192000" y="2592388"/>
                </a:cubicBezTo>
                <a:cubicBezTo>
                  <a:pt x="12175335" y="2591814"/>
                  <a:pt x="12158095" y="2591239"/>
                  <a:pt x="12141430" y="2591239"/>
                </a:cubicBezTo>
                <a:cubicBezTo>
                  <a:pt x="8111335" y="2591239"/>
                  <a:pt x="4080665" y="2591239"/>
                  <a:pt x="50570" y="2591239"/>
                </a:cubicBezTo>
                <a:cubicBezTo>
                  <a:pt x="33905" y="2591239"/>
                  <a:pt x="16665" y="2591814"/>
                  <a:pt x="0" y="2592388"/>
                </a:cubicBezTo>
                <a:cubicBezTo>
                  <a:pt x="0" y="1728259"/>
                  <a:pt x="0" y="864130"/>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72552265"/>
      </p:ext>
    </p:extLst>
  </p:cSld>
  <p:clrMapOvr>
    <a:masterClrMapping/>
  </p:clrMapOvr>
  <p:transition spd="slow">
    <p:push dir="u"/>
  </p:transition>
</p:sldLayout>
</file>

<file path=ppt/slideLayouts/slideLayout1810.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49930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811.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475841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812.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6527644"/>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13.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551751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14.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39690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815.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57890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16.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44336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0_Custom 19_Push from bottom">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FD9009E-E61A-4C0D-951C-AF78E279C0E5}"/>
              </a:ext>
            </a:extLst>
          </p:cNvPr>
          <p:cNvSpPr>
            <a:spLocks noGrp="1"/>
          </p:cNvSpPr>
          <p:nvPr>
            <p:ph type="pic" sz="quarter" idx="15"/>
          </p:nvPr>
        </p:nvSpPr>
        <p:spPr>
          <a:xfrm>
            <a:off x="-29497" y="-2677793"/>
            <a:ext cx="13244052" cy="19854192"/>
          </a:xfrm>
          <a:custGeom>
            <a:avLst/>
            <a:gdLst>
              <a:gd name="connsiteX0" fmla="*/ 0 w 13244052"/>
              <a:gd name="connsiteY0" fmla="*/ 0 h 19854192"/>
              <a:gd name="connsiteX1" fmla="*/ 13244052 w 13244052"/>
              <a:gd name="connsiteY1" fmla="*/ 0 h 19854192"/>
              <a:gd name="connsiteX2" fmla="*/ 13244052 w 13244052"/>
              <a:gd name="connsiteY2" fmla="*/ 19854192 h 19854192"/>
              <a:gd name="connsiteX3" fmla="*/ 0 w 13244052"/>
              <a:gd name="connsiteY3" fmla="*/ 19854192 h 19854192"/>
            </a:gdLst>
            <a:ahLst/>
            <a:cxnLst>
              <a:cxn ang="0">
                <a:pos x="connsiteX0" y="connsiteY0"/>
              </a:cxn>
              <a:cxn ang="0">
                <a:pos x="connsiteX1" y="connsiteY1"/>
              </a:cxn>
              <a:cxn ang="0">
                <a:pos x="connsiteX2" y="connsiteY2"/>
              </a:cxn>
              <a:cxn ang="0">
                <a:pos x="connsiteX3" y="connsiteY3"/>
              </a:cxn>
            </a:cxnLst>
            <a:rect l="l" t="t" r="r" b="b"/>
            <a:pathLst>
              <a:path w="13244052" h="19854192">
                <a:moveTo>
                  <a:pt x="0" y="0"/>
                </a:moveTo>
                <a:lnTo>
                  <a:pt x="13244052" y="0"/>
                </a:lnTo>
                <a:lnTo>
                  <a:pt x="13244052" y="19854192"/>
                </a:lnTo>
                <a:lnTo>
                  <a:pt x="0" y="1985419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15">
            <a:extLst>
              <a:ext uri="{FF2B5EF4-FFF2-40B4-BE49-F238E27FC236}">
                <a16:creationId xmlns:a16="http://schemas.microsoft.com/office/drawing/2014/main" id="{39262427-69D8-44A0-94DA-64F274868ECF}"/>
              </a:ext>
            </a:extLst>
          </p:cNvPr>
          <p:cNvSpPr>
            <a:spLocks noGrp="1"/>
          </p:cNvSpPr>
          <p:nvPr>
            <p:ph type="pic" sz="quarter" idx="14"/>
          </p:nvPr>
        </p:nvSpPr>
        <p:spPr>
          <a:xfrm>
            <a:off x="-32673" y="-2677793"/>
            <a:ext cx="13247503" cy="19854192"/>
          </a:xfrm>
          <a:custGeom>
            <a:avLst/>
            <a:gdLst>
              <a:gd name="connsiteX0" fmla="*/ 12260698 w 13247502"/>
              <a:gd name="connsiteY0" fmla="*/ 0 h 19854192"/>
              <a:gd name="connsiteX1" fmla="*/ 13247502 w 13247502"/>
              <a:gd name="connsiteY1" fmla="*/ 0 h 19854192"/>
              <a:gd name="connsiteX2" fmla="*/ 13247502 w 13247502"/>
              <a:gd name="connsiteY2" fmla="*/ 19854192 h 19854192"/>
              <a:gd name="connsiteX3" fmla="*/ 0 w 13247502"/>
              <a:gd name="connsiteY3" fmla="*/ 19854192 h 19854192"/>
              <a:gd name="connsiteX4" fmla="*/ 0 w 13247502"/>
              <a:gd name="connsiteY4" fmla="*/ 5699639 h 19854192"/>
              <a:gd name="connsiteX5" fmla="*/ 81107 w 13247502"/>
              <a:gd name="connsiteY5" fmla="*/ 5713145 h 19854192"/>
              <a:gd name="connsiteX6" fmla="*/ 121661 w 13247502"/>
              <a:gd name="connsiteY6" fmla="*/ 5713145 h 19854192"/>
              <a:gd name="connsiteX7" fmla="*/ 175732 w 13247502"/>
              <a:gd name="connsiteY7" fmla="*/ 5740158 h 19854192"/>
              <a:gd name="connsiteX8" fmla="*/ 243322 w 13247502"/>
              <a:gd name="connsiteY8" fmla="*/ 5740158 h 19854192"/>
              <a:gd name="connsiteX9" fmla="*/ 310911 w 13247502"/>
              <a:gd name="connsiteY9" fmla="*/ 5740158 h 19854192"/>
              <a:gd name="connsiteX10" fmla="*/ 378500 w 13247502"/>
              <a:gd name="connsiteY10" fmla="*/ 5753664 h 19854192"/>
              <a:gd name="connsiteX11" fmla="*/ 405536 w 13247502"/>
              <a:gd name="connsiteY11" fmla="*/ 5753664 h 19854192"/>
              <a:gd name="connsiteX12" fmla="*/ 459607 w 13247502"/>
              <a:gd name="connsiteY12" fmla="*/ 5753664 h 19854192"/>
              <a:gd name="connsiteX13" fmla="*/ 486643 w 13247502"/>
              <a:gd name="connsiteY13" fmla="*/ 5753664 h 19854192"/>
              <a:gd name="connsiteX14" fmla="*/ 581268 w 13247502"/>
              <a:gd name="connsiteY14" fmla="*/ 5767170 h 19854192"/>
              <a:gd name="connsiteX15" fmla="*/ 648857 w 13247502"/>
              <a:gd name="connsiteY15" fmla="*/ 5821195 h 19854192"/>
              <a:gd name="connsiteX16" fmla="*/ 716447 w 13247502"/>
              <a:gd name="connsiteY16" fmla="*/ 5902233 h 19854192"/>
              <a:gd name="connsiteX17" fmla="*/ 770518 w 13247502"/>
              <a:gd name="connsiteY17" fmla="*/ 5942752 h 19854192"/>
              <a:gd name="connsiteX18" fmla="*/ 797554 w 13247502"/>
              <a:gd name="connsiteY18" fmla="*/ 5956258 h 19854192"/>
              <a:gd name="connsiteX19" fmla="*/ 811072 w 13247502"/>
              <a:gd name="connsiteY19" fmla="*/ 6050802 h 19854192"/>
              <a:gd name="connsiteX20" fmla="*/ 892179 w 13247502"/>
              <a:gd name="connsiteY20" fmla="*/ 6091320 h 19854192"/>
              <a:gd name="connsiteX21" fmla="*/ 932732 w 13247502"/>
              <a:gd name="connsiteY21" fmla="*/ 6131839 h 19854192"/>
              <a:gd name="connsiteX22" fmla="*/ 1067911 w 13247502"/>
              <a:gd name="connsiteY22" fmla="*/ 6077814 h 19854192"/>
              <a:gd name="connsiteX23" fmla="*/ 1121982 w 13247502"/>
              <a:gd name="connsiteY23" fmla="*/ 6023789 h 19854192"/>
              <a:gd name="connsiteX24" fmla="*/ 1216607 w 13247502"/>
              <a:gd name="connsiteY24" fmla="*/ 5969764 h 19854192"/>
              <a:gd name="connsiteX25" fmla="*/ 1270679 w 13247502"/>
              <a:gd name="connsiteY25" fmla="*/ 5915739 h 19854192"/>
              <a:gd name="connsiteX26" fmla="*/ 1311232 w 13247502"/>
              <a:gd name="connsiteY26" fmla="*/ 5956258 h 19854192"/>
              <a:gd name="connsiteX27" fmla="*/ 1405857 w 13247502"/>
              <a:gd name="connsiteY27" fmla="*/ 5902233 h 19854192"/>
              <a:gd name="connsiteX28" fmla="*/ 1595108 w 13247502"/>
              <a:gd name="connsiteY28" fmla="*/ 5875220 h 19854192"/>
              <a:gd name="connsiteX29" fmla="*/ 1608625 w 13247502"/>
              <a:gd name="connsiteY29" fmla="*/ 5888727 h 19854192"/>
              <a:gd name="connsiteX30" fmla="*/ 1757322 w 13247502"/>
              <a:gd name="connsiteY30" fmla="*/ 5956258 h 19854192"/>
              <a:gd name="connsiteX31" fmla="*/ 1906018 w 13247502"/>
              <a:gd name="connsiteY31" fmla="*/ 5983270 h 19854192"/>
              <a:gd name="connsiteX32" fmla="*/ 1933054 w 13247502"/>
              <a:gd name="connsiteY32" fmla="*/ 5969764 h 19854192"/>
              <a:gd name="connsiteX33" fmla="*/ 2000643 w 13247502"/>
              <a:gd name="connsiteY33" fmla="*/ 5929245 h 19854192"/>
              <a:gd name="connsiteX34" fmla="*/ 2149340 w 13247502"/>
              <a:gd name="connsiteY34" fmla="*/ 5915739 h 19854192"/>
              <a:gd name="connsiteX35" fmla="*/ 2203411 w 13247502"/>
              <a:gd name="connsiteY35" fmla="*/ 5915739 h 19854192"/>
              <a:gd name="connsiteX36" fmla="*/ 2216929 w 13247502"/>
              <a:gd name="connsiteY36" fmla="*/ 5956258 h 19854192"/>
              <a:gd name="connsiteX37" fmla="*/ 2243965 w 13247502"/>
              <a:gd name="connsiteY37" fmla="*/ 5996777 h 19854192"/>
              <a:gd name="connsiteX38" fmla="*/ 2284518 w 13247502"/>
              <a:gd name="connsiteY38" fmla="*/ 6023789 h 19854192"/>
              <a:gd name="connsiteX39" fmla="*/ 2284518 w 13247502"/>
              <a:gd name="connsiteY39" fmla="*/ 6064308 h 19854192"/>
              <a:gd name="connsiteX40" fmla="*/ 2392661 w 13247502"/>
              <a:gd name="connsiteY40" fmla="*/ 6118333 h 19854192"/>
              <a:gd name="connsiteX41" fmla="*/ 2514322 w 13247502"/>
              <a:gd name="connsiteY41" fmla="*/ 6212877 h 19854192"/>
              <a:gd name="connsiteX42" fmla="*/ 2608947 w 13247502"/>
              <a:gd name="connsiteY42" fmla="*/ 6239889 h 19854192"/>
              <a:gd name="connsiteX43" fmla="*/ 2635983 w 13247502"/>
              <a:gd name="connsiteY43" fmla="*/ 6253395 h 19854192"/>
              <a:gd name="connsiteX44" fmla="*/ 2690054 w 13247502"/>
              <a:gd name="connsiteY44" fmla="*/ 6212877 h 19854192"/>
              <a:gd name="connsiteX45" fmla="*/ 2757643 w 13247502"/>
              <a:gd name="connsiteY45" fmla="*/ 6145345 h 19854192"/>
              <a:gd name="connsiteX46" fmla="*/ 2771161 w 13247502"/>
              <a:gd name="connsiteY46" fmla="*/ 6118333 h 19854192"/>
              <a:gd name="connsiteX47" fmla="*/ 2852268 w 13247502"/>
              <a:gd name="connsiteY47" fmla="*/ 6010283 h 19854192"/>
              <a:gd name="connsiteX48" fmla="*/ 2960411 w 13247502"/>
              <a:gd name="connsiteY48" fmla="*/ 5915739 h 19854192"/>
              <a:gd name="connsiteX49" fmla="*/ 2973929 w 13247502"/>
              <a:gd name="connsiteY49" fmla="*/ 5888727 h 19854192"/>
              <a:gd name="connsiteX50" fmla="*/ 3149661 w 13247502"/>
              <a:gd name="connsiteY50" fmla="*/ 5753664 h 19854192"/>
              <a:gd name="connsiteX51" fmla="*/ 3379465 w 13247502"/>
              <a:gd name="connsiteY51" fmla="*/ 5686133 h 19854192"/>
              <a:gd name="connsiteX52" fmla="*/ 3406501 w 13247502"/>
              <a:gd name="connsiteY52" fmla="*/ 5686133 h 19854192"/>
              <a:gd name="connsiteX53" fmla="*/ 3433536 w 13247502"/>
              <a:gd name="connsiteY53" fmla="*/ 5632108 h 19854192"/>
              <a:gd name="connsiteX54" fmla="*/ 3514644 w 13247502"/>
              <a:gd name="connsiteY54" fmla="*/ 5632108 h 19854192"/>
              <a:gd name="connsiteX55" fmla="*/ 3528161 w 13247502"/>
              <a:gd name="connsiteY55" fmla="*/ 5591589 h 19854192"/>
              <a:gd name="connsiteX56" fmla="*/ 3568715 w 13247502"/>
              <a:gd name="connsiteY56" fmla="*/ 5578083 h 19854192"/>
              <a:gd name="connsiteX57" fmla="*/ 3582233 w 13247502"/>
              <a:gd name="connsiteY57" fmla="*/ 5591589 h 19854192"/>
              <a:gd name="connsiteX58" fmla="*/ 3663340 w 13247502"/>
              <a:gd name="connsiteY58" fmla="*/ 5605095 h 19854192"/>
              <a:gd name="connsiteX59" fmla="*/ 3730929 w 13247502"/>
              <a:gd name="connsiteY59" fmla="*/ 5564577 h 19854192"/>
              <a:gd name="connsiteX60" fmla="*/ 3798519 w 13247502"/>
              <a:gd name="connsiteY60" fmla="*/ 5524058 h 19854192"/>
              <a:gd name="connsiteX61" fmla="*/ 3879626 w 13247502"/>
              <a:gd name="connsiteY61" fmla="*/ 5510551 h 19854192"/>
              <a:gd name="connsiteX62" fmla="*/ 4014804 w 13247502"/>
              <a:gd name="connsiteY62" fmla="*/ 5591589 h 19854192"/>
              <a:gd name="connsiteX63" fmla="*/ 4041840 w 13247502"/>
              <a:gd name="connsiteY63" fmla="*/ 5605095 h 19854192"/>
              <a:gd name="connsiteX64" fmla="*/ 4136465 w 13247502"/>
              <a:gd name="connsiteY64" fmla="*/ 5578083 h 19854192"/>
              <a:gd name="connsiteX65" fmla="*/ 4231090 w 13247502"/>
              <a:gd name="connsiteY65" fmla="*/ 5537564 h 19854192"/>
              <a:gd name="connsiteX66" fmla="*/ 4366269 w 13247502"/>
              <a:gd name="connsiteY66" fmla="*/ 5551070 h 19854192"/>
              <a:gd name="connsiteX67" fmla="*/ 4393304 w 13247502"/>
              <a:gd name="connsiteY67" fmla="*/ 5483539 h 19854192"/>
              <a:gd name="connsiteX68" fmla="*/ 4447376 w 13247502"/>
              <a:gd name="connsiteY68" fmla="*/ 5456526 h 19854192"/>
              <a:gd name="connsiteX69" fmla="*/ 4460894 w 13247502"/>
              <a:gd name="connsiteY69" fmla="*/ 5456526 h 19854192"/>
              <a:gd name="connsiteX70" fmla="*/ 4582555 w 13247502"/>
              <a:gd name="connsiteY70" fmla="*/ 5294451 h 19854192"/>
              <a:gd name="connsiteX71" fmla="*/ 4636626 w 13247502"/>
              <a:gd name="connsiteY71" fmla="*/ 5213414 h 19854192"/>
              <a:gd name="connsiteX72" fmla="*/ 4744769 w 13247502"/>
              <a:gd name="connsiteY72" fmla="*/ 5118870 h 19854192"/>
              <a:gd name="connsiteX73" fmla="*/ 4906984 w 13247502"/>
              <a:gd name="connsiteY73" fmla="*/ 4916276 h 19854192"/>
              <a:gd name="connsiteX74" fmla="*/ 4974572 w 13247502"/>
              <a:gd name="connsiteY74" fmla="*/ 4889264 h 19854192"/>
              <a:gd name="connsiteX75" fmla="*/ 5069197 w 13247502"/>
              <a:gd name="connsiteY75" fmla="*/ 4889264 h 19854192"/>
              <a:gd name="connsiteX76" fmla="*/ 5177340 w 13247502"/>
              <a:gd name="connsiteY76" fmla="*/ 4943289 h 19854192"/>
              <a:gd name="connsiteX77" fmla="*/ 5285483 w 13247502"/>
              <a:gd name="connsiteY77" fmla="*/ 4997314 h 19854192"/>
              <a:gd name="connsiteX78" fmla="*/ 5312519 w 13247502"/>
              <a:gd name="connsiteY78" fmla="*/ 5024326 h 19854192"/>
              <a:gd name="connsiteX79" fmla="*/ 5420662 w 13247502"/>
              <a:gd name="connsiteY79" fmla="*/ 4997314 h 19854192"/>
              <a:gd name="connsiteX80" fmla="*/ 5434180 w 13247502"/>
              <a:gd name="connsiteY80" fmla="*/ 4970301 h 19854192"/>
              <a:gd name="connsiteX81" fmla="*/ 5474733 w 13247502"/>
              <a:gd name="connsiteY81" fmla="*/ 4970301 h 19854192"/>
              <a:gd name="connsiteX82" fmla="*/ 5609912 w 13247502"/>
              <a:gd name="connsiteY82" fmla="*/ 5024326 h 19854192"/>
              <a:gd name="connsiteX83" fmla="*/ 5691019 w 13247502"/>
              <a:gd name="connsiteY83" fmla="*/ 5078351 h 19854192"/>
              <a:gd name="connsiteX84" fmla="*/ 5731573 w 13247502"/>
              <a:gd name="connsiteY84" fmla="*/ 5118870 h 19854192"/>
              <a:gd name="connsiteX85" fmla="*/ 5758608 w 13247502"/>
              <a:gd name="connsiteY85" fmla="*/ 5132376 h 19854192"/>
              <a:gd name="connsiteX86" fmla="*/ 5907305 w 13247502"/>
              <a:gd name="connsiteY86" fmla="*/ 5213414 h 19854192"/>
              <a:gd name="connsiteX87" fmla="*/ 5947858 w 13247502"/>
              <a:gd name="connsiteY87" fmla="*/ 5240426 h 19854192"/>
              <a:gd name="connsiteX88" fmla="*/ 6015448 w 13247502"/>
              <a:gd name="connsiteY88" fmla="*/ 5267439 h 19854192"/>
              <a:gd name="connsiteX89" fmla="*/ 6083037 w 13247502"/>
              <a:gd name="connsiteY89" fmla="*/ 5280945 h 19854192"/>
              <a:gd name="connsiteX90" fmla="*/ 6272287 w 13247502"/>
              <a:gd name="connsiteY90" fmla="*/ 5334970 h 19854192"/>
              <a:gd name="connsiteX91" fmla="*/ 6353394 w 13247502"/>
              <a:gd name="connsiteY91" fmla="*/ 5416008 h 19854192"/>
              <a:gd name="connsiteX92" fmla="*/ 6366912 w 13247502"/>
              <a:gd name="connsiteY92" fmla="*/ 5416008 h 19854192"/>
              <a:gd name="connsiteX93" fmla="*/ 6407466 w 13247502"/>
              <a:gd name="connsiteY93" fmla="*/ 5402501 h 19854192"/>
              <a:gd name="connsiteX94" fmla="*/ 6488573 w 13247502"/>
              <a:gd name="connsiteY94" fmla="*/ 5456526 h 19854192"/>
              <a:gd name="connsiteX95" fmla="*/ 6529126 w 13247502"/>
              <a:gd name="connsiteY95" fmla="*/ 5470033 h 19854192"/>
              <a:gd name="connsiteX96" fmla="*/ 6610233 w 13247502"/>
              <a:gd name="connsiteY96" fmla="*/ 5470033 h 19854192"/>
              <a:gd name="connsiteX97" fmla="*/ 6637269 w 13247502"/>
              <a:gd name="connsiteY97" fmla="*/ 5456526 h 19854192"/>
              <a:gd name="connsiteX98" fmla="*/ 6731894 w 13247502"/>
              <a:gd name="connsiteY98" fmla="*/ 5483539 h 19854192"/>
              <a:gd name="connsiteX99" fmla="*/ 6813001 w 13247502"/>
              <a:gd name="connsiteY99" fmla="*/ 5497045 h 19854192"/>
              <a:gd name="connsiteX100" fmla="*/ 6894108 w 13247502"/>
              <a:gd name="connsiteY100" fmla="*/ 5483539 h 19854192"/>
              <a:gd name="connsiteX101" fmla="*/ 6907626 w 13247502"/>
              <a:gd name="connsiteY101" fmla="*/ 5470033 h 19854192"/>
              <a:gd name="connsiteX102" fmla="*/ 6961698 w 13247502"/>
              <a:gd name="connsiteY102" fmla="*/ 5443020 h 19854192"/>
              <a:gd name="connsiteX103" fmla="*/ 7015769 w 13247502"/>
              <a:gd name="connsiteY103" fmla="*/ 5388995 h 19854192"/>
              <a:gd name="connsiteX104" fmla="*/ 7232055 w 13247502"/>
              <a:gd name="connsiteY104" fmla="*/ 5334970 h 19854192"/>
              <a:gd name="connsiteX105" fmla="*/ 7245573 w 13247502"/>
              <a:gd name="connsiteY105" fmla="*/ 5348476 h 19854192"/>
              <a:gd name="connsiteX106" fmla="*/ 7326680 w 13247502"/>
              <a:gd name="connsiteY106" fmla="*/ 5388995 h 19854192"/>
              <a:gd name="connsiteX107" fmla="*/ 7407787 w 13247502"/>
              <a:gd name="connsiteY107" fmla="*/ 5443020 h 19854192"/>
              <a:gd name="connsiteX108" fmla="*/ 7488894 w 13247502"/>
              <a:gd name="connsiteY108" fmla="*/ 5510551 h 19854192"/>
              <a:gd name="connsiteX109" fmla="*/ 7570001 w 13247502"/>
              <a:gd name="connsiteY109" fmla="*/ 5605095 h 19854192"/>
              <a:gd name="connsiteX110" fmla="*/ 7691662 w 13247502"/>
              <a:gd name="connsiteY110" fmla="*/ 5632108 h 19854192"/>
              <a:gd name="connsiteX111" fmla="*/ 7718698 w 13247502"/>
              <a:gd name="connsiteY111" fmla="*/ 5645614 h 19854192"/>
              <a:gd name="connsiteX112" fmla="*/ 7759251 w 13247502"/>
              <a:gd name="connsiteY112" fmla="*/ 5645614 h 19854192"/>
              <a:gd name="connsiteX113" fmla="*/ 7934984 w 13247502"/>
              <a:gd name="connsiteY113" fmla="*/ 5713145 h 19854192"/>
              <a:gd name="connsiteX114" fmla="*/ 8083680 w 13247502"/>
              <a:gd name="connsiteY114" fmla="*/ 5767170 h 19854192"/>
              <a:gd name="connsiteX115" fmla="*/ 8178305 w 13247502"/>
              <a:gd name="connsiteY115" fmla="*/ 5780677 h 19854192"/>
              <a:gd name="connsiteX116" fmla="*/ 8354037 w 13247502"/>
              <a:gd name="connsiteY116" fmla="*/ 5861714 h 19854192"/>
              <a:gd name="connsiteX117" fmla="*/ 8448662 w 13247502"/>
              <a:gd name="connsiteY117" fmla="*/ 5888727 h 19854192"/>
              <a:gd name="connsiteX118" fmla="*/ 8475698 w 13247502"/>
              <a:gd name="connsiteY118" fmla="*/ 5888727 h 19854192"/>
              <a:gd name="connsiteX119" fmla="*/ 8543287 w 13247502"/>
              <a:gd name="connsiteY119" fmla="*/ 5969764 h 19854192"/>
              <a:gd name="connsiteX120" fmla="*/ 8583841 w 13247502"/>
              <a:gd name="connsiteY120" fmla="*/ 5996777 h 19854192"/>
              <a:gd name="connsiteX121" fmla="*/ 8664948 w 13247502"/>
              <a:gd name="connsiteY121" fmla="*/ 5983270 h 19854192"/>
              <a:gd name="connsiteX122" fmla="*/ 8773091 w 13247502"/>
              <a:gd name="connsiteY122" fmla="*/ 5915739 h 19854192"/>
              <a:gd name="connsiteX123" fmla="*/ 8827162 w 13247502"/>
              <a:gd name="connsiteY123" fmla="*/ 5902233 h 19854192"/>
              <a:gd name="connsiteX124" fmla="*/ 8921787 w 13247502"/>
              <a:gd name="connsiteY124" fmla="*/ 5875220 h 19854192"/>
              <a:gd name="connsiteX125" fmla="*/ 8989376 w 13247502"/>
              <a:gd name="connsiteY125" fmla="*/ 5834702 h 19854192"/>
              <a:gd name="connsiteX126" fmla="*/ 9056966 w 13247502"/>
              <a:gd name="connsiteY126" fmla="*/ 5834702 h 19854192"/>
              <a:gd name="connsiteX127" fmla="*/ 9070484 w 13247502"/>
              <a:gd name="connsiteY127" fmla="*/ 5834702 h 19854192"/>
              <a:gd name="connsiteX128" fmla="*/ 9165109 w 13247502"/>
              <a:gd name="connsiteY128" fmla="*/ 5861714 h 19854192"/>
              <a:gd name="connsiteX129" fmla="*/ 9165109 w 13247502"/>
              <a:gd name="connsiteY129" fmla="*/ 5875220 h 19854192"/>
              <a:gd name="connsiteX130" fmla="*/ 9219180 w 13247502"/>
              <a:gd name="connsiteY130" fmla="*/ 5915739 h 19854192"/>
              <a:gd name="connsiteX131" fmla="*/ 9286769 w 13247502"/>
              <a:gd name="connsiteY131" fmla="*/ 5929245 h 19854192"/>
              <a:gd name="connsiteX132" fmla="*/ 9340841 w 13247502"/>
              <a:gd name="connsiteY132" fmla="*/ 5942752 h 19854192"/>
              <a:gd name="connsiteX133" fmla="*/ 9476019 w 13247502"/>
              <a:gd name="connsiteY133" fmla="*/ 5929245 h 19854192"/>
              <a:gd name="connsiteX134" fmla="*/ 9624716 w 13247502"/>
              <a:gd name="connsiteY134" fmla="*/ 5915739 h 19854192"/>
              <a:gd name="connsiteX135" fmla="*/ 9692305 w 13247502"/>
              <a:gd name="connsiteY135" fmla="*/ 5915739 h 19854192"/>
              <a:gd name="connsiteX136" fmla="*/ 9854519 w 13247502"/>
              <a:gd name="connsiteY136" fmla="*/ 5956258 h 19854192"/>
              <a:gd name="connsiteX137" fmla="*/ 9908591 w 13247502"/>
              <a:gd name="connsiteY137" fmla="*/ 5969764 h 19854192"/>
              <a:gd name="connsiteX138" fmla="*/ 10057287 w 13247502"/>
              <a:gd name="connsiteY138" fmla="*/ 6010283 h 19854192"/>
              <a:gd name="connsiteX139" fmla="*/ 10124877 w 13247502"/>
              <a:gd name="connsiteY139" fmla="*/ 6064308 h 19854192"/>
              <a:gd name="connsiteX140" fmla="*/ 10192466 w 13247502"/>
              <a:gd name="connsiteY140" fmla="*/ 6131839 h 19854192"/>
              <a:gd name="connsiteX141" fmla="*/ 10287091 w 13247502"/>
              <a:gd name="connsiteY141" fmla="*/ 6037295 h 19854192"/>
              <a:gd name="connsiteX142" fmla="*/ 10327644 w 13247502"/>
              <a:gd name="connsiteY142" fmla="*/ 5996777 h 19854192"/>
              <a:gd name="connsiteX143" fmla="*/ 10422269 w 13247502"/>
              <a:gd name="connsiteY143" fmla="*/ 5821195 h 19854192"/>
              <a:gd name="connsiteX144" fmla="*/ 10476341 w 13247502"/>
              <a:gd name="connsiteY144" fmla="*/ 5807689 h 19854192"/>
              <a:gd name="connsiteX145" fmla="*/ 10516894 w 13247502"/>
              <a:gd name="connsiteY145" fmla="*/ 5794183 h 19854192"/>
              <a:gd name="connsiteX146" fmla="*/ 10706144 w 13247502"/>
              <a:gd name="connsiteY146" fmla="*/ 5956258 h 19854192"/>
              <a:gd name="connsiteX147" fmla="*/ 10679109 w 13247502"/>
              <a:gd name="connsiteY147" fmla="*/ 5996777 h 19854192"/>
              <a:gd name="connsiteX148" fmla="*/ 10719662 w 13247502"/>
              <a:gd name="connsiteY148" fmla="*/ 6050802 h 19854192"/>
              <a:gd name="connsiteX149" fmla="*/ 10787252 w 13247502"/>
              <a:gd name="connsiteY149" fmla="*/ 6064308 h 19854192"/>
              <a:gd name="connsiteX150" fmla="*/ 10881877 w 13247502"/>
              <a:gd name="connsiteY150" fmla="*/ 6104827 h 19854192"/>
              <a:gd name="connsiteX151" fmla="*/ 10922430 w 13247502"/>
              <a:gd name="connsiteY151" fmla="*/ 6118333 h 19854192"/>
              <a:gd name="connsiteX152" fmla="*/ 10962984 w 13247502"/>
              <a:gd name="connsiteY152" fmla="*/ 6104827 h 19854192"/>
              <a:gd name="connsiteX153" fmla="*/ 11017055 w 13247502"/>
              <a:gd name="connsiteY153" fmla="*/ 6118333 h 19854192"/>
              <a:gd name="connsiteX154" fmla="*/ 11098162 w 13247502"/>
              <a:gd name="connsiteY154" fmla="*/ 6212877 h 19854192"/>
              <a:gd name="connsiteX155" fmla="*/ 11233341 w 13247502"/>
              <a:gd name="connsiteY155" fmla="*/ 6307420 h 19854192"/>
              <a:gd name="connsiteX156" fmla="*/ 11273895 w 13247502"/>
              <a:gd name="connsiteY156" fmla="*/ 6320927 h 19854192"/>
              <a:gd name="connsiteX157" fmla="*/ 11355002 w 13247502"/>
              <a:gd name="connsiteY157" fmla="*/ 6415470 h 19854192"/>
              <a:gd name="connsiteX158" fmla="*/ 11422591 w 13247502"/>
              <a:gd name="connsiteY158" fmla="*/ 6442483 h 19854192"/>
              <a:gd name="connsiteX159" fmla="*/ 11449627 w 13247502"/>
              <a:gd name="connsiteY159" fmla="*/ 6455989 h 19854192"/>
              <a:gd name="connsiteX160" fmla="*/ 11476662 w 13247502"/>
              <a:gd name="connsiteY160" fmla="*/ 6510014 h 19854192"/>
              <a:gd name="connsiteX161" fmla="*/ 11517216 w 13247502"/>
              <a:gd name="connsiteY161" fmla="*/ 6523520 h 19854192"/>
              <a:gd name="connsiteX162" fmla="*/ 11638877 w 13247502"/>
              <a:gd name="connsiteY162" fmla="*/ 6564039 h 19854192"/>
              <a:gd name="connsiteX163" fmla="*/ 11760537 w 13247502"/>
              <a:gd name="connsiteY163" fmla="*/ 6577545 h 19854192"/>
              <a:gd name="connsiteX164" fmla="*/ 11787573 w 13247502"/>
              <a:gd name="connsiteY164" fmla="*/ 6591052 h 19854192"/>
              <a:gd name="connsiteX165" fmla="*/ 11814609 w 13247502"/>
              <a:gd name="connsiteY165" fmla="*/ 6645077 h 19854192"/>
              <a:gd name="connsiteX166" fmla="*/ 11882198 w 13247502"/>
              <a:gd name="connsiteY166" fmla="*/ 6618064 h 19854192"/>
              <a:gd name="connsiteX167" fmla="*/ 11976823 w 13247502"/>
              <a:gd name="connsiteY167" fmla="*/ 6699102 h 19854192"/>
              <a:gd name="connsiteX168" fmla="*/ 12003859 w 13247502"/>
              <a:gd name="connsiteY168" fmla="*/ 6712608 h 19854192"/>
              <a:gd name="connsiteX169" fmla="*/ 12206627 w 13247502"/>
              <a:gd name="connsiteY169" fmla="*/ 6807152 h 19854192"/>
              <a:gd name="connsiteX170" fmla="*/ 12260698 w 13247502"/>
              <a:gd name="connsiteY170" fmla="*/ 6807152 h 19854192"/>
              <a:gd name="connsiteX171" fmla="*/ 12260698 w 13247502"/>
              <a:gd name="connsiteY171" fmla="*/ 6712608 h 19854192"/>
              <a:gd name="connsiteX172" fmla="*/ 12260698 w 13247502"/>
              <a:gd name="connsiteY172" fmla="*/ 81038 h 19854192"/>
              <a:gd name="connsiteX173" fmla="*/ 12260698 w 13247502"/>
              <a:gd name="connsiteY173" fmla="*/ 0 h 198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3247502" h="19854192">
                <a:moveTo>
                  <a:pt x="12260698" y="0"/>
                </a:moveTo>
                <a:cubicBezTo>
                  <a:pt x="12585127" y="0"/>
                  <a:pt x="12923073" y="0"/>
                  <a:pt x="13247502" y="0"/>
                </a:cubicBezTo>
                <a:cubicBezTo>
                  <a:pt x="13247502" y="6618064"/>
                  <a:pt x="13247502" y="13236128"/>
                  <a:pt x="13247502" y="19854192"/>
                </a:cubicBezTo>
                <a:cubicBezTo>
                  <a:pt x="8827162" y="19854192"/>
                  <a:pt x="4420340" y="19854192"/>
                  <a:pt x="0" y="19854192"/>
                </a:cubicBezTo>
                <a:cubicBezTo>
                  <a:pt x="0" y="15140510"/>
                  <a:pt x="0" y="10426827"/>
                  <a:pt x="0" y="5699639"/>
                </a:cubicBezTo>
                <a:cubicBezTo>
                  <a:pt x="27036" y="5699639"/>
                  <a:pt x="54072" y="5740158"/>
                  <a:pt x="81107" y="5713145"/>
                </a:cubicBezTo>
                <a:cubicBezTo>
                  <a:pt x="94625" y="5699639"/>
                  <a:pt x="108143" y="5713145"/>
                  <a:pt x="121661" y="5713145"/>
                </a:cubicBezTo>
                <a:cubicBezTo>
                  <a:pt x="135179" y="5713145"/>
                  <a:pt x="162214" y="5726652"/>
                  <a:pt x="175732" y="5740158"/>
                </a:cubicBezTo>
                <a:cubicBezTo>
                  <a:pt x="202768" y="5740158"/>
                  <a:pt x="216286" y="5740158"/>
                  <a:pt x="243322" y="5740158"/>
                </a:cubicBezTo>
                <a:cubicBezTo>
                  <a:pt x="256839" y="5713145"/>
                  <a:pt x="283875" y="5726652"/>
                  <a:pt x="310911" y="5740158"/>
                </a:cubicBezTo>
                <a:cubicBezTo>
                  <a:pt x="337947" y="5740158"/>
                  <a:pt x="351464" y="5753664"/>
                  <a:pt x="378500" y="5753664"/>
                </a:cubicBezTo>
                <a:cubicBezTo>
                  <a:pt x="392018" y="5753664"/>
                  <a:pt x="392018" y="5753664"/>
                  <a:pt x="405536" y="5753664"/>
                </a:cubicBezTo>
                <a:cubicBezTo>
                  <a:pt x="419054" y="5753664"/>
                  <a:pt x="446089" y="5767170"/>
                  <a:pt x="459607" y="5753664"/>
                </a:cubicBezTo>
                <a:cubicBezTo>
                  <a:pt x="473125" y="5740158"/>
                  <a:pt x="473125" y="5740158"/>
                  <a:pt x="486643" y="5753664"/>
                </a:cubicBezTo>
                <a:cubicBezTo>
                  <a:pt x="513679" y="5753664"/>
                  <a:pt x="554232" y="5767170"/>
                  <a:pt x="581268" y="5767170"/>
                </a:cubicBezTo>
                <a:cubicBezTo>
                  <a:pt x="608304" y="5780677"/>
                  <a:pt x="635339" y="5794183"/>
                  <a:pt x="648857" y="5821195"/>
                </a:cubicBezTo>
                <a:cubicBezTo>
                  <a:pt x="675893" y="5848208"/>
                  <a:pt x="702929" y="5861714"/>
                  <a:pt x="716447" y="5902233"/>
                </a:cubicBezTo>
                <a:cubicBezTo>
                  <a:pt x="729964" y="5929245"/>
                  <a:pt x="757000" y="5942752"/>
                  <a:pt x="770518" y="5942752"/>
                </a:cubicBezTo>
                <a:cubicBezTo>
                  <a:pt x="784036" y="5942752"/>
                  <a:pt x="797554" y="5956258"/>
                  <a:pt x="797554" y="5956258"/>
                </a:cubicBezTo>
                <a:cubicBezTo>
                  <a:pt x="784036" y="5996777"/>
                  <a:pt x="784036" y="5996777"/>
                  <a:pt x="811072" y="6050802"/>
                </a:cubicBezTo>
                <a:cubicBezTo>
                  <a:pt x="838107" y="6050802"/>
                  <a:pt x="878661" y="6064308"/>
                  <a:pt x="892179" y="6091320"/>
                </a:cubicBezTo>
                <a:cubicBezTo>
                  <a:pt x="892179" y="6104827"/>
                  <a:pt x="919215" y="6118333"/>
                  <a:pt x="932732" y="6131839"/>
                </a:cubicBezTo>
                <a:cubicBezTo>
                  <a:pt x="973286" y="6118333"/>
                  <a:pt x="1027357" y="6118333"/>
                  <a:pt x="1067911" y="6077814"/>
                </a:cubicBezTo>
                <a:cubicBezTo>
                  <a:pt x="1081429" y="6064308"/>
                  <a:pt x="1108465" y="6050802"/>
                  <a:pt x="1121982" y="6023789"/>
                </a:cubicBezTo>
                <a:cubicBezTo>
                  <a:pt x="1149018" y="5996777"/>
                  <a:pt x="1176054" y="5983270"/>
                  <a:pt x="1216607" y="5969764"/>
                </a:cubicBezTo>
                <a:cubicBezTo>
                  <a:pt x="1230125" y="5956258"/>
                  <a:pt x="1216607" y="5915739"/>
                  <a:pt x="1270679" y="5915739"/>
                </a:cubicBezTo>
                <a:cubicBezTo>
                  <a:pt x="1284197" y="5929245"/>
                  <a:pt x="1297715" y="5942752"/>
                  <a:pt x="1311232" y="5956258"/>
                </a:cubicBezTo>
                <a:cubicBezTo>
                  <a:pt x="1351786" y="5942752"/>
                  <a:pt x="1378822" y="5929245"/>
                  <a:pt x="1405857" y="5902233"/>
                </a:cubicBezTo>
                <a:cubicBezTo>
                  <a:pt x="1459929" y="5861714"/>
                  <a:pt x="1527518" y="5875220"/>
                  <a:pt x="1595108" y="5875220"/>
                </a:cubicBezTo>
                <a:cubicBezTo>
                  <a:pt x="1595108" y="5875220"/>
                  <a:pt x="1608625" y="5875220"/>
                  <a:pt x="1608625" y="5888727"/>
                </a:cubicBezTo>
                <a:cubicBezTo>
                  <a:pt x="1649179" y="5915739"/>
                  <a:pt x="1703250" y="5942752"/>
                  <a:pt x="1757322" y="5956258"/>
                </a:cubicBezTo>
                <a:cubicBezTo>
                  <a:pt x="1797875" y="5969764"/>
                  <a:pt x="1851947" y="5983270"/>
                  <a:pt x="1906018" y="5983270"/>
                </a:cubicBezTo>
                <a:cubicBezTo>
                  <a:pt x="1919536" y="5983270"/>
                  <a:pt x="1919536" y="5969764"/>
                  <a:pt x="1933054" y="5969764"/>
                </a:cubicBezTo>
                <a:cubicBezTo>
                  <a:pt x="1946572" y="5942752"/>
                  <a:pt x="1960090" y="5942752"/>
                  <a:pt x="2000643" y="5929245"/>
                </a:cubicBezTo>
                <a:cubicBezTo>
                  <a:pt x="2041197" y="5929245"/>
                  <a:pt x="2095268" y="5915739"/>
                  <a:pt x="2149340" y="5915739"/>
                </a:cubicBezTo>
                <a:cubicBezTo>
                  <a:pt x="2162857" y="5902233"/>
                  <a:pt x="2176375" y="5902233"/>
                  <a:pt x="2203411" y="5915739"/>
                </a:cubicBezTo>
                <a:cubicBezTo>
                  <a:pt x="2216929" y="5929245"/>
                  <a:pt x="2216929" y="5942752"/>
                  <a:pt x="2216929" y="5956258"/>
                </a:cubicBezTo>
                <a:cubicBezTo>
                  <a:pt x="2216929" y="5983270"/>
                  <a:pt x="2230447" y="5983270"/>
                  <a:pt x="2243965" y="5996777"/>
                </a:cubicBezTo>
                <a:cubicBezTo>
                  <a:pt x="2257483" y="6010283"/>
                  <a:pt x="2271000" y="6010283"/>
                  <a:pt x="2284518" y="6023789"/>
                </a:cubicBezTo>
                <a:cubicBezTo>
                  <a:pt x="2284518" y="6037295"/>
                  <a:pt x="2284518" y="6037295"/>
                  <a:pt x="2284518" y="6064308"/>
                </a:cubicBezTo>
                <a:cubicBezTo>
                  <a:pt x="2338590" y="6050802"/>
                  <a:pt x="2352108" y="6104827"/>
                  <a:pt x="2392661" y="6118333"/>
                </a:cubicBezTo>
                <a:cubicBezTo>
                  <a:pt x="2433215" y="6145345"/>
                  <a:pt x="2487286" y="6158852"/>
                  <a:pt x="2514322" y="6212877"/>
                </a:cubicBezTo>
                <a:cubicBezTo>
                  <a:pt x="2541358" y="6226383"/>
                  <a:pt x="2568393" y="6253395"/>
                  <a:pt x="2608947" y="6239889"/>
                </a:cubicBezTo>
                <a:cubicBezTo>
                  <a:pt x="2608947" y="6239889"/>
                  <a:pt x="2635983" y="6253395"/>
                  <a:pt x="2635983" y="6253395"/>
                </a:cubicBezTo>
                <a:cubicBezTo>
                  <a:pt x="2663018" y="6239889"/>
                  <a:pt x="2676536" y="6226383"/>
                  <a:pt x="2690054" y="6212877"/>
                </a:cubicBezTo>
                <a:cubicBezTo>
                  <a:pt x="2717090" y="6199370"/>
                  <a:pt x="2744126" y="6172358"/>
                  <a:pt x="2757643" y="6145345"/>
                </a:cubicBezTo>
                <a:cubicBezTo>
                  <a:pt x="2757643" y="6131839"/>
                  <a:pt x="2757643" y="6118333"/>
                  <a:pt x="2771161" y="6118333"/>
                </a:cubicBezTo>
                <a:cubicBezTo>
                  <a:pt x="2811715" y="6077814"/>
                  <a:pt x="2825233" y="6050802"/>
                  <a:pt x="2852268" y="6010283"/>
                </a:cubicBezTo>
                <a:cubicBezTo>
                  <a:pt x="2879304" y="5969764"/>
                  <a:pt x="2906340" y="5929245"/>
                  <a:pt x="2960411" y="5915739"/>
                </a:cubicBezTo>
                <a:cubicBezTo>
                  <a:pt x="2960411" y="5915739"/>
                  <a:pt x="2973929" y="5902233"/>
                  <a:pt x="2973929" y="5888727"/>
                </a:cubicBezTo>
                <a:cubicBezTo>
                  <a:pt x="3028001" y="5834702"/>
                  <a:pt x="3082072" y="5794183"/>
                  <a:pt x="3149661" y="5753664"/>
                </a:cubicBezTo>
                <a:cubicBezTo>
                  <a:pt x="3217251" y="5713145"/>
                  <a:pt x="3298358" y="5672627"/>
                  <a:pt x="3379465" y="5686133"/>
                </a:cubicBezTo>
                <a:cubicBezTo>
                  <a:pt x="3392983" y="5686133"/>
                  <a:pt x="3392983" y="5686133"/>
                  <a:pt x="3406501" y="5686133"/>
                </a:cubicBezTo>
                <a:cubicBezTo>
                  <a:pt x="3420018" y="5672627"/>
                  <a:pt x="3433536" y="5645614"/>
                  <a:pt x="3433536" y="5632108"/>
                </a:cubicBezTo>
                <a:cubicBezTo>
                  <a:pt x="3460572" y="5632108"/>
                  <a:pt x="3487608" y="5632108"/>
                  <a:pt x="3514644" y="5632108"/>
                </a:cubicBezTo>
                <a:cubicBezTo>
                  <a:pt x="3514644" y="5618602"/>
                  <a:pt x="3514644" y="5605095"/>
                  <a:pt x="3528161" y="5591589"/>
                </a:cubicBezTo>
                <a:cubicBezTo>
                  <a:pt x="3528161" y="5578083"/>
                  <a:pt x="3555197" y="5564577"/>
                  <a:pt x="3568715" y="5578083"/>
                </a:cubicBezTo>
                <a:cubicBezTo>
                  <a:pt x="3568715" y="5591589"/>
                  <a:pt x="3582233" y="5591589"/>
                  <a:pt x="3582233" y="5591589"/>
                </a:cubicBezTo>
                <a:cubicBezTo>
                  <a:pt x="3609269" y="5618602"/>
                  <a:pt x="3636304" y="5632108"/>
                  <a:pt x="3663340" y="5605095"/>
                </a:cubicBezTo>
                <a:cubicBezTo>
                  <a:pt x="3676858" y="5578083"/>
                  <a:pt x="3703894" y="5578083"/>
                  <a:pt x="3730929" y="5564577"/>
                </a:cubicBezTo>
                <a:cubicBezTo>
                  <a:pt x="3757965" y="5564577"/>
                  <a:pt x="3785001" y="5551070"/>
                  <a:pt x="3798519" y="5524058"/>
                </a:cubicBezTo>
                <a:cubicBezTo>
                  <a:pt x="3825554" y="5497045"/>
                  <a:pt x="3839072" y="5497045"/>
                  <a:pt x="3879626" y="5510551"/>
                </a:cubicBezTo>
                <a:cubicBezTo>
                  <a:pt x="3920179" y="5537564"/>
                  <a:pt x="3960733" y="5578083"/>
                  <a:pt x="4014804" y="5591589"/>
                </a:cubicBezTo>
                <a:cubicBezTo>
                  <a:pt x="4028322" y="5591589"/>
                  <a:pt x="4041840" y="5591589"/>
                  <a:pt x="4041840" y="5605095"/>
                </a:cubicBezTo>
                <a:cubicBezTo>
                  <a:pt x="4082394" y="5591589"/>
                  <a:pt x="4109429" y="5578083"/>
                  <a:pt x="4136465" y="5578083"/>
                </a:cubicBezTo>
                <a:cubicBezTo>
                  <a:pt x="4177019" y="5578083"/>
                  <a:pt x="4204054" y="5564577"/>
                  <a:pt x="4231090" y="5537564"/>
                </a:cubicBezTo>
                <a:cubicBezTo>
                  <a:pt x="4285161" y="5551070"/>
                  <a:pt x="4325715" y="5551070"/>
                  <a:pt x="4366269" y="5551070"/>
                </a:cubicBezTo>
                <a:cubicBezTo>
                  <a:pt x="4379786" y="5524058"/>
                  <a:pt x="4393304" y="5510551"/>
                  <a:pt x="4393304" y="5483539"/>
                </a:cubicBezTo>
                <a:cubicBezTo>
                  <a:pt x="4406822" y="5456526"/>
                  <a:pt x="4433858" y="5470033"/>
                  <a:pt x="4447376" y="5456526"/>
                </a:cubicBezTo>
                <a:cubicBezTo>
                  <a:pt x="4460894" y="5456526"/>
                  <a:pt x="4460894" y="5456526"/>
                  <a:pt x="4460894" y="5456526"/>
                </a:cubicBezTo>
                <a:cubicBezTo>
                  <a:pt x="4501448" y="5402501"/>
                  <a:pt x="4555519" y="5361983"/>
                  <a:pt x="4582555" y="5294451"/>
                </a:cubicBezTo>
                <a:cubicBezTo>
                  <a:pt x="4596072" y="5267439"/>
                  <a:pt x="4623108" y="5240426"/>
                  <a:pt x="4636626" y="5213414"/>
                </a:cubicBezTo>
                <a:cubicBezTo>
                  <a:pt x="4677180" y="5186401"/>
                  <a:pt x="4704216" y="5145883"/>
                  <a:pt x="4744769" y="5118870"/>
                </a:cubicBezTo>
                <a:cubicBezTo>
                  <a:pt x="4798841" y="5051339"/>
                  <a:pt x="4866430" y="4997314"/>
                  <a:pt x="4906984" y="4916276"/>
                </a:cubicBezTo>
                <a:cubicBezTo>
                  <a:pt x="4920501" y="4889264"/>
                  <a:pt x="4947537" y="4875758"/>
                  <a:pt x="4974572" y="4889264"/>
                </a:cubicBezTo>
                <a:cubicBezTo>
                  <a:pt x="5001609" y="4902770"/>
                  <a:pt x="5042162" y="4889264"/>
                  <a:pt x="5069197" y="4889264"/>
                </a:cubicBezTo>
                <a:cubicBezTo>
                  <a:pt x="5096234" y="4916276"/>
                  <a:pt x="5136787" y="4929783"/>
                  <a:pt x="5177340" y="4943289"/>
                </a:cubicBezTo>
                <a:cubicBezTo>
                  <a:pt x="5217894" y="4943289"/>
                  <a:pt x="5258447" y="4956795"/>
                  <a:pt x="5285483" y="4997314"/>
                </a:cubicBezTo>
                <a:cubicBezTo>
                  <a:pt x="5285483" y="5010820"/>
                  <a:pt x="5312519" y="5010820"/>
                  <a:pt x="5312519" y="5024326"/>
                </a:cubicBezTo>
                <a:cubicBezTo>
                  <a:pt x="5353072" y="4997314"/>
                  <a:pt x="5353072" y="4997314"/>
                  <a:pt x="5420662" y="4997314"/>
                </a:cubicBezTo>
                <a:cubicBezTo>
                  <a:pt x="5420662" y="4997314"/>
                  <a:pt x="5420662" y="4983808"/>
                  <a:pt x="5434180" y="4970301"/>
                </a:cubicBezTo>
                <a:cubicBezTo>
                  <a:pt x="5447698" y="4970301"/>
                  <a:pt x="5461215" y="4970301"/>
                  <a:pt x="5474733" y="4970301"/>
                </a:cubicBezTo>
                <a:cubicBezTo>
                  <a:pt x="5528805" y="4970301"/>
                  <a:pt x="5582876" y="4970301"/>
                  <a:pt x="5609912" y="5024326"/>
                </a:cubicBezTo>
                <a:cubicBezTo>
                  <a:pt x="5636948" y="5051339"/>
                  <a:pt x="5663983" y="5064845"/>
                  <a:pt x="5691019" y="5078351"/>
                </a:cubicBezTo>
                <a:cubicBezTo>
                  <a:pt x="5704537" y="5091858"/>
                  <a:pt x="5731573" y="5091858"/>
                  <a:pt x="5731573" y="5118870"/>
                </a:cubicBezTo>
                <a:cubicBezTo>
                  <a:pt x="5745090" y="5118870"/>
                  <a:pt x="5758608" y="5132376"/>
                  <a:pt x="5758608" y="5132376"/>
                </a:cubicBezTo>
                <a:cubicBezTo>
                  <a:pt x="5812680" y="5145883"/>
                  <a:pt x="5866751" y="5172895"/>
                  <a:pt x="5907305" y="5213414"/>
                </a:cubicBezTo>
                <a:cubicBezTo>
                  <a:pt x="5920823" y="5226920"/>
                  <a:pt x="5934340" y="5226920"/>
                  <a:pt x="5947858" y="5240426"/>
                </a:cubicBezTo>
                <a:cubicBezTo>
                  <a:pt x="5974894" y="5240426"/>
                  <a:pt x="5988412" y="5253933"/>
                  <a:pt x="6015448" y="5267439"/>
                </a:cubicBezTo>
                <a:cubicBezTo>
                  <a:pt x="6028965" y="5280945"/>
                  <a:pt x="6056001" y="5294451"/>
                  <a:pt x="6083037" y="5280945"/>
                </a:cubicBezTo>
                <a:cubicBezTo>
                  <a:pt x="6150626" y="5294451"/>
                  <a:pt x="6218215" y="5267439"/>
                  <a:pt x="6272287" y="5334970"/>
                </a:cubicBezTo>
                <a:cubicBezTo>
                  <a:pt x="6312840" y="5348476"/>
                  <a:pt x="6326358" y="5375489"/>
                  <a:pt x="6353394" y="5416008"/>
                </a:cubicBezTo>
                <a:cubicBezTo>
                  <a:pt x="6353394" y="5416008"/>
                  <a:pt x="6366912" y="5416008"/>
                  <a:pt x="6366912" y="5416008"/>
                </a:cubicBezTo>
                <a:cubicBezTo>
                  <a:pt x="6380430" y="5416008"/>
                  <a:pt x="6393948" y="5402501"/>
                  <a:pt x="6407466" y="5402501"/>
                </a:cubicBezTo>
                <a:cubicBezTo>
                  <a:pt x="6434501" y="5429514"/>
                  <a:pt x="6461537" y="5456526"/>
                  <a:pt x="6488573" y="5456526"/>
                </a:cubicBezTo>
                <a:cubicBezTo>
                  <a:pt x="6502091" y="5456526"/>
                  <a:pt x="6515608" y="5470033"/>
                  <a:pt x="6529126" y="5470033"/>
                </a:cubicBezTo>
                <a:cubicBezTo>
                  <a:pt x="6556162" y="5497045"/>
                  <a:pt x="6583198" y="5497045"/>
                  <a:pt x="6610233" y="5470033"/>
                </a:cubicBezTo>
                <a:cubicBezTo>
                  <a:pt x="6610233" y="5470033"/>
                  <a:pt x="6623751" y="5470033"/>
                  <a:pt x="6637269" y="5456526"/>
                </a:cubicBezTo>
                <a:cubicBezTo>
                  <a:pt x="6664305" y="5483539"/>
                  <a:pt x="6704858" y="5483539"/>
                  <a:pt x="6731894" y="5483539"/>
                </a:cubicBezTo>
                <a:cubicBezTo>
                  <a:pt x="6758930" y="5483539"/>
                  <a:pt x="6785966" y="5497045"/>
                  <a:pt x="6813001" y="5497045"/>
                </a:cubicBezTo>
                <a:cubicBezTo>
                  <a:pt x="6840037" y="5524058"/>
                  <a:pt x="6867073" y="5510551"/>
                  <a:pt x="6894108" y="5483539"/>
                </a:cubicBezTo>
                <a:cubicBezTo>
                  <a:pt x="6894108" y="5483539"/>
                  <a:pt x="6907626" y="5470033"/>
                  <a:pt x="6907626" y="5470033"/>
                </a:cubicBezTo>
                <a:cubicBezTo>
                  <a:pt x="6934662" y="5470033"/>
                  <a:pt x="6948180" y="5456526"/>
                  <a:pt x="6961698" y="5443020"/>
                </a:cubicBezTo>
                <a:cubicBezTo>
                  <a:pt x="6975216" y="5416008"/>
                  <a:pt x="7002251" y="5402501"/>
                  <a:pt x="7015769" y="5388995"/>
                </a:cubicBezTo>
                <a:cubicBezTo>
                  <a:pt x="7083358" y="5334970"/>
                  <a:pt x="7164466" y="5334970"/>
                  <a:pt x="7232055" y="5334970"/>
                </a:cubicBezTo>
                <a:cubicBezTo>
                  <a:pt x="7245573" y="5348476"/>
                  <a:pt x="7245573" y="5348476"/>
                  <a:pt x="7245573" y="5348476"/>
                </a:cubicBezTo>
                <a:cubicBezTo>
                  <a:pt x="7272608" y="5375489"/>
                  <a:pt x="7299644" y="5375489"/>
                  <a:pt x="7326680" y="5388995"/>
                </a:cubicBezTo>
                <a:cubicBezTo>
                  <a:pt x="7353716" y="5402501"/>
                  <a:pt x="7380751" y="5429514"/>
                  <a:pt x="7407787" y="5443020"/>
                </a:cubicBezTo>
                <a:cubicBezTo>
                  <a:pt x="7448341" y="5443020"/>
                  <a:pt x="7475376" y="5470033"/>
                  <a:pt x="7488894" y="5510551"/>
                </a:cubicBezTo>
                <a:cubicBezTo>
                  <a:pt x="7515930" y="5551070"/>
                  <a:pt x="7542966" y="5578083"/>
                  <a:pt x="7570001" y="5605095"/>
                </a:cubicBezTo>
                <a:cubicBezTo>
                  <a:pt x="7610555" y="5618602"/>
                  <a:pt x="7651109" y="5645614"/>
                  <a:pt x="7691662" y="5632108"/>
                </a:cubicBezTo>
                <a:cubicBezTo>
                  <a:pt x="7705180" y="5632108"/>
                  <a:pt x="7718698" y="5632108"/>
                  <a:pt x="7718698" y="5645614"/>
                </a:cubicBezTo>
                <a:cubicBezTo>
                  <a:pt x="7732216" y="5645614"/>
                  <a:pt x="7745734" y="5645614"/>
                  <a:pt x="7759251" y="5645614"/>
                </a:cubicBezTo>
                <a:cubicBezTo>
                  <a:pt x="7826841" y="5645614"/>
                  <a:pt x="7880912" y="5686133"/>
                  <a:pt x="7934984" y="5713145"/>
                </a:cubicBezTo>
                <a:cubicBezTo>
                  <a:pt x="7975537" y="5753664"/>
                  <a:pt x="8029609" y="5767170"/>
                  <a:pt x="8083680" y="5767170"/>
                </a:cubicBezTo>
                <a:cubicBezTo>
                  <a:pt x="8124234" y="5767170"/>
                  <a:pt x="8151269" y="5767170"/>
                  <a:pt x="8178305" y="5780677"/>
                </a:cubicBezTo>
                <a:cubicBezTo>
                  <a:pt x="8232376" y="5821195"/>
                  <a:pt x="8299966" y="5848208"/>
                  <a:pt x="8354037" y="5861714"/>
                </a:cubicBezTo>
                <a:cubicBezTo>
                  <a:pt x="8381073" y="5875220"/>
                  <a:pt x="8408108" y="5902233"/>
                  <a:pt x="8448662" y="5888727"/>
                </a:cubicBezTo>
                <a:cubicBezTo>
                  <a:pt x="8448662" y="5888727"/>
                  <a:pt x="8462180" y="5888727"/>
                  <a:pt x="8475698" y="5888727"/>
                </a:cubicBezTo>
                <a:cubicBezTo>
                  <a:pt x="8489216" y="5915739"/>
                  <a:pt x="8529769" y="5929245"/>
                  <a:pt x="8543287" y="5969764"/>
                </a:cubicBezTo>
                <a:cubicBezTo>
                  <a:pt x="8543287" y="5983270"/>
                  <a:pt x="8556805" y="5996777"/>
                  <a:pt x="8583841" y="5996777"/>
                </a:cubicBezTo>
                <a:cubicBezTo>
                  <a:pt x="8610876" y="5996777"/>
                  <a:pt x="8637912" y="5996777"/>
                  <a:pt x="8664948" y="5983270"/>
                </a:cubicBezTo>
                <a:cubicBezTo>
                  <a:pt x="8705501" y="5969764"/>
                  <a:pt x="8732537" y="5942752"/>
                  <a:pt x="8773091" y="5915739"/>
                </a:cubicBezTo>
                <a:cubicBezTo>
                  <a:pt x="8786608" y="5915739"/>
                  <a:pt x="8813644" y="5902233"/>
                  <a:pt x="8827162" y="5902233"/>
                </a:cubicBezTo>
                <a:cubicBezTo>
                  <a:pt x="8867716" y="5902233"/>
                  <a:pt x="8894751" y="5888727"/>
                  <a:pt x="8921787" y="5875220"/>
                </a:cubicBezTo>
                <a:cubicBezTo>
                  <a:pt x="8935305" y="5861714"/>
                  <a:pt x="8962341" y="5848208"/>
                  <a:pt x="8989376" y="5834702"/>
                </a:cubicBezTo>
                <a:cubicBezTo>
                  <a:pt x="9016412" y="5821195"/>
                  <a:pt x="9043448" y="5834702"/>
                  <a:pt x="9056966" y="5834702"/>
                </a:cubicBezTo>
                <a:cubicBezTo>
                  <a:pt x="9070484" y="5834702"/>
                  <a:pt x="9070484" y="5834702"/>
                  <a:pt x="9070484" y="5834702"/>
                </a:cubicBezTo>
                <a:cubicBezTo>
                  <a:pt x="9097519" y="5834702"/>
                  <a:pt x="9138073" y="5848208"/>
                  <a:pt x="9165109" y="5861714"/>
                </a:cubicBezTo>
                <a:cubicBezTo>
                  <a:pt x="9165109" y="5875220"/>
                  <a:pt x="9165109" y="5875220"/>
                  <a:pt x="9165109" y="5875220"/>
                </a:cubicBezTo>
                <a:cubicBezTo>
                  <a:pt x="9178626" y="5915739"/>
                  <a:pt x="9178626" y="5929245"/>
                  <a:pt x="9219180" y="5915739"/>
                </a:cubicBezTo>
                <a:cubicBezTo>
                  <a:pt x="9246216" y="5915739"/>
                  <a:pt x="9259734" y="5915739"/>
                  <a:pt x="9286769" y="5929245"/>
                </a:cubicBezTo>
                <a:cubicBezTo>
                  <a:pt x="9300287" y="5929245"/>
                  <a:pt x="9327323" y="5942752"/>
                  <a:pt x="9340841" y="5942752"/>
                </a:cubicBezTo>
                <a:cubicBezTo>
                  <a:pt x="9381394" y="5942752"/>
                  <a:pt x="9435466" y="5942752"/>
                  <a:pt x="9476019" y="5929245"/>
                </a:cubicBezTo>
                <a:cubicBezTo>
                  <a:pt x="9516573" y="5929245"/>
                  <a:pt x="9570644" y="5929245"/>
                  <a:pt x="9624716" y="5915739"/>
                </a:cubicBezTo>
                <a:cubicBezTo>
                  <a:pt x="9638234" y="5902233"/>
                  <a:pt x="9665269" y="5902233"/>
                  <a:pt x="9692305" y="5915739"/>
                </a:cubicBezTo>
                <a:cubicBezTo>
                  <a:pt x="9746376" y="5929245"/>
                  <a:pt x="9800448" y="5929245"/>
                  <a:pt x="9854519" y="5956258"/>
                </a:cubicBezTo>
                <a:cubicBezTo>
                  <a:pt x="9868037" y="5956258"/>
                  <a:pt x="9895073" y="5969764"/>
                  <a:pt x="9908591" y="5969764"/>
                </a:cubicBezTo>
                <a:cubicBezTo>
                  <a:pt x="9962662" y="5969764"/>
                  <a:pt x="10003216" y="5983270"/>
                  <a:pt x="10057287" y="6010283"/>
                </a:cubicBezTo>
                <a:cubicBezTo>
                  <a:pt x="10084323" y="6023789"/>
                  <a:pt x="10111359" y="6037295"/>
                  <a:pt x="10124877" y="6064308"/>
                </a:cubicBezTo>
                <a:cubicBezTo>
                  <a:pt x="10138394" y="6091320"/>
                  <a:pt x="10165430" y="6104827"/>
                  <a:pt x="10192466" y="6131839"/>
                </a:cubicBezTo>
                <a:cubicBezTo>
                  <a:pt x="10219502" y="6091320"/>
                  <a:pt x="10246537" y="6064308"/>
                  <a:pt x="10287091" y="6037295"/>
                </a:cubicBezTo>
                <a:cubicBezTo>
                  <a:pt x="10300609" y="6037295"/>
                  <a:pt x="10314127" y="6010283"/>
                  <a:pt x="10327644" y="5996777"/>
                </a:cubicBezTo>
                <a:cubicBezTo>
                  <a:pt x="10354680" y="5929245"/>
                  <a:pt x="10381716" y="5875220"/>
                  <a:pt x="10422269" y="5821195"/>
                </a:cubicBezTo>
                <a:cubicBezTo>
                  <a:pt x="10449305" y="5821195"/>
                  <a:pt x="10462823" y="5821195"/>
                  <a:pt x="10476341" y="5807689"/>
                </a:cubicBezTo>
                <a:cubicBezTo>
                  <a:pt x="10489859" y="5807689"/>
                  <a:pt x="10503377" y="5794183"/>
                  <a:pt x="10516894" y="5794183"/>
                </a:cubicBezTo>
                <a:cubicBezTo>
                  <a:pt x="10584484" y="5834702"/>
                  <a:pt x="10665591" y="5875220"/>
                  <a:pt x="10706144" y="5956258"/>
                </a:cubicBezTo>
                <a:cubicBezTo>
                  <a:pt x="10692627" y="5969764"/>
                  <a:pt x="10692627" y="5983270"/>
                  <a:pt x="10679109" y="5996777"/>
                </a:cubicBezTo>
                <a:cubicBezTo>
                  <a:pt x="10665591" y="6023789"/>
                  <a:pt x="10679109" y="6050802"/>
                  <a:pt x="10719662" y="6050802"/>
                </a:cubicBezTo>
                <a:cubicBezTo>
                  <a:pt x="10746698" y="6064308"/>
                  <a:pt x="10760216" y="6064308"/>
                  <a:pt x="10787252" y="6064308"/>
                </a:cubicBezTo>
                <a:cubicBezTo>
                  <a:pt x="10827805" y="6064308"/>
                  <a:pt x="10854841" y="6064308"/>
                  <a:pt x="10881877" y="6104827"/>
                </a:cubicBezTo>
                <a:cubicBezTo>
                  <a:pt x="10895395" y="6118333"/>
                  <a:pt x="10908912" y="6118333"/>
                  <a:pt x="10922430" y="6118333"/>
                </a:cubicBezTo>
                <a:cubicBezTo>
                  <a:pt x="10935948" y="6104827"/>
                  <a:pt x="10949466" y="6104827"/>
                  <a:pt x="10962984" y="6104827"/>
                </a:cubicBezTo>
                <a:cubicBezTo>
                  <a:pt x="10990020" y="6091320"/>
                  <a:pt x="11003537" y="6104827"/>
                  <a:pt x="11017055" y="6118333"/>
                </a:cubicBezTo>
                <a:cubicBezTo>
                  <a:pt x="11044091" y="6145345"/>
                  <a:pt x="11071127" y="6185864"/>
                  <a:pt x="11098162" y="6212877"/>
                </a:cubicBezTo>
                <a:cubicBezTo>
                  <a:pt x="11152234" y="6239889"/>
                  <a:pt x="11192787" y="6266902"/>
                  <a:pt x="11233341" y="6307420"/>
                </a:cubicBezTo>
                <a:cubicBezTo>
                  <a:pt x="11246859" y="6307420"/>
                  <a:pt x="11260377" y="6320927"/>
                  <a:pt x="11273895" y="6320927"/>
                </a:cubicBezTo>
                <a:cubicBezTo>
                  <a:pt x="11287412" y="6361445"/>
                  <a:pt x="11327966" y="6388458"/>
                  <a:pt x="11355002" y="6415470"/>
                </a:cubicBezTo>
                <a:cubicBezTo>
                  <a:pt x="11368520" y="6442483"/>
                  <a:pt x="11395555" y="6442483"/>
                  <a:pt x="11422591" y="6442483"/>
                </a:cubicBezTo>
                <a:cubicBezTo>
                  <a:pt x="11422591" y="6455989"/>
                  <a:pt x="11436109" y="6455989"/>
                  <a:pt x="11449627" y="6455989"/>
                </a:cubicBezTo>
                <a:cubicBezTo>
                  <a:pt x="11463145" y="6483002"/>
                  <a:pt x="11463145" y="6496508"/>
                  <a:pt x="11476662" y="6510014"/>
                </a:cubicBezTo>
                <a:cubicBezTo>
                  <a:pt x="11490180" y="6510014"/>
                  <a:pt x="11503698" y="6510014"/>
                  <a:pt x="11517216" y="6523520"/>
                </a:cubicBezTo>
                <a:cubicBezTo>
                  <a:pt x="11557770" y="6577545"/>
                  <a:pt x="11598323" y="6591052"/>
                  <a:pt x="11638877" y="6564039"/>
                </a:cubicBezTo>
                <a:cubicBezTo>
                  <a:pt x="11692948" y="6537027"/>
                  <a:pt x="11719984" y="6537027"/>
                  <a:pt x="11760537" y="6577545"/>
                </a:cubicBezTo>
                <a:cubicBezTo>
                  <a:pt x="11760537" y="6577545"/>
                  <a:pt x="11774055" y="6591052"/>
                  <a:pt x="11787573" y="6591052"/>
                </a:cubicBezTo>
                <a:cubicBezTo>
                  <a:pt x="11787573" y="6631571"/>
                  <a:pt x="11787573" y="6631571"/>
                  <a:pt x="11814609" y="6645077"/>
                </a:cubicBezTo>
                <a:cubicBezTo>
                  <a:pt x="11841645" y="6645077"/>
                  <a:pt x="11855163" y="6631571"/>
                  <a:pt x="11882198" y="6618064"/>
                </a:cubicBezTo>
                <a:cubicBezTo>
                  <a:pt x="11922752" y="6645077"/>
                  <a:pt x="11963305" y="6658583"/>
                  <a:pt x="11976823" y="6699102"/>
                </a:cubicBezTo>
                <a:cubicBezTo>
                  <a:pt x="11990341" y="6712608"/>
                  <a:pt x="11990341" y="6712608"/>
                  <a:pt x="12003859" y="6712608"/>
                </a:cubicBezTo>
                <a:cubicBezTo>
                  <a:pt x="12071448" y="6739621"/>
                  <a:pt x="12139038" y="6780139"/>
                  <a:pt x="12206627" y="6807152"/>
                </a:cubicBezTo>
                <a:cubicBezTo>
                  <a:pt x="12220145" y="6807152"/>
                  <a:pt x="12233663" y="6807152"/>
                  <a:pt x="12260698" y="6807152"/>
                </a:cubicBezTo>
                <a:cubicBezTo>
                  <a:pt x="12260698" y="6780139"/>
                  <a:pt x="12260698" y="6739621"/>
                  <a:pt x="12260698" y="6712608"/>
                </a:cubicBezTo>
                <a:cubicBezTo>
                  <a:pt x="12260698" y="4497583"/>
                  <a:pt x="12260698" y="2296063"/>
                  <a:pt x="12260698" y="81038"/>
                </a:cubicBezTo>
                <a:cubicBezTo>
                  <a:pt x="12260698" y="54025"/>
                  <a:pt x="12260698" y="27013"/>
                  <a:pt x="1226069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64489381"/>
      </p:ext>
    </p:extLst>
  </p:cSld>
  <p:clrMapOvr>
    <a:masterClrMapping/>
  </p:clrMapOvr>
  <p:transition spd="slow">
    <p:push dir="u"/>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1_Custom 19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D109744-8887-48DB-824B-BD6C04036121}"/>
              </a:ext>
            </a:extLst>
          </p:cNvPr>
          <p:cNvSpPr>
            <a:spLocks noGrp="1"/>
          </p:cNvSpPr>
          <p:nvPr>
            <p:ph type="pic" sz="quarter" idx="15"/>
          </p:nvPr>
        </p:nvSpPr>
        <p:spPr>
          <a:xfrm>
            <a:off x="1" y="-9535792"/>
            <a:ext cx="13244052" cy="19854192"/>
          </a:xfrm>
          <a:custGeom>
            <a:avLst/>
            <a:gdLst>
              <a:gd name="connsiteX0" fmla="*/ 0 w 13244052"/>
              <a:gd name="connsiteY0" fmla="*/ 0 h 19854192"/>
              <a:gd name="connsiteX1" fmla="*/ 13244052 w 13244052"/>
              <a:gd name="connsiteY1" fmla="*/ 0 h 19854192"/>
              <a:gd name="connsiteX2" fmla="*/ 13244052 w 13244052"/>
              <a:gd name="connsiteY2" fmla="*/ 19854192 h 19854192"/>
              <a:gd name="connsiteX3" fmla="*/ 0 w 13244052"/>
              <a:gd name="connsiteY3" fmla="*/ 19854192 h 19854192"/>
            </a:gdLst>
            <a:ahLst/>
            <a:cxnLst>
              <a:cxn ang="0">
                <a:pos x="connsiteX0" y="connsiteY0"/>
              </a:cxn>
              <a:cxn ang="0">
                <a:pos x="connsiteX1" y="connsiteY1"/>
              </a:cxn>
              <a:cxn ang="0">
                <a:pos x="connsiteX2" y="connsiteY2"/>
              </a:cxn>
              <a:cxn ang="0">
                <a:pos x="connsiteX3" y="connsiteY3"/>
              </a:cxn>
            </a:cxnLst>
            <a:rect l="l" t="t" r="r" b="b"/>
            <a:pathLst>
              <a:path w="13244052" h="19854192">
                <a:moveTo>
                  <a:pt x="0" y="0"/>
                </a:moveTo>
                <a:lnTo>
                  <a:pt x="13244052" y="0"/>
                </a:lnTo>
                <a:lnTo>
                  <a:pt x="13244052" y="19854192"/>
                </a:lnTo>
                <a:lnTo>
                  <a:pt x="0" y="1985419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91986247"/>
      </p:ext>
    </p:extLst>
  </p:cSld>
  <p:clrMapOvr>
    <a:masterClrMapping/>
  </p:clrMapOvr>
  <p:transition spd="slow">
    <p:push dir="u"/>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_Custom 19_Push from bottom">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192A8D-70D1-43F8-B723-E7850441B0F7}"/>
              </a:ext>
            </a:extLst>
          </p:cNvPr>
          <p:cNvSpPr>
            <a:spLocks noGrp="1"/>
          </p:cNvSpPr>
          <p:nvPr>
            <p:ph type="pic" sz="quarter" idx="13"/>
          </p:nvPr>
        </p:nvSpPr>
        <p:spPr>
          <a:xfrm>
            <a:off x="-1" y="-11050589"/>
            <a:ext cx="12192000" cy="15243176"/>
          </a:xfrm>
          <a:custGeom>
            <a:avLst/>
            <a:gdLst>
              <a:gd name="connsiteX0" fmla="*/ 0 w 12192000"/>
              <a:gd name="connsiteY0" fmla="*/ 0 h 15243176"/>
              <a:gd name="connsiteX1" fmla="*/ 12192000 w 12192000"/>
              <a:gd name="connsiteY1" fmla="*/ 0 h 15243176"/>
              <a:gd name="connsiteX2" fmla="*/ 12192000 w 12192000"/>
              <a:gd name="connsiteY2" fmla="*/ 15243176 h 15243176"/>
              <a:gd name="connsiteX3" fmla="*/ 0 w 12192000"/>
              <a:gd name="connsiteY3" fmla="*/ 15243176 h 15243176"/>
            </a:gdLst>
            <a:ahLst/>
            <a:cxnLst>
              <a:cxn ang="0">
                <a:pos x="connsiteX0" y="connsiteY0"/>
              </a:cxn>
              <a:cxn ang="0">
                <a:pos x="connsiteX1" y="connsiteY1"/>
              </a:cxn>
              <a:cxn ang="0">
                <a:pos x="connsiteX2" y="connsiteY2"/>
              </a:cxn>
              <a:cxn ang="0">
                <a:pos x="connsiteX3" y="connsiteY3"/>
              </a:cxn>
            </a:cxnLst>
            <a:rect l="l" t="t" r="r" b="b"/>
            <a:pathLst>
              <a:path w="12192000" h="15243176">
                <a:moveTo>
                  <a:pt x="0" y="0"/>
                </a:moveTo>
                <a:lnTo>
                  <a:pt x="12192000" y="0"/>
                </a:lnTo>
                <a:lnTo>
                  <a:pt x="12192000" y="15243176"/>
                </a:lnTo>
                <a:lnTo>
                  <a:pt x="0" y="1524317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75805812"/>
      </p:ext>
    </p:extLst>
  </p:cSld>
  <p:clrMapOvr>
    <a:masterClrMapping/>
  </p:clrMapOvr>
  <p:transition spd="slow">
    <p:push dir="u"/>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_Custom 19_Push from bottom">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54633A1-9528-4DE7-91AA-3E09BA56B6B1}"/>
              </a:ext>
            </a:extLst>
          </p:cNvPr>
          <p:cNvSpPr>
            <a:spLocks noGrp="1"/>
          </p:cNvSpPr>
          <p:nvPr>
            <p:ph type="pic" sz="quarter" idx="14"/>
          </p:nvPr>
        </p:nvSpPr>
        <p:spPr>
          <a:xfrm>
            <a:off x="0" y="-8777355"/>
            <a:ext cx="12192000" cy="18262636"/>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36B7AE3B-9C9B-4D16-9369-79FBDC992665}"/>
              </a:ext>
            </a:extLst>
          </p:cNvPr>
          <p:cNvSpPr>
            <a:spLocks noGrp="1"/>
          </p:cNvSpPr>
          <p:nvPr>
            <p:ph type="pic" sz="quarter" idx="15"/>
          </p:nvPr>
        </p:nvSpPr>
        <p:spPr>
          <a:xfrm>
            <a:off x="0" y="-8777355"/>
            <a:ext cx="12192000" cy="18262636"/>
          </a:xfrm>
          <a:custGeom>
            <a:avLst/>
            <a:gdLst>
              <a:gd name="connsiteX0" fmla="*/ 5735771 w 12192000"/>
              <a:gd name="connsiteY0" fmla="*/ 10277928 h 18262636"/>
              <a:gd name="connsiteX1" fmla="*/ 5773193 w 12192000"/>
              <a:gd name="connsiteY1" fmla="*/ 10305098 h 18262636"/>
              <a:gd name="connsiteX2" fmla="*/ 5800277 w 12192000"/>
              <a:gd name="connsiteY2" fmla="*/ 10324859 h 18262636"/>
              <a:gd name="connsiteX3" fmla="*/ 5828825 w 12192000"/>
              <a:gd name="connsiteY3" fmla="*/ 10332909 h 18262636"/>
              <a:gd name="connsiteX4" fmla="*/ 5829556 w 12192000"/>
              <a:gd name="connsiteY4" fmla="*/ 10398776 h 18262636"/>
              <a:gd name="connsiteX5" fmla="*/ 5862496 w 12192000"/>
              <a:gd name="connsiteY5" fmla="*/ 10430247 h 18262636"/>
              <a:gd name="connsiteX6" fmla="*/ 6019873 w 12192000"/>
              <a:gd name="connsiteY6" fmla="*/ 10430978 h 18262636"/>
              <a:gd name="connsiteX7" fmla="*/ 6125280 w 12192000"/>
              <a:gd name="connsiteY7" fmla="*/ 10426587 h 18262636"/>
              <a:gd name="connsiteX8" fmla="*/ 6457603 w 12192000"/>
              <a:gd name="connsiteY8" fmla="*/ 10419269 h 18262636"/>
              <a:gd name="connsiteX9" fmla="*/ 6803101 w 12192000"/>
              <a:gd name="connsiteY9" fmla="*/ 10414877 h 18262636"/>
              <a:gd name="connsiteX10" fmla="*/ 6960479 w 12192000"/>
              <a:gd name="connsiteY10" fmla="*/ 10405363 h 18262636"/>
              <a:gd name="connsiteX11" fmla="*/ 7076865 w 12192000"/>
              <a:gd name="connsiteY11" fmla="*/ 10403900 h 18262636"/>
              <a:gd name="connsiteX12" fmla="*/ 7122248 w 12192000"/>
              <a:gd name="connsiteY12" fmla="*/ 10425856 h 18262636"/>
              <a:gd name="connsiteX13" fmla="*/ 7188127 w 12192000"/>
              <a:gd name="connsiteY13" fmla="*/ 10490991 h 18262636"/>
              <a:gd name="connsiteX14" fmla="*/ 7333061 w 12192000"/>
              <a:gd name="connsiteY14" fmla="*/ 10618335 h 18262636"/>
              <a:gd name="connsiteX15" fmla="*/ 7521182 w 12192000"/>
              <a:gd name="connsiteY15" fmla="*/ 10783736 h 18262636"/>
              <a:gd name="connsiteX16" fmla="*/ 7674167 w 12192000"/>
              <a:gd name="connsiteY16" fmla="*/ 10919862 h 18262636"/>
              <a:gd name="connsiteX17" fmla="*/ 7793482 w 12192000"/>
              <a:gd name="connsiteY17" fmla="*/ 11022323 h 18262636"/>
              <a:gd name="connsiteX18" fmla="*/ 7876196 w 12192000"/>
              <a:gd name="connsiteY18" fmla="*/ 11095509 h 18262636"/>
              <a:gd name="connsiteX19" fmla="*/ 7978675 w 12192000"/>
              <a:gd name="connsiteY19" fmla="*/ 11190651 h 18262636"/>
              <a:gd name="connsiteX20" fmla="*/ 8059925 w 12192000"/>
              <a:gd name="connsiteY20" fmla="*/ 11256519 h 18262636"/>
              <a:gd name="connsiteX21" fmla="*/ 8162404 w 12192000"/>
              <a:gd name="connsiteY21" fmla="*/ 11350197 h 18262636"/>
              <a:gd name="connsiteX22" fmla="*/ 8144104 w 12192000"/>
              <a:gd name="connsiteY22" fmla="*/ 11412406 h 18262636"/>
              <a:gd name="connsiteX23" fmla="*/ 8157280 w 12192000"/>
              <a:gd name="connsiteY23" fmla="*/ 11481201 h 18262636"/>
              <a:gd name="connsiteX24" fmla="*/ 8244386 w 12192000"/>
              <a:gd name="connsiteY24" fmla="*/ 11496570 h 18262636"/>
              <a:gd name="connsiteX25" fmla="*/ 8326369 w 12192000"/>
              <a:gd name="connsiteY25" fmla="*/ 11467295 h 18262636"/>
              <a:gd name="connsiteX26" fmla="*/ 8433239 w 12192000"/>
              <a:gd name="connsiteY26" fmla="*/ 11438021 h 18262636"/>
              <a:gd name="connsiteX27" fmla="*/ 8593545 w 12192000"/>
              <a:gd name="connsiteY27" fmla="*/ 11409478 h 18262636"/>
              <a:gd name="connsiteX28" fmla="*/ 8740674 w 12192000"/>
              <a:gd name="connsiteY28" fmla="*/ 11374349 h 18262636"/>
              <a:gd name="connsiteX29" fmla="*/ 8880484 w 12192000"/>
              <a:gd name="connsiteY29" fmla="*/ 11337756 h 18262636"/>
              <a:gd name="connsiteX30" fmla="*/ 9070069 w 12192000"/>
              <a:gd name="connsiteY30" fmla="*/ 11305554 h 18262636"/>
              <a:gd name="connsiteX31" fmla="*/ 9142536 w 12192000"/>
              <a:gd name="connsiteY31" fmla="*/ 11286525 h 18262636"/>
              <a:gd name="connsiteX32" fmla="*/ 9236963 w 12192000"/>
              <a:gd name="connsiteY32" fmla="*/ 11256519 h 18262636"/>
              <a:gd name="connsiteX33" fmla="*/ 9357741 w 12192000"/>
              <a:gd name="connsiteY33" fmla="*/ 11214803 h 18262636"/>
              <a:gd name="connsiteX34" fmla="*/ 9395804 w 12192000"/>
              <a:gd name="connsiteY34" fmla="*/ 11203825 h 18262636"/>
              <a:gd name="connsiteX35" fmla="*/ 9439723 w 12192000"/>
              <a:gd name="connsiteY35" fmla="*/ 11189188 h 18262636"/>
              <a:gd name="connsiteX36" fmla="*/ 9518778 w 12192000"/>
              <a:gd name="connsiteY36" fmla="*/ 11130639 h 18262636"/>
              <a:gd name="connsiteX37" fmla="*/ 9617597 w 12192000"/>
              <a:gd name="connsiteY37" fmla="*/ 11091118 h 18262636"/>
              <a:gd name="connsiteX38" fmla="*/ 9714951 w 12192000"/>
              <a:gd name="connsiteY38" fmla="*/ 11077213 h 18262636"/>
              <a:gd name="connsiteX39" fmla="*/ 9777902 w 12192000"/>
              <a:gd name="connsiteY39" fmla="*/ 11047938 h 18262636"/>
              <a:gd name="connsiteX40" fmla="*/ 9864277 w 12192000"/>
              <a:gd name="connsiteY40" fmla="*/ 11023055 h 18262636"/>
              <a:gd name="connsiteX41" fmla="*/ 9922104 w 12192000"/>
              <a:gd name="connsiteY41" fmla="*/ 11016468 h 18262636"/>
              <a:gd name="connsiteX42" fmla="*/ 10002622 w 12192000"/>
              <a:gd name="connsiteY42" fmla="*/ 11004758 h 18262636"/>
              <a:gd name="connsiteX43" fmla="*/ 10165856 w 12192000"/>
              <a:gd name="connsiteY43" fmla="*/ 10965238 h 18262636"/>
              <a:gd name="connsiteX44" fmla="*/ 10319573 w 12192000"/>
              <a:gd name="connsiteY44" fmla="*/ 10894979 h 18262636"/>
              <a:gd name="connsiteX45" fmla="*/ 10407412 w 12192000"/>
              <a:gd name="connsiteY45" fmla="*/ 10865705 h 18262636"/>
              <a:gd name="connsiteX46" fmla="*/ 10545758 w 12192000"/>
              <a:gd name="connsiteY46" fmla="*/ 10822525 h 18262636"/>
              <a:gd name="connsiteX47" fmla="*/ 10702403 w 12192000"/>
              <a:gd name="connsiteY47" fmla="*/ 10780809 h 18262636"/>
              <a:gd name="connsiteX48" fmla="*/ 10831965 w 12192000"/>
              <a:gd name="connsiteY48" fmla="*/ 10744947 h 18262636"/>
              <a:gd name="connsiteX49" fmla="*/ 10853193 w 12192000"/>
              <a:gd name="connsiteY49" fmla="*/ 10736897 h 18262636"/>
              <a:gd name="connsiteX50" fmla="*/ 11069862 w 12192000"/>
              <a:gd name="connsiteY50" fmla="*/ 10692985 h 18262636"/>
              <a:gd name="connsiteX51" fmla="*/ 11110121 w 12192000"/>
              <a:gd name="connsiteY51" fmla="*/ 10688594 h 18262636"/>
              <a:gd name="connsiteX52" fmla="*/ 11188444 w 12192000"/>
              <a:gd name="connsiteY52" fmla="*/ 10668102 h 18262636"/>
              <a:gd name="connsiteX53" fmla="*/ 11318738 w 12192000"/>
              <a:gd name="connsiteY53" fmla="*/ 10651269 h 18262636"/>
              <a:gd name="connsiteX54" fmla="*/ 11358265 w 12192000"/>
              <a:gd name="connsiteY54" fmla="*/ 10630045 h 18262636"/>
              <a:gd name="connsiteX55" fmla="*/ 11378761 w 12192000"/>
              <a:gd name="connsiteY55" fmla="*/ 10619799 h 18262636"/>
              <a:gd name="connsiteX56" fmla="*/ 11517839 w 12192000"/>
              <a:gd name="connsiteY56" fmla="*/ 10602966 h 18262636"/>
              <a:gd name="connsiteX57" fmla="*/ 11657648 w 12192000"/>
              <a:gd name="connsiteY57" fmla="*/ 10566373 h 18262636"/>
              <a:gd name="connsiteX58" fmla="*/ 11864069 w 12192000"/>
              <a:gd name="connsiteY58" fmla="*/ 10485868 h 18262636"/>
              <a:gd name="connsiteX59" fmla="*/ 11976795 w 12192000"/>
              <a:gd name="connsiteY59" fmla="*/ 10457325 h 18262636"/>
              <a:gd name="connsiteX60" fmla="*/ 12033890 w 12192000"/>
              <a:gd name="connsiteY60" fmla="*/ 10430978 h 18262636"/>
              <a:gd name="connsiteX61" fmla="*/ 12085130 w 12192000"/>
              <a:gd name="connsiteY61" fmla="*/ 10405363 h 18262636"/>
              <a:gd name="connsiteX62" fmla="*/ 12192000 w 12192000"/>
              <a:gd name="connsiteY62" fmla="*/ 10382676 h 18262636"/>
              <a:gd name="connsiteX63" fmla="*/ 12192000 w 12192000"/>
              <a:gd name="connsiteY63" fmla="*/ 18262636 h 18262636"/>
              <a:gd name="connsiteX64" fmla="*/ 0 w 12192000"/>
              <a:gd name="connsiteY64" fmla="*/ 18262636 h 18262636"/>
              <a:gd name="connsiteX65" fmla="*/ 0 w 12192000"/>
              <a:gd name="connsiteY65" fmla="*/ 13263285 h 18262636"/>
              <a:gd name="connsiteX66" fmla="*/ 35868 w 12192000"/>
              <a:gd name="connsiteY66" fmla="*/ 13221569 h 18262636"/>
              <a:gd name="connsiteX67" fmla="*/ 49775 w 12192000"/>
              <a:gd name="connsiteY67" fmla="*/ 13269140 h 18262636"/>
              <a:gd name="connsiteX68" fmla="*/ 175678 w 12192000"/>
              <a:gd name="connsiteY68" fmla="*/ 13254503 h 18262636"/>
              <a:gd name="connsiteX69" fmla="*/ 237896 w 12192000"/>
              <a:gd name="connsiteY69" fmla="*/ 13245720 h 18262636"/>
              <a:gd name="connsiteX70" fmla="*/ 327931 w 12192000"/>
              <a:gd name="connsiteY70" fmla="*/ 13233279 h 18262636"/>
              <a:gd name="connsiteX71" fmla="*/ 338911 w 12192000"/>
              <a:gd name="connsiteY71" fmla="*/ 13230351 h 18262636"/>
              <a:gd name="connsiteX72" fmla="*/ 628046 w 12192000"/>
              <a:gd name="connsiteY72" fmla="*/ 13200345 h 18262636"/>
              <a:gd name="connsiteX73" fmla="*/ 753948 w 12192000"/>
              <a:gd name="connsiteY73" fmla="*/ 13176925 h 18262636"/>
              <a:gd name="connsiteX74" fmla="*/ 983061 w 12192000"/>
              <a:gd name="connsiteY74" fmla="*/ 13133745 h 18262636"/>
              <a:gd name="connsiteX75" fmla="*/ 1090663 w 12192000"/>
              <a:gd name="connsiteY75" fmla="*/ 13106666 h 18262636"/>
              <a:gd name="connsiteX76" fmla="*/ 1169718 w 12192000"/>
              <a:gd name="connsiteY76" fmla="*/ 13089834 h 18262636"/>
              <a:gd name="connsiteX77" fmla="*/ 1278052 w 12192000"/>
              <a:gd name="connsiteY77" fmla="*/ 13069341 h 18262636"/>
              <a:gd name="connsiteX78" fmla="*/ 1294156 w 12192000"/>
              <a:gd name="connsiteY78" fmla="*/ 13065682 h 18262636"/>
              <a:gd name="connsiteX79" fmla="*/ 1367355 w 12192000"/>
              <a:gd name="connsiteY79" fmla="*/ 13059095 h 18262636"/>
              <a:gd name="connsiteX80" fmla="*/ 1500577 w 12192000"/>
              <a:gd name="connsiteY80" fmla="*/ 13042263 h 18262636"/>
              <a:gd name="connsiteX81" fmla="*/ 1611107 w 12192000"/>
              <a:gd name="connsiteY81" fmla="*/ 13031285 h 18262636"/>
              <a:gd name="connsiteX82" fmla="*/ 1651366 w 12192000"/>
              <a:gd name="connsiteY82" fmla="*/ 13027625 h 18262636"/>
              <a:gd name="connsiteX83" fmla="*/ 1816796 w 12192000"/>
              <a:gd name="connsiteY83" fmla="*/ 12995423 h 18262636"/>
              <a:gd name="connsiteX84" fmla="*/ 1902438 w 12192000"/>
              <a:gd name="connsiteY84" fmla="*/ 12974931 h 18262636"/>
              <a:gd name="connsiteX85" fmla="*/ 2007113 w 12192000"/>
              <a:gd name="connsiteY85" fmla="*/ 12947852 h 18262636"/>
              <a:gd name="connsiteX86" fmla="*/ 2115447 w 12192000"/>
              <a:gd name="connsiteY86" fmla="*/ 12922969 h 18262636"/>
              <a:gd name="connsiteX87" fmla="*/ 2279412 w 12192000"/>
              <a:gd name="connsiteY87" fmla="*/ 12884180 h 18262636"/>
              <a:gd name="connsiteX88" fmla="*/ 2383355 w 12192000"/>
              <a:gd name="connsiteY88" fmla="*/ 12868079 h 18262636"/>
              <a:gd name="connsiteX89" fmla="*/ 2463142 w 12192000"/>
              <a:gd name="connsiteY89" fmla="*/ 12857101 h 18262636"/>
              <a:gd name="connsiteX90" fmla="*/ 2537804 w 12192000"/>
              <a:gd name="connsiteY90" fmla="*/ 12850515 h 18262636"/>
              <a:gd name="connsiteX91" fmla="*/ 2576600 w 12192000"/>
              <a:gd name="connsiteY91" fmla="*/ 12816849 h 18262636"/>
              <a:gd name="connsiteX92" fmla="*/ 2612467 w 12192000"/>
              <a:gd name="connsiteY92" fmla="*/ 12805139 h 18262636"/>
              <a:gd name="connsiteX93" fmla="*/ 2659314 w 12192000"/>
              <a:gd name="connsiteY93" fmla="*/ 12820508 h 18262636"/>
              <a:gd name="connsiteX94" fmla="*/ 2744957 w 12192000"/>
              <a:gd name="connsiteY94" fmla="*/ 12802212 h 18262636"/>
              <a:gd name="connsiteX95" fmla="*/ 2909655 w 12192000"/>
              <a:gd name="connsiteY95" fmla="*/ 12764887 h 18262636"/>
              <a:gd name="connsiteX96" fmla="*/ 2944790 w 12192000"/>
              <a:gd name="connsiteY96" fmla="*/ 12761228 h 18262636"/>
              <a:gd name="connsiteX97" fmla="*/ 2979193 w 12192000"/>
              <a:gd name="connsiteY97" fmla="*/ 12756836 h 18262636"/>
              <a:gd name="connsiteX98" fmla="*/ 3086064 w 12192000"/>
              <a:gd name="connsiteY98" fmla="*/ 12731221 h 18262636"/>
              <a:gd name="connsiteX99" fmla="*/ 3216358 w 12192000"/>
              <a:gd name="connsiteY99" fmla="*/ 12699751 h 18262636"/>
              <a:gd name="connsiteX100" fmla="*/ 3269061 w 12192000"/>
              <a:gd name="connsiteY100" fmla="*/ 12685846 h 18262636"/>
              <a:gd name="connsiteX101" fmla="*/ 3293949 w 12192000"/>
              <a:gd name="connsiteY101" fmla="*/ 12636811 h 18262636"/>
              <a:gd name="connsiteX102" fmla="*/ 3321764 w 12192000"/>
              <a:gd name="connsiteY102" fmla="*/ 12677063 h 18262636"/>
              <a:gd name="connsiteX103" fmla="*/ 3463038 w 12192000"/>
              <a:gd name="connsiteY103" fmla="*/ 12625833 h 18262636"/>
              <a:gd name="connsiteX104" fmla="*/ 3512081 w 12192000"/>
              <a:gd name="connsiteY104" fmla="*/ 12609000 h 18262636"/>
              <a:gd name="connsiteX105" fmla="*/ 3564784 w 12192000"/>
              <a:gd name="connsiteY105" fmla="*/ 12569480 h 18262636"/>
              <a:gd name="connsiteX106" fmla="*/ 3611631 w 12192000"/>
              <a:gd name="connsiteY106" fmla="*/ 12529227 h 18262636"/>
              <a:gd name="connsiteX107" fmla="*/ 3651159 w 12192000"/>
              <a:gd name="connsiteY107" fmla="*/ 12458968 h 18262636"/>
              <a:gd name="connsiteX108" fmla="*/ 3651159 w 12192000"/>
              <a:gd name="connsiteY108" fmla="*/ 12359435 h 18262636"/>
              <a:gd name="connsiteX109" fmla="*/ 3703130 w 12192000"/>
              <a:gd name="connsiteY109" fmla="*/ 12294300 h 18262636"/>
              <a:gd name="connsiteX110" fmla="*/ 3946882 w 12192000"/>
              <a:gd name="connsiteY110" fmla="*/ 12232823 h 18262636"/>
              <a:gd name="connsiteX111" fmla="*/ 4025205 w 12192000"/>
              <a:gd name="connsiteY111" fmla="*/ 12167687 h 18262636"/>
              <a:gd name="connsiteX112" fmla="*/ 4029597 w 12192000"/>
              <a:gd name="connsiteY112" fmla="*/ 12139877 h 18262636"/>
              <a:gd name="connsiteX113" fmla="*/ 3996657 w 12192000"/>
              <a:gd name="connsiteY113" fmla="*/ 12024974 h 18262636"/>
              <a:gd name="connsiteX114" fmla="*/ 3872219 w 12192000"/>
              <a:gd name="connsiteY114" fmla="*/ 12011801 h 18262636"/>
              <a:gd name="connsiteX115" fmla="*/ 3818784 w 12192000"/>
              <a:gd name="connsiteY115" fmla="*/ 11974476 h 18262636"/>
              <a:gd name="connsiteX116" fmla="*/ 3828300 w 12192000"/>
              <a:gd name="connsiteY116" fmla="*/ 11908608 h 18262636"/>
              <a:gd name="connsiteX117" fmla="*/ 3881003 w 12192000"/>
              <a:gd name="connsiteY117" fmla="*/ 11853719 h 18262636"/>
              <a:gd name="connsiteX118" fmla="*/ 3927850 w 12192000"/>
              <a:gd name="connsiteY118" fmla="*/ 11801025 h 18262636"/>
              <a:gd name="connsiteX119" fmla="*/ 3927119 w 12192000"/>
              <a:gd name="connsiteY119" fmla="*/ 11769554 h 18262636"/>
              <a:gd name="connsiteX120" fmla="*/ 3890519 w 12192000"/>
              <a:gd name="connsiteY120" fmla="*/ 11772482 h 18262636"/>
              <a:gd name="connsiteX121" fmla="*/ 3869291 w 12192000"/>
              <a:gd name="connsiteY121" fmla="*/ 11800293 h 18262636"/>
              <a:gd name="connsiteX122" fmla="*/ 3785113 w 12192000"/>
              <a:gd name="connsiteY122" fmla="*/ 11776873 h 18262636"/>
              <a:gd name="connsiteX123" fmla="*/ 3783649 w 12192000"/>
              <a:gd name="connsiteY123" fmla="*/ 11759308 h 18262636"/>
              <a:gd name="connsiteX124" fmla="*/ 3848796 w 12192000"/>
              <a:gd name="connsiteY124" fmla="*/ 11651725 h 18262636"/>
              <a:gd name="connsiteX125" fmla="*/ 4044237 w 12192000"/>
              <a:gd name="connsiteY125" fmla="*/ 11495106 h 18262636"/>
              <a:gd name="connsiteX126" fmla="*/ 4064000 w 12192000"/>
              <a:gd name="connsiteY126" fmla="*/ 11473882 h 18262636"/>
              <a:gd name="connsiteX127" fmla="*/ 4100600 w 12192000"/>
              <a:gd name="connsiteY127" fmla="*/ 11435825 h 18262636"/>
              <a:gd name="connsiteX128" fmla="*/ 4206738 w 12192000"/>
              <a:gd name="connsiteY128" fmla="*/ 11345074 h 18262636"/>
              <a:gd name="connsiteX129" fmla="*/ 4316536 w 12192000"/>
              <a:gd name="connsiteY129" fmla="*/ 11257251 h 18262636"/>
              <a:gd name="connsiteX130" fmla="*/ 4454150 w 12192000"/>
              <a:gd name="connsiteY130" fmla="*/ 11141617 h 18262636"/>
              <a:gd name="connsiteX131" fmla="*/ 4681799 w 12192000"/>
              <a:gd name="connsiteY131" fmla="*/ 10949869 h 18262636"/>
              <a:gd name="connsiteX132" fmla="*/ 4741822 w 12192000"/>
              <a:gd name="connsiteY132" fmla="*/ 10892784 h 18262636"/>
              <a:gd name="connsiteX133" fmla="*/ 4725718 w 12192000"/>
              <a:gd name="connsiteY133" fmla="*/ 10862045 h 18262636"/>
              <a:gd name="connsiteX134" fmla="*/ 4730110 w 12192000"/>
              <a:gd name="connsiteY134" fmla="*/ 10851799 h 18262636"/>
              <a:gd name="connsiteX135" fmla="*/ 4836980 w 12192000"/>
              <a:gd name="connsiteY135" fmla="*/ 10815206 h 18262636"/>
              <a:gd name="connsiteX136" fmla="*/ 4858940 w 12192000"/>
              <a:gd name="connsiteY136" fmla="*/ 10810083 h 18262636"/>
              <a:gd name="connsiteX137" fmla="*/ 4950438 w 12192000"/>
              <a:gd name="connsiteY137" fmla="*/ 10729578 h 18262636"/>
              <a:gd name="connsiteX138" fmla="*/ 5032421 w 12192000"/>
              <a:gd name="connsiteY138" fmla="*/ 10660051 h 18262636"/>
              <a:gd name="connsiteX139" fmla="*/ 5129775 w 12192000"/>
              <a:gd name="connsiteY139" fmla="*/ 10566373 h 18262636"/>
              <a:gd name="connsiteX140" fmla="*/ 5156859 w 12192000"/>
              <a:gd name="connsiteY140" fmla="*/ 10531244 h 18262636"/>
              <a:gd name="connsiteX141" fmla="*/ 5189067 w 12192000"/>
              <a:gd name="connsiteY141" fmla="*/ 10470499 h 18262636"/>
              <a:gd name="connsiteX142" fmla="*/ 5245430 w 12192000"/>
              <a:gd name="connsiteY142" fmla="*/ 10469767 h 18262636"/>
              <a:gd name="connsiteX143" fmla="*/ 5270317 w 12192000"/>
              <a:gd name="connsiteY143" fmla="*/ 10447811 h 18262636"/>
              <a:gd name="connsiteX144" fmla="*/ 5318628 w 12192000"/>
              <a:gd name="connsiteY144" fmla="*/ 10432442 h 18262636"/>
              <a:gd name="connsiteX145" fmla="*/ 5446726 w 12192000"/>
              <a:gd name="connsiteY145" fmla="*/ 10438297 h 18262636"/>
              <a:gd name="connsiteX146" fmla="*/ 5587268 w 12192000"/>
              <a:gd name="connsiteY146" fmla="*/ 10438297 h 18262636"/>
              <a:gd name="connsiteX147" fmla="*/ 5632652 w 12192000"/>
              <a:gd name="connsiteY147" fmla="*/ 10436101 h 18262636"/>
              <a:gd name="connsiteX148" fmla="*/ 5639239 w 12192000"/>
              <a:gd name="connsiteY148" fmla="*/ 10335105 h 18262636"/>
              <a:gd name="connsiteX149" fmla="*/ 5665591 w 12192000"/>
              <a:gd name="connsiteY149" fmla="*/ 10324859 h 18262636"/>
              <a:gd name="connsiteX150" fmla="*/ 5697799 w 12192000"/>
              <a:gd name="connsiteY150" fmla="*/ 10302902 h 18262636"/>
              <a:gd name="connsiteX151" fmla="*/ 5735771 w 12192000"/>
              <a:gd name="connsiteY151" fmla="*/ 10277928 h 18262636"/>
              <a:gd name="connsiteX152" fmla="*/ 0 w 12192000"/>
              <a:gd name="connsiteY152" fmla="*/ 0 h 18262636"/>
              <a:gd name="connsiteX153" fmla="*/ 12192000 w 12192000"/>
              <a:gd name="connsiteY153" fmla="*/ 0 h 18262636"/>
              <a:gd name="connsiteX154" fmla="*/ 12192000 w 12192000"/>
              <a:gd name="connsiteY154" fmla="*/ 4506474 h 18262636"/>
              <a:gd name="connsiteX155" fmla="*/ 12157597 w 12192000"/>
              <a:gd name="connsiteY155" fmla="*/ 4501352 h 18262636"/>
              <a:gd name="connsiteX156" fmla="*/ 12087326 w 12192000"/>
              <a:gd name="connsiteY156" fmla="*/ 4500621 h 18262636"/>
              <a:gd name="connsiteX157" fmla="*/ 104675 w 12192000"/>
              <a:gd name="connsiteY157" fmla="*/ 4500621 h 18262636"/>
              <a:gd name="connsiteX158" fmla="*/ 0 w 12192000"/>
              <a:gd name="connsiteY158" fmla="*/ 4494767 h 18262636"/>
              <a:gd name="connsiteX159" fmla="*/ 0 w 12192000"/>
              <a:gd name="connsiteY159" fmla="*/ 0 h 1826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2192000" h="18262636">
                <a:moveTo>
                  <a:pt x="5735771" y="10277928"/>
                </a:moveTo>
                <a:cubicBezTo>
                  <a:pt x="5748672" y="10278385"/>
                  <a:pt x="5761482" y="10287534"/>
                  <a:pt x="5773193" y="10305098"/>
                </a:cubicBezTo>
                <a:cubicBezTo>
                  <a:pt x="5780514" y="10316076"/>
                  <a:pt x="5787833" y="10323395"/>
                  <a:pt x="5800277" y="10324859"/>
                </a:cubicBezTo>
                <a:cubicBezTo>
                  <a:pt x="5809061" y="10326322"/>
                  <a:pt x="5818577" y="10329981"/>
                  <a:pt x="5828825" y="10332909"/>
                </a:cubicBezTo>
                <a:cubicBezTo>
                  <a:pt x="5828825" y="10356329"/>
                  <a:pt x="5828825" y="10377552"/>
                  <a:pt x="5829556" y="10398776"/>
                </a:cubicBezTo>
                <a:cubicBezTo>
                  <a:pt x="5830288" y="10420733"/>
                  <a:pt x="5839072" y="10430247"/>
                  <a:pt x="5862496" y="10430247"/>
                </a:cubicBezTo>
                <a:cubicBezTo>
                  <a:pt x="5915200" y="10431710"/>
                  <a:pt x="5967170" y="10431710"/>
                  <a:pt x="6019873" y="10430978"/>
                </a:cubicBezTo>
                <a:cubicBezTo>
                  <a:pt x="6055009" y="10430247"/>
                  <a:pt x="6090145" y="10428051"/>
                  <a:pt x="6125280" y="10426587"/>
                </a:cubicBezTo>
                <a:cubicBezTo>
                  <a:pt x="6235810" y="10424392"/>
                  <a:pt x="6347072" y="10421464"/>
                  <a:pt x="6457603" y="10419269"/>
                </a:cubicBezTo>
                <a:cubicBezTo>
                  <a:pt x="6573257" y="10417805"/>
                  <a:pt x="6688179" y="10417805"/>
                  <a:pt x="6803101" y="10414877"/>
                </a:cubicBezTo>
                <a:cubicBezTo>
                  <a:pt x="6855804" y="10413414"/>
                  <a:pt x="6907775" y="10408291"/>
                  <a:pt x="6960479" y="10405363"/>
                </a:cubicBezTo>
                <a:cubicBezTo>
                  <a:pt x="6999274" y="10403900"/>
                  <a:pt x="7038069" y="10404631"/>
                  <a:pt x="7076865" y="10403900"/>
                </a:cubicBezTo>
                <a:cubicBezTo>
                  <a:pt x="7095897" y="10403168"/>
                  <a:pt x="7112732" y="10409754"/>
                  <a:pt x="7122248" y="10425856"/>
                </a:cubicBezTo>
                <a:cubicBezTo>
                  <a:pt x="7137620" y="10454398"/>
                  <a:pt x="7163239" y="10471231"/>
                  <a:pt x="7188127" y="10490991"/>
                </a:cubicBezTo>
                <a:cubicBezTo>
                  <a:pt x="7237170" y="10531975"/>
                  <a:pt x="7284750" y="10575887"/>
                  <a:pt x="7333061" y="10618335"/>
                </a:cubicBezTo>
                <a:cubicBezTo>
                  <a:pt x="7396012" y="10673225"/>
                  <a:pt x="7458963" y="10728846"/>
                  <a:pt x="7521182" y="10783736"/>
                </a:cubicBezTo>
                <a:cubicBezTo>
                  <a:pt x="7572421" y="10829111"/>
                  <a:pt x="7622928" y="10874487"/>
                  <a:pt x="7674167" y="10919862"/>
                </a:cubicBezTo>
                <a:cubicBezTo>
                  <a:pt x="7713695" y="10954260"/>
                  <a:pt x="7753954" y="10987926"/>
                  <a:pt x="7793482" y="11022323"/>
                </a:cubicBezTo>
                <a:cubicBezTo>
                  <a:pt x="7821297" y="11046475"/>
                  <a:pt x="7849113" y="11070626"/>
                  <a:pt x="7876196" y="11095509"/>
                </a:cubicBezTo>
                <a:cubicBezTo>
                  <a:pt x="7910600" y="11126979"/>
                  <a:pt x="7943539" y="11159913"/>
                  <a:pt x="7978675" y="11190651"/>
                </a:cubicBezTo>
                <a:cubicBezTo>
                  <a:pt x="8005026" y="11214071"/>
                  <a:pt x="8033574" y="11233831"/>
                  <a:pt x="8059925" y="11256519"/>
                </a:cubicBezTo>
                <a:cubicBezTo>
                  <a:pt x="8095061" y="11287257"/>
                  <a:pt x="8128732" y="11319459"/>
                  <a:pt x="8162404" y="11350197"/>
                </a:cubicBezTo>
                <a:cubicBezTo>
                  <a:pt x="8163136" y="11374349"/>
                  <a:pt x="8152888" y="11393377"/>
                  <a:pt x="8144104" y="11412406"/>
                </a:cubicBezTo>
                <a:cubicBezTo>
                  <a:pt x="8131660" y="11439485"/>
                  <a:pt x="8136052" y="11459977"/>
                  <a:pt x="8157280" y="11481201"/>
                </a:cubicBezTo>
                <a:cubicBezTo>
                  <a:pt x="8190219" y="11513403"/>
                  <a:pt x="8203395" y="11517794"/>
                  <a:pt x="8244386" y="11496570"/>
                </a:cubicBezTo>
                <a:cubicBezTo>
                  <a:pt x="8270738" y="11483396"/>
                  <a:pt x="8297822" y="11473882"/>
                  <a:pt x="8326369" y="11467295"/>
                </a:cubicBezTo>
                <a:cubicBezTo>
                  <a:pt x="8362237" y="11458513"/>
                  <a:pt x="8397372" y="11445339"/>
                  <a:pt x="8433239" y="11438021"/>
                </a:cubicBezTo>
                <a:cubicBezTo>
                  <a:pt x="8485942" y="11427043"/>
                  <a:pt x="8540110" y="11420456"/>
                  <a:pt x="8593545" y="11409478"/>
                </a:cubicBezTo>
                <a:cubicBezTo>
                  <a:pt x="8643320" y="11399964"/>
                  <a:pt x="8694559" y="11393377"/>
                  <a:pt x="8740674" y="11374349"/>
                </a:cubicBezTo>
                <a:cubicBezTo>
                  <a:pt x="8786790" y="11355321"/>
                  <a:pt x="8832905" y="11345806"/>
                  <a:pt x="8880484" y="11337756"/>
                </a:cubicBezTo>
                <a:cubicBezTo>
                  <a:pt x="8944167" y="11327510"/>
                  <a:pt x="9006386" y="11315068"/>
                  <a:pt x="9070069" y="11305554"/>
                </a:cubicBezTo>
                <a:cubicBezTo>
                  <a:pt x="9094957" y="11301894"/>
                  <a:pt x="9119112" y="11296771"/>
                  <a:pt x="9142536" y="11286525"/>
                </a:cubicBezTo>
                <a:cubicBezTo>
                  <a:pt x="9172548" y="11273352"/>
                  <a:pt x="9205487" y="11265301"/>
                  <a:pt x="9236963" y="11256519"/>
                </a:cubicBezTo>
                <a:cubicBezTo>
                  <a:pt x="9277954" y="11245541"/>
                  <a:pt x="9320409" y="11238222"/>
                  <a:pt x="9357741" y="11214803"/>
                </a:cubicBezTo>
                <a:cubicBezTo>
                  <a:pt x="9368720" y="11208216"/>
                  <a:pt x="9383360" y="11207484"/>
                  <a:pt x="9395804" y="11203825"/>
                </a:cubicBezTo>
                <a:cubicBezTo>
                  <a:pt x="9411176" y="11199434"/>
                  <a:pt x="9427280" y="11197238"/>
                  <a:pt x="9439723" y="11189188"/>
                </a:cubicBezTo>
                <a:cubicBezTo>
                  <a:pt x="9467539" y="11171623"/>
                  <a:pt x="9496818" y="11154790"/>
                  <a:pt x="9518778" y="11130639"/>
                </a:cubicBezTo>
                <a:cubicBezTo>
                  <a:pt x="9546594" y="11099901"/>
                  <a:pt x="9580265" y="11092582"/>
                  <a:pt x="9617597" y="11091118"/>
                </a:cubicBezTo>
                <a:cubicBezTo>
                  <a:pt x="9650536" y="11088923"/>
                  <a:pt x="9682744" y="11087459"/>
                  <a:pt x="9714951" y="11077213"/>
                </a:cubicBezTo>
                <a:cubicBezTo>
                  <a:pt x="9736911" y="11069894"/>
                  <a:pt x="9758138" y="11061112"/>
                  <a:pt x="9777902" y="11047938"/>
                </a:cubicBezTo>
                <a:cubicBezTo>
                  <a:pt x="9802790" y="11030374"/>
                  <a:pt x="9830605" y="11017932"/>
                  <a:pt x="9864277" y="11023055"/>
                </a:cubicBezTo>
                <a:cubicBezTo>
                  <a:pt x="9883308" y="11025251"/>
                  <a:pt x="9903072" y="11019396"/>
                  <a:pt x="9922104" y="11016468"/>
                </a:cubicBezTo>
                <a:cubicBezTo>
                  <a:pt x="9949187" y="11012809"/>
                  <a:pt x="9976271" y="11009150"/>
                  <a:pt x="10002622" y="11004758"/>
                </a:cubicBezTo>
                <a:cubicBezTo>
                  <a:pt x="10058254" y="10995244"/>
                  <a:pt x="10114617" y="10988657"/>
                  <a:pt x="10165856" y="10965238"/>
                </a:cubicBezTo>
                <a:cubicBezTo>
                  <a:pt x="10217095" y="10942550"/>
                  <a:pt x="10271262" y="10924985"/>
                  <a:pt x="10319573" y="10894979"/>
                </a:cubicBezTo>
                <a:cubicBezTo>
                  <a:pt x="10345193" y="10878878"/>
                  <a:pt x="10380329" y="10883269"/>
                  <a:pt x="10407412" y="10865705"/>
                </a:cubicBezTo>
                <a:cubicBezTo>
                  <a:pt x="10458651" y="10867168"/>
                  <a:pt x="10499643" y="10837162"/>
                  <a:pt x="10545758" y="10822525"/>
                </a:cubicBezTo>
                <a:cubicBezTo>
                  <a:pt x="10596997" y="10805692"/>
                  <a:pt x="10648968" y="10791787"/>
                  <a:pt x="10702403" y="10780809"/>
                </a:cubicBezTo>
                <a:cubicBezTo>
                  <a:pt x="10746323" y="10772026"/>
                  <a:pt x="10788778" y="10757389"/>
                  <a:pt x="10831965" y="10744947"/>
                </a:cubicBezTo>
                <a:cubicBezTo>
                  <a:pt x="10839285" y="10743484"/>
                  <a:pt x="10845873" y="10737629"/>
                  <a:pt x="10853193" y="10736897"/>
                </a:cubicBezTo>
                <a:cubicBezTo>
                  <a:pt x="10927856" y="10734701"/>
                  <a:pt x="10995199" y="10696645"/>
                  <a:pt x="11069862" y="10692985"/>
                </a:cubicBezTo>
                <a:cubicBezTo>
                  <a:pt x="11083037" y="10692253"/>
                  <a:pt x="11096945" y="10688594"/>
                  <a:pt x="11110121" y="10688594"/>
                </a:cubicBezTo>
                <a:cubicBezTo>
                  <a:pt x="11138669" y="10689326"/>
                  <a:pt x="11162824" y="10680543"/>
                  <a:pt x="11188444" y="10668102"/>
                </a:cubicBezTo>
                <a:cubicBezTo>
                  <a:pt x="11227971" y="10647610"/>
                  <a:pt x="11271159" y="10638095"/>
                  <a:pt x="11318738" y="10651269"/>
                </a:cubicBezTo>
                <a:cubicBezTo>
                  <a:pt x="11331182" y="10644682"/>
                  <a:pt x="11344357" y="10637364"/>
                  <a:pt x="11358265" y="10630045"/>
                </a:cubicBezTo>
                <a:cubicBezTo>
                  <a:pt x="11364853" y="10626386"/>
                  <a:pt x="11371441" y="10621262"/>
                  <a:pt x="11378761" y="10619799"/>
                </a:cubicBezTo>
                <a:cubicBezTo>
                  <a:pt x="11425608" y="10613944"/>
                  <a:pt x="11471723" y="10604430"/>
                  <a:pt x="11517839" y="10602966"/>
                </a:cubicBezTo>
                <a:cubicBezTo>
                  <a:pt x="11568346" y="10601502"/>
                  <a:pt x="11614461" y="10586133"/>
                  <a:pt x="11657648" y="10566373"/>
                </a:cubicBezTo>
                <a:cubicBezTo>
                  <a:pt x="11724991" y="10534903"/>
                  <a:pt x="11791602" y="10504897"/>
                  <a:pt x="11864069" y="10485868"/>
                </a:cubicBezTo>
                <a:cubicBezTo>
                  <a:pt x="11901401" y="10476354"/>
                  <a:pt x="11938732" y="10465376"/>
                  <a:pt x="11976795" y="10457325"/>
                </a:cubicBezTo>
                <a:cubicBezTo>
                  <a:pt x="11998023" y="10452934"/>
                  <a:pt x="12016323" y="10445616"/>
                  <a:pt x="12033890" y="10430978"/>
                </a:cubicBezTo>
                <a:cubicBezTo>
                  <a:pt x="12047798" y="10419269"/>
                  <a:pt x="12066830" y="10410486"/>
                  <a:pt x="12085130" y="10405363"/>
                </a:cubicBezTo>
                <a:cubicBezTo>
                  <a:pt x="12120265" y="10395849"/>
                  <a:pt x="12153205" y="10374625"/>
                  <a:pt x="12192000" y="10382676"/>
                </a:cubicBezTo>
                <a:cubicBezTo>
                  <a:pt x="12192000" y="13008597"/>
                  <a:pt x="12192000" y="15635250"/>
                  <a:pt x="12192000" y="18262636"/>
                </a:cubicBezTo>
                <a:cubicBezTo>
                  <a:pt x="8128000" y="18262636"/>
                  <a:pt x="4064000" y="18262636"/>
                  <a:pt x="0" y="18262636"/>
                </a:cubicBezTo>
                <a:cubicBezTo>
                  <a:pt x="0" y="16596185"/>
                  <a:pt x="0" y="14929735"/>
                  <a:pt x="0" y="13263285"/>
                </a:cubicBezTo>
                <a:cubicBezTo>
                  <a:pt x="10980" y="13250843"/>
                  <a:pt x="21960" y="13237670"/>
                  <a:pt x="35868" y="13221569"/>
                </a:cubicBezTo>
                <a:cubicBezTo>
                  <a:pt x="40992" y="13239133"/>
                  <a:pt x="45383" y="13253771"/>
                  <a:pt x="49775" y="13269140"/>
                </a:cubicBezTo>
                <a:cubicBezTo>
                  <a:pt x="93695" y="13273531"/>
                  <a:pt x="135418" y="13276458"/>
                  <a:pt x="175678" y="13254503"/>
                </a:cubicBezTo>
                <a:cubicBezTo>
                  <a:pt x="193977" y="13244988"/>
                  <a:pt x="215937" y="13242793"/>
                  <a:pt x="237896" y="13245720"/>
                </a:cubicBezTo>
                <a:cubicBezTo>
                  <a:pt x="268640" y="13250111"/>
                  <a:pt x="300847" y="13254503"/>
                  <a:pt x="327931" y="13233279"/>
                </a:cubicBezTo>
                <a:cubicBezTo>
                  <a:pt x="330859" y="13231083"/>
                  <a:pt x="335251" y="13229619"/>
                  <a:pt x="338911" y="13230351"/>
                </a:cubicBezTo>
                <a:cubicBezTo>
                  <a:pt x="436997" y="13237670"/>
                  <a:pt x="531424" y="13207663"/>
                  <a:pt x="628046" y="13200345"/>
                </a:cubicBezTo>
                <a:cubicBezTo>
                  <a:pt x="670502" y="13196685"/>
                  <a:pt x="712225" y="13184976"/>
                  <a:pt x="753948" y="13176925"/>
                </a:cubicBezTo>
                <a:cubicBezTo>
                  <a:pt x="830807" y="13163020"/>
                  <a:pt x="906934" y="13149114"/>
                  <a:pt x="983061" y="13133745"/>
                </a:cubicBezTo>
                <a:cubicBezTo>
                  <a:pt x="1019660" y="13126427"/>
                  <a:pt x="1054796" y="13114717"/>
                  <a:pt x="1090663" y="13106666"/>
                </a:cubicBezTo>
                <a:cubicBezTo>
                  <a:pt x="1117015" y="13100080"/>
                  <a:pt x="1143366" y="13092029"/>
                  <a:pt x="1169718" y="13089834"/>
                </a:cubicBezTo>
                <a:cubicBezTo>
                  <a:pt x="1207049" y="13087638"/>
                  <a:pt x="1242185" y="13079588"/>
                  <a:pt x="1278052" y="13069341"/>
                </a:cubicBezTo>
                <a:cubicBezTo>
                  <a:pt x="1283176" y="13067146"/>
                  <a:pt x="1290496" y="13063487"/>
                  <a:pt x="1294156" y="13065682"/>
                </a:cubicBezTo>
                <a:cubicBezTo>
                  <a:pt x="1320508" y="13079588"/>
                  <a:pt x="1343199" y="13062755"/>
                  <a:pt x="1367355" y="13059095"/>
                </a:cubicBezTo>
                <a:cubicBezTo>
                  <a:pt x="1411274" y="13051777"/>
                  <a:pt x="1455925" y="13047386"/>
                  <a:pt x="1500577" y="13042263"/>
                </a:cubicBezTo>
                <a:cubicBezTo>
                  <a:pt x="1537176" y="13038603"/>
                  <a:pt x="1574508" y="13034944"/>
                  <a:pt x="1611107" y="13031285"/>
                </a:cubicBezTo>
                <a:cubicBezTo>
                  <a:pt x="1624283" y="13030553"/>
                  <a:pt x="1638190" y="13026893"/>
                  <a:pt x="1651366" y="13027625"/>
                </a:cubicBezTo>
                <a:cubicBezTo>
                  <a:pt x="1709193" y="13029821"/>
                  <a:pt x="1761897" y="13007865"/>
                  <a:pt x="1816796" y="12995423"/>
                </a:cubicBezTo>
                <a:cubicBezTo>
                  <a:pt x="1845343" y="12989569"/>
                  <a:pt x="1873891" y="12982982"/>
                  <a:pt x="1902438" y="12974931"/>
                </a:cubicBezTo>
                <a:cubicBezTo>
                  <a:pt x="1936842" y="12964685"/>
                  <a:pt x="1970513" y="12952244"/>
                  <a:pt x="2007113" y="12947852"/>
                </a:cubicBezTo>
                <a:cubicBezTo>
                  <a:pt x="2043712" y="12943461"/>
                  <a:pt x="2079580" y="12931751"/>
                  <a:pt x="2115447" y="12922969"/>
                </a:cubicBezTo>
                <a:cubicBezTo>
                  <a:pt x="2169614" y="12909796"/>
                  <a:pt x="2224513" y="12895890"/>
                  <a:pt x="2279412" y="12884180"/>
                </a:cubicBezTo>
                <a:cubicBezTo>
                  <a:pt x="2313816" y="12876130"/>
                  <a:pt x="2348219" y="12868811"/>
                  <a:pt x="2383355" y="12868079"/>
                </a:cubicBezTo>
                <a:cubicBezTo>
                  <a:pt x="2410438" y="12866616"/>
                  <a:pt x="2433862" y="12851247"/>
                  <a:pt x="2463142" y="12857101"/>
                </a:cubicBezTo>
                <a:cubicBezTo>
                  <a:pt x="2486565" y="12861493"/>
                  <a:pt x="2512917" y="12852710"/>
                  <a:pt x="2537804" y="12850515"/>
                </a:cubicBezTo>
                <a:cubicBezTo>
                  <a:pt x="2560496" y="12849051"/>
                  <a:pt x="2572940" y="12842464"/>
                  <a:pt x="2576600" y="12816849"/>
                </a:cubicBezTo>
                <a:cubicBezTo>
                  <a:pt x="2580260" y="12793429"/>
                  <a:pt x="2598559" y="12787575"/>
                  <a:pt x="2612467" y="12805139"/>
                </a:cubicBezTo>
                <a:cubicBezTo>
                  <a:pt x="2626375" y="12822704"/>
                  <a:pt x="2641015" y="12824168"/>
                  <a:pt x="2659314" y="12820508"/>
                </a:cubicBezTo>
                <a:cubicBezTo>
                  <a:pt x="2687862" y="12813922"/>
                  <a:pt x="2716410" y="12808799"/>
                  <a:pt x="2744957" y="12802212"/>
                </a:cubicBezTo>
                <a:cubicBezTo>
                  <a:pt x="2799856" y="12789770"/>
                  <a:pt x="2854755" y="12776597"/>
                  <a:pt x="2909655" y="12764887"/>
                </a:cubicBezTo>
                <a:cubicBezTo>
                  <a:pt x="2921366" y="12761959"/>
                  <a:pt x="2933078" y="12761959"/>
                  <a:pt x="2944790" y="12761228"/>
                </a:cubicBezTo>
                <a:cubicBezTo>
                  <a:pt x="2956502" y="12759764"/>
                  <a:pt x="2970409" y="12762691"/>
                  <a:pt x="2979193" y="12756836"/>
                </a:cubicBezTo>
                <a:cubicBezTo>
                  <a:pt x="3012133" y="12735612"/>
                  <a:pt x="3050928" y="12740004"/>
                  <a:pt x="3086064" y="12731221"/>
                </a:cubicBezTo>
                <a:cubicBezTo>
                  <a:pt x="3129983" y="12720975"/>
                  <a:pt x="3173170" y="12710729"/>
                  <a:pt x="3216358" y="12699751"/>
                </a:cubicBezTo>
                <a:cubicBezTo>
                  <a:pt x="3233925" y="12695360"/>
                  <a:pt x="3250761" y="12690969"/>
                  <a:pt x="3269061" y="12685846"/>
                </a:cubicBezTo>
                <a:cubicBezTo>
                  <a:pt x="3275649" y="12672672"/>
                  <a:pt x="3283700" y="12658035"/>
                  <a:pt x="3293949" y="12636811"/>
                </a:cubicBezTo>
                <a:cubicBezTo>
                  <a:pt x="3305660" y="12653644"/>
                  <a:pt x="3313712" y="12665354"/>
                  <a:pt x="3321764" y="12677063"/>
                </a:cubicBezTo>
                <a:cubicBezTo>
                  <a:pt x="3372271" y="12668281"/>
                  <a:pt x="3420583" y="12655839"/>
                  <a:pt x="3463038" y="12625833"/>
                </a:cubicBezTo>
                <a:cubicBezTo>
                  <a:pt x="3476946" y="12616319"/>
                  <a:pt x="3495977" y="12614855"/>
                  <a:pt x="3512081" y="12609000"/>
                </a:cubicBezTo>
                <a:cubicBezTo>
                  <a:pt x="3534041" y="12601682"/>
                  <a:pt x="3553804" y="12595095"/>
                  <a:pt x="3564784" y="12569480"/>
                </a:cubicBezTo>
                <a:cubicBezTo>
                  <a:pt x="3572104" y="12551915"/>
                  <a:pt x="3593332" y="12536546"/>
                  <a:pt x="3611631" y="12529227"/>
                </a:cubicBezTo>
                <a:cubicBezTo>
                  <a:pt x="3644571" y="12514590"/>
                  <a:pt x="3652623" y="12491170"/>
                  <a:pt x="3651159" y="12458968"/>
                </a:cubicBezTo>
                <a:cubicBezTo>
                  <a:pt x="3650427" y="12426035"/>
                  <a:pt x="3650427" y="12393101"/>
                  <a:pt x="3651159" y="12359435"/>
                </a:cubicBezTo>
                <a:cubicBezTo>
                  <a:pt x="3652623" y="12316255"/>
                  <a:pt x="3661407" y="12306009"/>
                  <a:pt x="3703130" y="12294300"/>
                </a:cubicBezTo>
                <a:cubicBezTo>
                  <a:pt x="3784381" y="12273075"/>
                  <a:pt x="3864900" y="12250388"/>
                  <a:pt x="3946882" y="12232823"/>
                </a:cubicBezTo>
                <a:cubicBezTo>
                  <a:pt x="3987142" y="12224773"/>
                  <a:pt x="4001049" y="12191839"/>
                  <a:pt x="4025205" y="12167687"/>
                </a:cubicBezTo>
                <a:cubicBezTo>
                  <a:pt x="4030329" y="12162564"/>
                  <a:pt x="4029597" y="12149391"/>
                  <a:pt x="4029597" y="12139877"/>
                </a:cubicBezTo>
                <a:cubicBezTo>
                  <a:pt x="4030329" y="12103284"/>
                  <a:pt x="4020081" y="12069618"/>
                  <a:pt x="3996657" y="12024974"/>
                </a:cubicBezTo>
                <a:cubicBezTo>
                  <a:pt x="3957130" y="12020583"/>
                  <a:pt x="3914675" y="12013264"/>
                  <a:pt x="3872219" y="12011801"/>
                </a:cubicBezTo>
                <a:cubicBezTo>
                  <a:pt x="3844404" y="12010337"/>
                  <a:pt x="3826836" y="11996432"/>
                  <a:pt x="3818784" y="11974476"/>
                </a:cubicBezTo>
                <a:cubicBezTo>
                  <a:pt x="3811464" y="11953252"/>
                  <a:pt x="3810732" y="11927637"/>
                  <a:pt x="3828300" y="11908608"/>
                </a:cubicBezTo>
                <a:cubicBezTo>
                  <a:pt x="3845868" y="11889580"/>
                  <a:pt x="3864168" y="11872015"/>
                  <a:pt x="3881003" y="11853719"/>
                </a:cubicBezTo>
                <a:cubicBezTo>
                  <a:pt x="3897107" y="11836886"/>
                  <a:pt x="3912479" y="11819321"/>
                  <a:pt x="3927850" y="11801025"/>
                </a:cubicBezTo>
                <a:cubicBezTo>
                  <a:pt x="3935902" y="11790778"/>
                  <a:pt x="3936634" y="11779800"/>
                  <a:pt x="3927119" y="11769554"/>
                </a:cubicBezTo>
                <a:cubicBezTo>
                  <a:pt x="3917603" y="11760772"/>
                  <a:pt x="3900035" y="11761504"/>
                  <a:pt x="3890519" y="11772482"/>
                </a:cubicBezTo>
                <a:cubicBezTo>
                  <a:pt x="3882467" y="11781264"/>
                  <a:pt x="3877343" y="11792242"/>
                  <a:pt x="3869291" y="11800293"/>
                </a:cubicBezTo>
                <a:cubicBezTo>
                  <a:pt x="3839280" y="11826640"/>
                  <a:pt x="3796093" y="11814198"/>
                  <a:pt x="3785113" y="11776873"/>
                </a:cubicBezTo>
                <a:cubicBezTo>
                  <a:pt x="3783649" y="11771018"/>
                  <a:pt x="3781453" y="11763700"/>
                  <a:pt x="3783649" y="11759308"/>
                </a:cubicBezTo>
                <a:cubicBezTo>
                  <a:pt x="3801948" y="11721983"/>
                  <a:pt x="3810000" y="11677340"/>
                  <a:pt x="3848796" y="11651725"/>
                </a:cubicBezTo>
                <a:cubicBezTo>
                  <a:pt x="3918335" y="11604885"/>
                  <a:pt x="3979090" y="11547068"/>
                  <a:pt x="4044237" y="11495106"/>
                </a:cubicBezTo>
                <a:cubicBezTo>
                  <a:pt x="4051557" y="11489251"/>
                  <a:pt x="4057412" y="11481201"/>
                  <a:pt x="4064000" y="11473882"/>
                </a:cubicBezTo>
                <a:cubicBezTo>
                  <a:pt x="4076444" y="11461440"/>
                  <a:pt x="4086692" y="11446803"/>
                  <a:pt x="4100600" y="11435825"/>
                </a:cubicBezTo>
                <a:cubicBezTo>
                  <a:pt x="4137199" y="11407283"/>
                  <a:pt x="4173067" y="11378008"/>
                  <a:pt x="4206738" y="11345074"/>
                </a:cubicBezTo>
                <a:cubicBezTo>
                  <a:pt x="4240409" y="11312872"/>
                  <a:pt x="4279937" y="11287257"/>
                  <a:pt x="4316536" y="11257251"/>
                </a:cubicBezTo>
                <a:cubicBezTo>
                  <a:pt x="4362652" y="11219194"/>
                  <a:pt x="4408035" y="11180405"/>
                  <a:pt x="4454150" y="11141617"/>
                </a:cubicBezTo>
                <a:cubicBezTo>
                  <a:pt x="4530277" y="11077945"/>
                  <a:pt x="4605672" y="11014273"/>
                  <a:pt x="4681799" y="10949869"/>
                </a:cubicBezTo>
                <a:cubicBezTo>
                  <a:pt x="4702294" y="10932304"/>
                  <a:pt x="4721326" y="10912544"/>
                  <a:pt x="4741822" y="10892784"/>
                </a:cubicBezTo>
                <a:cubicBezTo>
                  <a:pt x="4735966" y="10881806"/>
                  <a:pt x="4730842" y="10871560"/>
                  <a:pt x="4725718" y="10862045"/>
                </a:cubicBezTo>
                <a:cubicBezTo>
                  <a:pt x="4727182" y="10858386"/>
                  <a:pt x="4727182" y="10853995"/>
                  <a:pt x="4730110" y="10851799"/>
                </a:cubicBezTo>
                <a:cubicBezTo>
                  <a:pt x="4761586" y="10829111"/>
                  <a:pt x="4794525" y="10807156"/>
                  <a:pt x="4836980" y="10815206"/>
                </a:cubicBezTo>
                <a:cubicBezTo>
                  <a:pt x="4844300" y="10816670"/>
                  <a:pt x="4853084" y="10814474"/>
                  <a:pt x="4858940" y="10810083"/>
                </a:cubicBezTo>
                <a:cubicBezTo>
                  <a:pt x="4893343" y="10787395"/>
                  <a:pt x="4930675" y="10765439"/>
                  <a:pt x="4950438" y="10729578"/>
                </a:cubicBezTo>
                <a:cubicBezTo>
                  <a:pt x="4969470" y="10693717"/>
                  <a:pt x="5001678" y="10678348"/>
                  <a:pt x="5032421" y="10660051"/>
                </a:cubicBezTo>
                <a:cubicBezTo>
                  <a:pt x="5071948" y="10635900"/>
                  <a:pt x="5113672" y="10616140"/>
                  <a:pt x="5129775" y="10566373"/>
                </a:cubicBezTo>
                <a:cubicBezTo>
                  <a:pt x="5134167" y="10553199"/>
                  <a:pt x="5145147" y="10535635"/>
                  <a:pt x="5156859" y="10531244"/>
                </a:cubicBezTo>
                <a:cubicBezTo>
                  <a:pt x="5189799" y="10520266"/>
                  <a:pt x="5186871" y="10494651"/>
                  <a:pt x="5189067" y="10470499"/>
                </a:cubicBezTo>
                <a:cubicBezTo>
                  <a:pt x="5215418" y="10460985"/>
                  <a:pt x="5218347" y="10460985"/>
                  <a:pt x="5245430" y="10469767"/>
                </a:cubicBezTo>
                <a:cubicBezTo>
                  <a:pt x="5253482" y="10463180"/>
                  <a:pt x="5262265" y="10455862"/>
                  <a:pt x="5270317" y="10447811"/>
                </a:cubicBezTo>
                <a:cubicBezTo>
                  <a:pt x="5284225" y="10433906"/>
                  <a:pt x="5301061" y="10428051"/>
                  <a:pt x="5318628" y="10432442"/>
                </a:cubicBezTo>
                <a:cubicBezTo>
                  <a:pt x="5361084" y="10442688"/>
                  <a:pt x="5404271" y="10437565"/>
                  <a:pt x="5446726" y="10438297"/>
                </a:cubicBezTo>
                <a:cubicBezTo>
                  <a:pt x="5493574" y="10439029"/>
                  <a:pt x="5540421" y="10439029"/>
                  <a:pt x="5587268" y="10438297"/>
                </a:cubicBezTo>
                <a:cubicBezTo>
                  <a:pt x="5602640" y="10438297"/>
                  <a:pt x="5618012" y="10436833"/>
                  <a:pt x="5632652" y="10436101"/>
                </a:cubicBezTo>
                <a:cubicBezTo>
                  <a:pt x="5653879" y="10403168"/>
                  <a:pt x="5632652" y="10369502"/>
                  <a:pt x="5639239" y="10335105"/>
                </a:cubicBezTo>
                <a:cubicBezTo>
                  <a:pt x="5648023" y="10331445"/>
                  <a:pt x="5656075" y="10327054"/>
                  <a:pt x="5665591" y="10324859"/>
                </a:cubicBezTo>
                <a:cubicBezTo>
                  <a:pt x="5679499" y="10321931"/>
                  <a:pt x="5689015" y="10315344"/>
                  <a:pt x="5697799" y="10302902"/>
                </a:cubicBezTo>
                <a:cubicBezTo>
                  <a:pt x="5709877" y="10285704"/>
                  <a:pt x="5722869" y="10277470"/>
                  <a:pt x="5735771" y="10277928"/>
                </a:cubicBezTo>
                <a:close/>
                <a:moveTo>
                  <a:pt x="0" y="0"/>
                </a:moveTo>
                <a:cubicBezTo>
                  <a:pt x="4064000" y="0"/>
                  <a:pt x="8128000" y="0"/>
                  <a:pt x="12192000" y="0"/>
                </a:cubicBezTo>
                <a:cubicBezTo>
                  <a:pt x="12192000" y="1502158"/>
                  <a:pt x="12192000" y="3004316"/>
                  <a:pt x="12192000" y="4506474"/>
                </a:cubicBezTo>
                <a:cubicBezTo>
                  <a:pt x="12180288" y="4504279"/>
                  <a:pt x="12169308" y="4501352"/>
                  <a:pt x="12157597" y="4501352"/>
                </a:cubicBezTo>
                <a:cubicBezTo>
                  <a:pt x="12134173" y="4500621"/>
                  <a:pt x="12110749" y="4500621"/>
                  <a:pt x="12087326" y="4500621"/>
                </a:cubicBezTo>
                <a:cubicBezTo>
                  <a:pt x="8093597" y="4500621"/>
                  <a:pt x="4099136" y="4500621"/>
                  <a:pt x="104675" y="4500621"/>
                </a:cubicBezTo>
                <a:cubicBezTo>
                  <a:pt x="69539" y="4500621"/>
                  <a:pt x="35136" y="4496962"/>
                  <a:pt x="0" y="4494767"/>
                </a:cubicBezTo>
                <a:cubicBezTo>
                  <a:pt x="0" y="2996999"/>
                  <a:pt x="0" y="1498499"/>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9051" y="0"/>
            <a:ext cx="122110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Tree>
    <p:extLst>
      <p:ext uri="{BB962C8B-B14F-4D97-AF65-F5344CB8AC3E}">
        <p14:creationId xmlns:p14="http://schemas.microsoft.com/office/powerpoint/2010/main" val="3232992479"/>
      </p:ext>
    </p:extLst>
  </p:cSld>
  <p:clrMapOvr>
    <a:masterClrMapping/>
  </p:clrMapOvr>
  <p:transition spd="slow">
    <p:push dir="u"/>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_Custom 19_Push from bottom">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54633A1-9528-4DE7-91AA-3E09BA56B6B1}"/>
              </a:ext>
            </a:extLst>
          </p:cNvPr>
          <p:cNvSpPr>
            <a:spLocks noGrp="1"/>
          </p:cNvSpPr>
          <p:nvPr>
            <p:ph type="pic" sz="quarter" idx="14"/>
          </p:nvPr>
        </p:nvSpPr>
        <p:spPr>
          <a:xfrm>
            <a:off x="0" y="-15635355"/>
            <a:ext cx="12192000" cy="18262636"/>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9051" y="-6858000"/>
            <a:ext cx="122110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
        <p:nvSpPr>
          <p:cNvPr id="5" name="Picture Placeholder 4">
            <a:extLst>
              <a:ext uri="{FF2B5EF4-FFF2-40B4-BE49-F238E27FC236}">
                <a16:creationId xmlns:a16="http://schemas.microsoft.com/office/drawing/2014/main" id="{2203A5FA-E1CA-416A-92A3-94BDDD0970AA}"/>
              </a:ext>
            </a:extLst>
          </p:cNvPr>
          <p:cNvSpPr>
            <a:spLocks noGrp="1"/>
          </p:cNvSpPr>
          <p:nvPr>
            <p:ph type="pic" sz="quarter" idx="15"/>
          </p:nvPr>
        </p:nvSpPr>
        <p:spPr>
          <a:xfrm>
            <a:off x="1610853" y="1390231"/>
            <a:ext cx="3294977" cy="4077539"/>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969494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Custom 19_Push from bottom">
    <p:spTree>
      <p:nvGrpSpPr>
        <p:cNvPr id="1" name=""/>
        <p:cNvGrpSpPr/>
        <p:nvPr/>
      </p:nvGrpSpPr>
      <p:grpSpPr>
        <a:xfrm>
          <a:off x="0" y="0"/>
          <a:ext cx="0" cy="0"/>
          <a:chOff x="0" y="0"/>
          <a:chExt cx="0" cy="0"/>
        </a:xfrm>
      </p:grpSpPr>
      <p:sp>
        <p:nvSpPr>
          <p:cNvPr id="9" name="Rectangle 8" hidden="1">
            <a:extLst>
              <a:ext uri="{FF2B5EF4-FFF2-40B4-BE49-F238E27FC236}">
                <a16:creationId xmlns:a16="http://schemas.microsoft.com/office/drawing/2014/main" id="{FC5E0155-97F4-482B-BA5E-E7C9F8BCDDF0}"/>
              </a:ext>
            </a:extLst>
          </p:cNvPr>
          <p:cNvSpPr/>
          <p:nvPr userDrawn="1"/>
        </p:nvSpPr>
        <p:spPr>
          <a:xfrm>
            <a:off x="0" y="0"/>
            <a:ext cx="122110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
        <p:nvSpPr>
          <p:cNvPr id="68" name="Picture Placeholder 67">
            <a:extLst>
              <a:ext uri="{FF2B5EF4-FFF2-40B4-BE49-F238E27FC236}">
                <a16:creationId xmlns:a16="http://schemas.microsoft.com/office/drawing/2014/main" id="{CAB530E9-FCEB-4E24-B9D2-B3CE6A1A493B}"/>
              </a:ext>
            </a:extLst>
          </p:cNvPr>
          <p:cNvSpPr>
            <a:spLocks noGrp="1"/>
          </p:cNvSpPr>
          <p:nvPr>
            <p:ph type="pic" sz="quarter" idx="13"/>
          </p:nvPr>
        </p:nvSpPr>
        <p:spPr>
          <a:xfrm>
            <a:off x="-1" y="-1211262"/>
            <a:ext cx="12193588" cy="18259423"/>
          </a:xfrm>
          <a:custGeom>
            <a:avLst/>
            <a:gdLst>
              <a:gd name="connsiteX0" fmla="*/ 0 w 12193588"/>
              <a:gd name="connsiteY0" fmla="*/ 0 h 18259423"/>
              <a:gd name="connsiteX1" fmla="*/ 12193588 w 12193588"/>
              <a:gd name="connsiteY1" fmla="*/ 0 h 18259423"/>
              <a:gd name="connsiteX2" fmla="*/ 12193588 w 12193588"/>
              <a:gd name="connsiteY2" fmla="*/ 18259423 h 18259423"/>
              <a:gd name="connsiteX3" fmla="*/ 0 w 12193588"/>
              <a:gd name="connsiteY3" fmla="*/ 18259423 h 18259423"/>
            </a:gdLst>
            <a:ahLst/>
            <a:cxnLst>
              <a:cxn ang="0">
                <a:pos x="connsiteX0" y="connsiteY0"/>
              </a:cxn>
              <a:cxn ang="0">
                <a:pos x="connsiteX1" y="connsiteY1"/>
              </a:cxn>
              <a:cxn ang="0">
                <a:pos x="connsiteX2" y="connsiteY2"/>
              </a:cxn>
              <a:cxn ang="0">
                <a:pos x="connsiteX3" y="connsiteY3"/>
              </a:cxn>
            </a:cxnLst>
            <a:rect l="l" t="t" r="r" b="b"/>
            <a:pathLst>
              <a:path w="12193588" h="18259423">
                <a:moveTo>
                  <a:pt x="0" y="0"/>
                </a:moveTo>
                <a:lnTo>
                  <a:pt x="12193588" y="0"/>
                </a:lnTo>
                <a:lnTo>
                  <a:pt x="12193588" y="18259423"/>
                </a:lnTo>
                <a:lnTo>
                  <a:pt x="0" y="1825942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7" name="Picture Placeholder 66">
            <a:extLst>
              <a:ext uri="{FF2B5EF4-FFF2-40B4-BE49-F238E27FC236}">
                <a16:creationId xmlns:a16="http://schemas.microsoft.com/office/drawing/2014/main" id="{C8A7C6E9-E772-4A7C-AA64-6D18F1054B8A}"/>
              </a:ext>
            </a:extLst>
          </p:cNvPr>
          <p:cNvSpPr>
            <a:spLocks noGrp="1"/>
          </p:cNvSpPr>
          <p:nvPr>
            <p:ph type="pic" sz="quarter" idx="14"/>
          </p:nvPr>
        </p:nvSpPr>
        <p:spPr>
          <a:xfrm>
            <a:off x="-1588" y="-1211262"/>
            <a:ext cx="12195175" cy="18259423"/>
          </a:xfrm>
          <a:custGeom>
            <a:avLst/>
            <a:gdLst>
              <a:gd name="connsiteX0" fmla="*/ 6296643 w 12195175"/>
              <a:gd name="connsiteY0" fmla="*/ 12671424 h 18259423"/>
              <a:gd name="connsiteX1" fmla="*/ 6284031 w 12195175"/>
              <a:gd name="connsiteY1" fmla="*/ 12763246 h 18259423"/>
              <a:gd name="connsiteX2" fmla="*/ 6285178 w 12195175"/>
              <a:gd name="connsiteY2" fmla="*/ 12900978 h 18259423"/>
              <a:gd name="connsiteX3" fmla="*/ 6300083 w 12195175"/>
              <a:gd name="connsiteY3" fmla="*/ 13054779 h 18259423"/>
              <a:gd name="connsiteX4" fmla="*/ 6300083 w 12195175"/>
              <a:gd name="connsiteY4" fmla="*/ 13353199 h 18259423"/>
              <a:gd name="connsiteX5" fmla="*/ 6300083 w 12195175"/>
              <a:gd name="connsiteY5" fmla="*/ 13397962 h 18259423"/>
              <a:gd name="connsiteX6" fmla="*/ 6311548 w 12195175"/>
              <a:gd name="connsiteY6" fmla="*/ 13404849 h 18259423"/>
              <a:gd name="connsiteX7" fmla="*/ 6371168 w 12195175"/>
              <a:gd name="connsiteY7" fmla="*/ 13356643 h 18259423"/>
              <a:gd name="connsiteX8" fmla="*/ 6454864 w 12195175"/>
              <a:gd name="connsiteY8" fmla="*/ 13302698 h 18259423"/>
              <a:gd name="connsiteX9" fmla="*/ 6508751 w 12195175"/>
              <a:gd name="connsiteY9" fmla="*/ 13280890 h 18259423"/>
              <a:gd name="connsiteX10" fmla="*/ 6508751 w 12195175"/>
              <a:gd name="connsiteY10" fmla="*/ 13201694 h 18259423"/>
              <a:gd name="connsiteX11" fmla="*/ 6447985 w 12195175"/>
              <a:gd name="connsiteY11" fmla="*/ 13135123 h 18259423"/>
              <a:gd name="connsiteX12" fmla="*/ 6412443 w 12195175"/>
              <a:gd name="connsiteY12" fmla="*/ 12970992 h 18259423"/>
              <a:gd name="connsiteX13" fmla="*/ 6316134 w 12195175"/>
              <a:gd name="connsiteY13" fmla="*/ 12698970 h 18259423"/>
              <a:gd name="connsiteX14" fmla="*/ 6296643 w 12195175"/>
              <a:gd name="connsiteY14" fmla="*/ 12671424 h 18259423"/>
              <a:gd name="connsiteX15" fmla="*/ 5127574 w 12195175"/>
              <a:gd name="connsiteY15" fmla="*/ 9880166 h 18259423"/>
              <a:gd name="connsiteX16" fmla="*/ 5106989 w 12195175"/>
              <a:gd name="connsiteY16" fmla="*/ 9901958 h 18259423"/>
              <a:gd name="connsiteX17" fmla="*/ 5149851 w 12195175"/>
              <a:gd name="connsiteY17" fmla="*/ 9893876 h 18259423"/>
              <a:gd name="connsiteX18" fmla="*/ 5127574 w 12195175"/>
              <a:gd name="connsiteY18" fmla="*/ 9880166 h 18259423"/>
              <a:gd name="connsiteX19" fmla="*/ 5024922 w 12195175"/>
              <a:gd name="connsiteY19" fmla="*/ 9814481 h 18259423"/>
              <a:gd name="connsiteX20" fmla="*/ 5004753 w 12195175"/>
              <a:gd name="connsiteY20" fmla="*/ 9821085 h 18259423"/>
              <a:gd name="connsiteX21" fmla="*/ 5005890 w 12195175"/>
              <a:gd name="connsiteY21" fmla="*/ 9879653 h 18259423"/>
              <a:gd name="connsiteX22" fmla="*/ 5052478 w 12195175"/>
              <a:gd name="connsiteY22" fmla="*/ 9918699 h 18259423"/>
              <a:gd name="connsiteX23" fmla="*/ 5091113 w 12195175"/>
              <a:gd name="connsiteY23" fmla="*/ 9894583 h 18259423"/>
              <a:gd name="connsiteX24" fmla="*/ 5043387 w 12195175"/>
              <a:gd name="connsiteY24" fmla="*/ 9826827 h 18259423"/>
              <a:gd name="connsiteX25" fmla="*/ 5024922 w 12195175"/>
              <a:gd name="connsiteY25" fmla="*/ 9814481 h 18259423"/>
              <a:gd name="connsiteX26" fmla="*/ 5159044 w 12195175"/>
              <a:gd name="connsiteY26" fmla="*/ 9180626 h 18259423"/>
              <a:gd name="connsiteX27" fmla="*/ 5208631 w 12195175"/>
              <a:gd name="connsiteY27" fmla="*/ 9182634 h 18259423"/>
              <a:gd name="connsiteX28" fmla="*/ 5249951 w 12195175"/>
              <a:gd name="connsiteY28" fmla="*/ 9199846 h 18259423"/>
              <a:gd name="connsiteX29" fmla="*/ 5367025 w 12195175"/>
              <a:gd name="connsiteY29" fmla="*/ 9268697 h 18259423"/>
              <a:gd name="connsiteX30" fmla="*/ 5493281 w 12195175"/>
              <a:gd name="connsiteY30" fmla="*/ 9363940 h 18259423"/>
              <a:gd name="connsiteX31" fmla="*/ 5575921 w 12195175"/>
              <a:gd name="connsiteY31" fmla="*/ 9443118 h 18259423"/>
              <a:gd name="connsiteX32" fmla="*/ 5616094 w 12195175"/>
              <a:gd name="connsiteY32" fmla="*/ 9438528 h 18259423"/>
              <a:gd name="connsiteX33" fmla="*/ 5710213 w 12195175"/>
              <a:gd name="connsiteY33" fmla="*/ 9344432 h 18259423"/>
              <a:gd name="connsiteX34" fmla="*/ 5771044 w 12195175"/>
              <a:gd name="connsiteY34" fmla="*/ 9308860 h 18259423"/>
              <a:gd name="connsiteX35" fmla="*/ 5815807 w 12195175"/>
              <a:gd name="connsiteY35" fmla="*/ 9287057 h 18259423"/>
              <a:gd name="connsiteX36" fmla="*/ 5914517 w 12195175"/>
              <a:gd name="connsiteY36" fmla="*/ 9315745 h 18259423"/>
              <a:gd name="connsiteX37" fmla="*/ 5970758 w 12195175"/>
              <a:gd name="connsiteY37" fmla="*/ 9358203 h 18259423"/>
              <a:gd name="connsiteX38" fmla="*/ 6111935 w 12195175"/>
              <a:gd name="connsiteY38" fmla="*/ 9441971 h 18259423"/>
              <a:gd name="connsiteX39" fmla="*/ 6261147 w 12195175"/>
              <a:gd name="connsiteY39" fmla="*/ 9591147 h 18259423"/>
              <a:gd name="connsiteX40" fmla="*/ 6309353 w 12195175"/>
              <a:gd name="connsiteY40" fmla="*/ 9631310 h 18259423"/>
              <a:gd name="connsiteX41" fmla="*/ 6480373 w 12195175"/>
              <a:gd name="connsiteY41" fmla="*/ 9760978 h 18259423"/>
              <a:gd name="connsiteX42" fmla="*/ 6501033 w 12195175"/>
              <a:gd name="connsiteY42" fmla="*/ 9817206 h 18259423"/>
              <a:gd name="connsiteX43" fmla="*/ 6518250 w 12195175"/>
              <a:gd name="connsiteY43" fmla="*/ 9871139 h 18259423"/>
              <a:gd name="connsiteX44" fmla="*/ 6573343 w 12195175"/>
              <a:gd name="connsiteY44" fmla="*/ 9926219 h 18259423"/>
              <a:gd name="connsiteX45" fmla="*/ 6612368 w 12195175"/>
              <a:gd name="connsiteY45" fmla="*/ 9997365 h 18259423"/>
              <a:gd name="connsiteX46" fmla="*/ 6643358 w 12195175"/>
              <a:gd name="connsiteY46" fmla="*/ 10078838 h 18259423"/>
              <a:gd name="connsiteX47" fmla="*/ 6691565 w 12195175"/>
              <a:gd name="connsiteY47" fmla="*/ 10180966 h 18259423"/>
              <a:gd name="connsiteX48" fmla="*/ 6704190 w 12195175"/>
              <a:gd name="connsiteY48" fmla="*/ 10232604 h 18259423"/>
              <a:gd name="connsiteX49" fmla="*/ 6723702 w 12195175"/>
              <a:gd name="connsiteY49" fmla="*/ 10354240 h 18259423"/>
              <a:gd name="connsiteX50" fmla="*/ 6771909 w 12195175"/>
              <a:gd name="connsiteY50" fmla="*/ 10494236 h 18259423"/>
              <a:gd name="connsiteX51" fmla="*/ 6773057 w 12195175"/>
              <a:gd name="connsiteY51" fmla="*/ 10520629 h 18259423"/>
              <a:gd name="connsiteX52" fmla="*/ 6777648 w 12195175"/>
              <a:gd name="connsiteY52" fmla="*/ 10676690 h 18259423"/>
              <a:gd name="connsiteX53" fmla="*/ 6775353 w 12195175"/>
              <a:gd name="connsiteY53" fmla="*/ 10804063 h 18259423"/>
              <a:gd name="connsiteX54" fmla="*/ 6838480 w 12195175"/>
              <a:gd name="connsiteY54" fmla="*/ 10989960 h 18259423"/>
              <a:gd name="connsiteX55" fmla="*/ 6901608 w 12195175"/>
              <a:gd name="connsiteY55" fmla="*/ 11147168 h 18259423"/>
              <a:gd name="connsiteX56" fmla="*/ 6919973 w 12195175"/>
              <a:gd name="connsiteY56" fmla="*/ 11230936 h 18259423"/>
              <a:gd name="connsiteX57" fmla="*/ 6970475 w 12195175"/>
              <a:gd name="connsiteY57" fmla="*/ 11303229 h 18259423"/>
              <a:gd name="connsiteX58" fmla="*/ 6954406 w 12195175"/>
              <a:gd name="connsiteY58" fmla="*/ 11397325 h 18259423"/>
              <a:gd name="connsiteX59" fmla="*/ 6934894 w 12195175"/>
              <a:gd name="connsiteY59" fmla="*/ 11492568 h 18259423"/>
              <a:gd name="connsiteX60" fmla="*/ 6880948 w 12195175"/>
              <a:gd name="connsiteY60" fmla="*/ 11554534 h 18259423"/>
              <a:gd name="connsiteX61" fmla="*/ 6799456 w 12195175"/>
              <a:gd name="connsiteY61" fmla="*/ 11613056 h 18259423"/>
              <a:gd name="connsiteX62" fmla="*/ 6742067 w 12195175"/>
              <a:gd name="connsiteY62" fmla="*/ 11689940 h 18259423"/>
              <a:gd name="connsiteX63" fmla="*/ 6724850 w 12195175"/>
              <a:gd name="connsiteY63" fmla="*/ 11751905 h 18259423"/>
              <a:gd name="connsiteX64" fmla="*/ 6670904 w 12195175"/>
              <a:gd name="connsiteY64" fmla="*/ 11802395 h 18259423"/>
              <a:gd name="connsiteX65" fmla="*/ 6639914 w 12195175"/>
              <a:gd name="connsiteY65" fmla="*/ 11844853 h 18259423"/>
              <a:gd name="connsiteX66" fmla="*/ 6621550 w 12195175"/>
              <a:gd name="connsiteY66" fmla="*/ 11965342 h 18259423"/>
              <a:gd name="connsiteX67" fmla="*/ 6607776 w 12195175"/>
              <a:gd name="connsiteY67" fmla="*/ 11994029 h 18259423"/>
              <a:gd name="connsiteX68" fmla="*/ 6579082 w 12195175"/>
              <a:gd name="connsiteY68" fmla="*/ 12128288 h 18259423"/>
              <a:gd name="connsiteX69" fmla="*/ 6585969 w 12195175"/>
              <a:gd name="connsiteY69" fmla="*/ 12163860 h 18259423"/>
              <a:gd name="connsiteX70" fmla="*/ 6635323 w 12195175"/>
              <a:gd name="connsiteY70" fmla="*/ 12404837 h 18259423"/>
              <a:gd name="connsiteX71" fmla="*/ 6678939 w 12195175"/>
              <a:gd name="connsiteY71" fmla="*/ 12535653 h 18259423"/>
              <a:gd name="connsiteX72" fmla="*/ 6734032 w 12195175"/>
              <a:gd name="connsiteY72" fmla="*/ 12723844 h 18259423"/>
              <a:gd name="connsiteX73" fmla="*/ 6762727 w 12195175"/>
              <a:gd name="connsiteY73" fmla="*/ 12879906 h 18259423"/>
              <a:gd name="connsiteX74" fmla="*/ 6805195 w 12195175"/>
              <a:gd name="connsiteY74" fmla="*/ 13017606 h 18259423"/>
              <a:gd name="connsiteX75" fmla="*/ 6804047 w 12195175"/>
              <a:gd name="connsiteY75" fmla="*/ 13091047 h 18259423"/>
              <a:gd name="connsiteX76" fmla="*/ 6769614 w 12195175"/>
              <a:gd name="connsiteY76" fmla="*/ 13236780 h 18259423"/>
              <a:gd name="connsiteX77" fmla="*/ 6789126 w 12195175"/>
              <a:gd name="connsiteY77" fmla="*/ 13374482 h 18259423"/>
              <a:gd name="connsiteX78" fmla="*/ 6831594 w 12195175"/>
              <a:gd name="connsiteY78" fmla="*/ 13376776 h 18259423"/>
              <a:gd name="connsiteX79" fmla="*/ 6871766 w 12195175"/>
              <a:gd name="connsiteY79" fmla="*/ 13407760 h 18259423"/>
              <a:gd name="connsiteX80" fmla="*/ 6878653 w 12195175"/>
              <a:gd name="connsiteY80" fmla="*/ 13606278 h 18259423"/>
              <a:gd name="connsiteX81" fmla="*/ 6876357 w 12195175"/>
              <a:gd name="connsiteY81" fmla="*/ 13615458 h 18259423"/>
              <a:gd name="connsiteX82" fmla="*/ 6848811 w 12195175"/>
              <a:gd name="connsiteY82" fmla="*/ 13715292 h 18259423"/>
              <a:gd name="connsiteX83" fmla="*/ 6787978 w 12195175"/>
              <a:gd name="connsiteY83" fmla="*/ 13719882 h 18259423"/>
              <a:gd name="connsiteX84" fmla="*/ 6776500 w 12195175"/>
              <a:gd name="connsiteY84" fmla="*/ 13757750 h 18259423"/>
              <a:gd name="connsiteX85" fmla="*/ 6839628 w 12195175"/>
              <a:gd name="connsiteY85" fmla="*/ 13789880 h 18259423"/>
              <a:gd name="connsiteX86" fmla="*/ 6976214 w 12195175"/>
              <a:gd name="connsiteY86" fmla="*/ 13820862 h 18259423"/>
              <a:gd name="connsiteX87" fmla="*/ 7090992 w 12195175"/>
              <a:gd name="connsiteY87" fmla="*/ 13874795 h 18259423"/>
              <a:gd name="connsiteX88" fmla="*/ 7170189 w 12195175"/>
              <a:gd name="connsiteY88" fmla="*/ 13890860 h 18259423"/>
              <a:gd name="connsiteX89" fmla="*/ 7268898 w 12195175"/>
              <a:gd name="connsiteY89" fmla="*/ 13955120 h 18259423"/>
              <a:gd name="connsiteX90" fmla="*/ 7283820 w 12195175"/>
              <a:gd name="connsiteY90" fmla="*/ 13964301 h 18259423"/>
              <a:gd name="connsiteX91" fmla="*/ 7372199 w 12195175"/>
              <a:gd name="connsiteY91" fmla="*/ 14056102 h 18259423"/>
              <a:gd name="connsiteX92" fmla="*/ 7397450 w 12195175"/>
              <a:gd name="connsiteY92" fmla="*/ 14075609 h 18259423"/>
              <a:gd name="connsiteX93" fmla="*/ 7519115 w 12195175"/>
              <a:gd name="connsiteY93" fmla="*/ 14108887 h 18259423"/>
              <a:gd name="connsiteX94" fmla="*/ 7571913 w 12195175"/>
              <a:gd name="connsiteY94" fmla="*/ 14122657 h 18259423"/>
              <a:gd name="connsiteX95" fmla="*/ 7700464 w 12195175"/>
              <a:gd name="connsiteY95" fmla="*/ 14159377 h 18259423"/>
              <a:gd name="connsiteX96" fmla="*/ 7726863 w 12195175"/>
              <a:gd name="connsiteY96" fmla="*/ 14168557 h 18259423"/>
              <a:gd name="connsiteX97" fmla="*/ 7940350 w 12195175"/>
              <a:gd name="connsiteY97" fmla="*/ 14259210 h 18259423"/>
              <a:gd name="connsiteX98" fmla="*/ 8022991 w 12195175"/>
              <a:gd name="connsiteY98" fmla="*/ 14306258 h 18259423"/>
              <a:gd name="connsiteX99" fmla="*/ 8090710 w 12195175"/>
              <a:gd name="connsiteY99" fmla="*/ 14331504 h 18259423"/>
              <a:gd name="connsiteX100" fmla="*/ 8290424 w 12195175"/>
              <a:gd name="connsiteY100" fmla="*/ 14449696 h 18259423"/>
              <a:gd name="connsiteX101" fmla="*/ 8361586 w 12195175"/>
              <a:gd name="connsiteY101" fmla="*/ 14463467 h 18259423"/>
              <a:gd name="connsiteX102" fmla="*/ 8383394 w 12195175"/>
              <a:gd name="connsiteY102" fmla="*/ 14460024 h 18259423"/>
              <a:gd name="connsiteX103" fmla="*/ 8509650 w 12195175"/>
              <a:gd name="connsiteY103" fmla="*/ 14519694 h 18259423"/>
              <a:gd name="connsiteX104" fmla="*/ 8562448 w 12195175"/>
              <a:gd name="connsiteY104" fmla="*/ 14541498 h 18259423"/>
              <a:gd name="connsiteX105" fmla="*/ 8656566 w 12195175"/>
              <a:gd name="connsiteY105" fmla="*/ 14567890 h 18259423"/>
              <a:gd name="connsiteX106" fmla="*/ 8800038 w 12195175"/>
              <a:gd name="connsiteY106" fmla="*/ 14649363 h 18259423"/>
              <a:gd name="connsiteX107" fmla="*/ 8842506 w 12195175"/>
              <a:gd name="connsiteY107" fmla="*/ 14658543 h 18259423"/>
              <a:gd name="connsiteX108" fmla="*/ 8940068 w 12195175"/>
              <a:gd name="connsiteY108" fmla="*/ 14680346 h 18259423"/>
              <a:gd name="connsiteX109" fmla="*/ 9031890 w 12195175"/>
              <a:gd name="connsiteY109" fmla="*/ 14730836 h 18259423"/>
              <a:gd name="connsiteX110" fmla="*/ 9101905 w 12195175"/>
              <a:gd name="connsiteY110" fmla="*/ 14772146 h 18259423"/>
              <a:gd name="connsiteX111" fmla="*/ 9122565 w 12195175"/>
              <a:gd name="connsiteY111" fmla="*/ 14780179 h 18259423"/>
              <a:gd name="connsiteX112" fmla="*/ 9230456 w 12195175"/>
              <a:gd name="connsiteY112" fmla="*/ 14815752 h 18259423"/>
              <a:gd name="connsiteX113" fmla="*/ 9317688 w 12195175"/>
              <a:gd name="connsiteY113" fmla="*/ 14852472 h 18259423"/>
              <a:gd name="connsiteX114" fmla="*/ 9364747 w 12195175"/>
              <a:gd name="connsiteY114" fmla="*/ 14867390 h 18259423"/>
              <a:gd name="connsiteX115" fmla="*/ 9427875 w 12195175"/>
              <a:gd name="connsiteY115" fmla="*/ 14894930 h 18259423"/>
              <a:gd name="connsiteX116" fmla="*/ 9469195 w 12195175"/>
              <a:gd name="connsiteY116" fmla="*/ 14910995 h 18259423"/>
              <a:gd name="connsiteX117" fmla="*/ 9535766 w 12195175"/>
              <a:gd name="connsiteY117" fmla="*/ 14935092 h 18259423"/>
              <a:gd name="connsiteX118" fmla="*/ 9647101 w 12195175"/>
              <a:gd name="connsiteY118" fmla="*/ 15006238 h 18259423"/>
              <a:gd name="connsiteX119" fmla="*/ 9686125 w 12195175"/>
              <a:gd name="connsiteY119" fmla="*/ 15017714 h 18259423"/>
              <a:gd name="connsiteX120" fmla="*/ 9777948 w 12195175"/>
              <a:gd name="connsiteY120" fmla="*/ 15040664 h 18259423"/>
              <a:gd name="connsiteX121" fmla="*/ 9804347 w 12195175"/>
              <a:gd name="connsiteY121" fmla="*/ 15064761 h 18259423"/>
              <a:gd name="connsiteX122" fmla="*/ 9876657 w 12195175"/>
              <a:gd name="connsiteY122" fmla="*/ 15187544 h 18259423"/>
              <a:gd name="connsiteX123" fmla="*/ 9892726 w 12195175"/>
              <a:gd name="connsiteY123" fmla="*/ 15256395 h 18259423"/>
              <a:gd name="connsiteX124" fmla="*/ 9913386 w 12195175"/>
              <a:gd name="connsiteY124" fmla="*/ 15286230 h 18259423"/>
              <a:gd name="connsiteX125" fmla="*/ 9977662 w 12195175"/>
              <a:gd name="connsiteY125" fmla="*/ 15319508 h 18259423"/>
              <a:gd name="connsiteX126" fmla="*/ 10014391 w 12195175"/>
              <a:gd name="connsiteY126" fmla="*/ 15327540 h 18259423"/>
              <a:gd name="connsiteX127" fmla="*/ 10066041 w 12195175"/>
              <a:gd name="connsiteY127" fmla="*/ 15335573 h 18259423"/>
              <a:gd name="connsiteX128" fmla="*/ 10185410 w 12195175"/>
              <a:gd name="connsiteY128" fmla="*/ 15446882 h 18259423"/>
              <a:gd name="connsiteX129" fmla="*/ 10289858 w 12195175"/>
              <a:gd name="connsiteY129" fmla="*/ 15621302 h 18259423"/>
              <a:gd name="connsiteX130" fmla="*/ 10321996 w 12195175"/>
              <a:gd name="connsiteY130" fmla="*/ 15709661 h 18259423"/>
              <a:gd name="connsiteX131" fmla="*/ 10313962 w 12195175"/>
              <a:gd name="connsiteY131" fmla="*/ 15740644 h 18259423"/>
              <a:gd name="connsiteX132" fmla="*/ 10237060 w 12195175"/>
              <a:gd name="connsiteY132" fmla="*/ 15951785 h 18259423"/>
              <a:gd name="connsiteX133" fmla="*/ 10215252 w 12195175"/>
              <a:gd name="connsiteY133" fmla="*/ 16038996 h 18259423"/>
              <a:gd name="connsiteX134" fmla="*/ 10220991 w 12195175"/>
              <a:gd name="connsiteY134" fmla="*/ 16082601 h 18259423"/>
              <a:gd name="connsiteX135" fmla="*/ 10263459 w 12195175"/>
              <a:gd name="connsiteY135" fmla="*/ 16188172 h 18259423"/>
              <a:gd name="connsiteX136" fmla="*/ 10315109 w 12195175"/>
              <a:gd name="connsiteY136" fmla="*/ 16283415 h 18259423"/>
              <a:gd name="connsiteX137" fmla="*/ 10332326 w 12195175"/>
              <a:gd name="connsiteY137" fmla="*/ 16315545 h 18259423"/>
              <a:gd name="connsiteX138" fmla="*/ 10387420 w 12195175"/>
              <a:gd name="connsiteY138" fmla="*/ 16448656 h 18259423"/>
              <a:gd name="connsiteX139" fmla="*/ 10444809 w 12195175"/>
              <a:gd name="connsiteY139" fmla="*/ 16566850 h 18259423"/>
              <a:gd name="connsiteX140" fmla="*/ 10473503 w 12195175"/>
              <a:gd name="connsiteY140" fmla="*/ 16607012 h 18259423"/>
              <a:gd name="connsiteX141" fmla="*/ 10494163 w 12195175"/>
              <a:gd name="connsiteY141" fmla="*/ 16558817 h 18259423"/>
              <a:gd name="connsiteX142" fmla="*/ 10502198 w 12195175"/>
              <a:gd name="connsiteY142" fmla="*/ 16523244 h 18259423"/>
              <a:gd name="connsiteX143" fmla="*/ 10553848 w 12195175"/>
              <a:gd name="connsiteY143" fmla="*/ 16480786 h 18259423"/>
              <a:gd name="connsiteX144" fmla="*/ 10608941 w 12195175"/>
              <a:gd name="connsiteY144" fmla="*/ 16461278 h 18259423"/>
              <a:gd name="connsiteX145" fmla="*/ 10680104 w 12195175"/>
              <a:gd name="connsiteY145" fmla="*/ 16471606 h 18259423"/>
              <a:gd name="connsiteX146" fmla="*/ 10800621 w 12195175"/>
              <a:gd name="connsiteY146" fmla="*/ 16550784 h 18259423"/>
              <a:gd name="connsiteX147" fmla="*/ 10828168 w 12195175"/>
              <a:gd name="connsiteY147" fmla="*/ 16582914 h 18259423"/>
              <a:gd name="connsiteX148" fmla="*/ 10877522 w 12195175"/>
              <a:gd name="connsiteY148" fmla="*/ 16624225 h 18259423"/>
              <a:gd name="connsiteX149" fmla="*/ 10910808 w 12195175"/>
              <a:gd name="connsiteY149" fmla="*/ 16651765 h 18259423"/>
              <a:gd name="connsiteX150" fmla="*/ 10955571 w 12195175"/>
              <a:gd name="connsiteY150" fmla="*/ 16666682 h 18259423"/>
              <a:gd name="connsiteX151" fmla="*/ 11011813 w 12195175"/>
              <a:gd name="connsiteY151" fmla="*/ 16696518 h 18259423"/>
              <a:gd name="connsiteX152" fmla="*/ 11107078 w 12195175"/>
              <a:gd name="connsiteY152" fmla="*/ 16854874 h 18259423"/>
              <a:gd name="connsiteX153" fmla="*/ 11201197 w 12195175"/>
              <a:gd name="connsiteY153" fmla="*/ 16869792 h 18259423"/>
              <a:gd name="connsiteX154" fmla="*/ 11312531 w 12195175"/>
              <a:gd name="connsiteY154" fmla="*/ 16864054 h 18259423"/>
              <a:gd name="connsiteX155" fmla="*/ 11338930 w 12195175"/>
              <a:gd name="connsiteY155" fmla="*/ 16862906 h 18259423"/>
              <a:gd name="connsiteX156" fmla="*/ 11403206 w 12195175"/>
              <a:gd name="connsiteY156" fmla="*/ 16853726 h 18259423"/>
              <a:gd name="connsiteX157" fmla="*/ 11429605 w 12195175"/>
              <a:gd name="connsiteY157" fmla="*/ 16893888 h 18259423"/>
              <a:gd name="connsiteX158" fmla="*/ 11481255 w 12195175"/>
              <a:gd name="connsiteY158" fmla="*/ 16887004 h 18259423"/>
              <a:gd name="connsiteX159" fmla="*/ 11579964 w 12195175"/>
              <a:gd name="connsiteY159" fmla="*/ 16893888 h 18259423"/>
              <a:gd name="connsiteX160" fmla="*/ 11592590 w 12195175"/>
              <a:gd name="connsiteY160" fmla="*/ 16898480 h 18259423"/>
              <a:gd name="connsiteX161" fmla="*/ 11723437 w 12195175"/>
              <a:gd name="connsiteY161" fmla="*/ 16882414 h 18259423"/>
              <a:gd name="connsiteX162" fmla="*/ 11780826 w 12195175"/>
              <a:gd name="connsiteY162" fmla="*/ 16906512 h 18259423"/>
              <a:gd name="connsiteX163" fmla="*/ 11839363 w 12195175"/>
              <a:gd name="connsiteY163" fmla="*/ 16985690 h 18259423"/>
              <a:gd name="connsiteX164" fmla="*/ 11877240 w 12195175"/>
              <a:gd name="connsiteY164" fmla="*/ 17037328 h 18259423"/>
              <a:gd name="connsiteX165" fmla="*/ 11924299 w 12195175"/>
              <a:gd name="connsiteY165" fmla="*/ 17048804 h 18259423"/>
              <a:gd name="connsiteX166" fmla="*/ 11933481 w 12195175"/>
              <a:gd name="connsiteY166" fmla="*/ 17044212 h 18259423"/>
              <a:gd name="connsiteX167" fmla="*/ 12063180 w 12195175"/>
              <a:gd name="connsiteY167" fmla="*/ 17041918 h 18259423"/>
              <a:gd name="connsiteX168" fmla="*/ 12087284 w 12195175"/>
              <a:gd name="connsiteY168" fmla="*/ 17061426 h 18259423"/>
              <a:gd name="connsiteX169" fmla="*/ 12185993 w 12195175"/>
              <a:gd name="connsiteY169" fmla="*/ 17138308 h 18259423"/>
              <a:gd name="connsiteX170" fmla="*/ 12195175 w 12195175"/>
              <a:gd name="connsiteY170" fmla="*/ 17139456 h 18259423"/>
              <a:gd name="connsiteX171" fmla="*/ 12195175 w 12195175"/>
              <a:gd name="connsiteY171" fmla="*/ 18259423 h 18259423"/>
              <a:gd name="connsiteX172" fmla="*/ 1148 w 12195175"/>
              <a:gd name="connsiteY172" fmla="*/ 18259423 h 18259423"/>
              <a:gd name="connsiteX173" fmla="*/ 0 w 12195175"/>
              <a:gd name="connsiteY173" fmla="*/ 18213523 h 18259423"/>
              <a:gd name="connsiteX174" fmla="*/ 0 w 12195175"/>
              <a:gd name="connsiteY174" fmla="*/ 16395870 h 18259423"/>
              <a:gd name="connsiteX175" fmla="*/ 0 w 12195175"/>
              <a:gd name="connsiteY175" fmla="*/ 16331610 h 18259423"/>
              <a:gd name="connsiteX176" fmla="*/ 106744 w 12195175"/>
              <a:gd name="connsiteY176" fmla="*/ 16312102 h 18259423"/>
              <a:gd name="connsiteX177" fmla="*/ 267433 w 12195175"/>
              <a:gd name="connsiteY177" fmla="*/ 16229482 h 18259423"/>
              <a:gd name="connsiteX178" fmla="*/ 370734 w 12195175"/>
              <a:gd name="connsiteY178" fmla="*/ 16168664 h 18259423"/>
              <a:gd name="connsiteX179" fmla="*/ 430418 w 12195175"/>
              <a:gd name="connsiteY179" fmla="*/ 16138829 h 18259423"/>
              <a:gd name="connsiteX180" fmla="*/ 471738 w 12195175"/>
              <a:gd name="connsiteY180" fmla="*/ 16123911 h 18259423"/>
              <a:gd name="connsiteX181" fmla="*/ 689817 w 12195175"/>
              <a:gd name="connsiteY181" fmla="*/ 16112436 h 18259423"/>
              <a:gd name="connsiteX182" fmla="*/ 800004 w 12195175"/>
              <a:gd name="connsiteY182" fmla="*/ 16195056 h 18259423"/>
              <a:gd name="connsiteX183" fmla="*/ 812629 w 12195175"/>
              <a:gd name="connsiteY183" fmla="*/ 16207680 h 18259423"/>
              <a:gd name="connsiteX184" fmla="*/ 894122 w 12195175"/>
              <a:gd name="connsiteY184" fmla="*/ 16248990 h 18259423"/>
              <a:gd name="connsiteX185" fmla="*/ 952659 w 12195175"/>
              <a:gd name="connsiteY185" fmla="*/ 16253580 h 18259423"/>
              <a:gd name="connsiteX186" fmla="*/ 1021525 w 12195175"/>
              <a:gd name="connsiteY186" fmla="*/ 16288005 h 18259423"/>
              <a:gd name="connsiteX187" fmla="*/ 1159259 w 12195175"/>
              <a:gd name="connsiteY187" fmla="*/ 16260464 h 18259423"/>
              <a:gd name="connsiteX188" fmla="*/ 1321096 w 12195175"/>
              <a:gd name="connsiteY188" fmla="*/ 15999980 h 18259423"/>
              <a:gd name="connsiteX189" fmla="*/ 1324540 w 12195175"/>
              <a:gd name="connsiteY189" fmla="*/ 15996538 h 18259423"/>
              <a:gd name="connsiteX190" fmla="*/ 1441613 w 12195175"/>
              <a:gd name="connsiteY190" fmla="*/ 15938015 h 18259423"/>
              <a:gd name="connsiteX191" fmla="*/ 1478342 w 12195175"/>
              <a:gd name="connsiteY191" fmla="*/ 15958670 h 18259423"/>
              <a:gd name="connsiteX192" fmla="*/ 1517367 w 12195175"/>
              <a:gd name="connsiteY192" fmla="*/ 15991948 h 18259423"/>
              <a:gd name="connsiteX193" fmla="*/ 1546061 w 12195175"/>
              <a:gd name="connsiteY193" fmla="*/ 16032110 h 18259423"/>
              <a:gd name="connsiteX194" fmla="*/ 1532288 w 12195175"/>
              <a:gd name="connsiteY194" fmla="*/ 16111288 h 18259423"/>
              <a:gd name="connsiteX195" fmla="*/ 1495559 w 12195175"/>
              <a:gd name="connsiteY195" fmla="*/ 16220302 h 18259423"/>
              <a:gd name="connsiteX196" fmla="*/ 1453091 w 12195175"/>
              <a:gd name="connsiteY196" fmla="*/ 16340790 h 18259423"/>
              <a:gd name="connsiteX197" fmla="*/ 1446204 w 12195175"/>
              <a:gd name="connsiteY197" fmla="*/ 16382100 h 18259423"/>
              <a:gd name="connsiteX198" fmla="*/ 1544914 w 12195175"/>
              <a:gd name="connsiteY198" fmla="*/ 16400460 h 18259423"/>
              <a:gd name="connsiteX199" fmla="*/ 1648214 w 12195175"/>
              <a:gd name="connsiteY199" fmla="*/ 16370626 h 18259423"/>
              <a:gd name="connsiteX200" fmla="*/ 1706751 w 12195175"/>
              <a:gd name="connsiteY200" fmla="*/ 16351118 h 18259423"/>
              <a:gd name="connsiteX201" fmla="*/ 1814642 w 12195175"/>
              <a:gd name="connsiteY201" fmla="*/ 16306365 h 18259423"/>
              <a:gd name="connsiteX202" fmla="*/ 1936307 w 12195175"/>
              <a:gd name="connsiteY202" fmla="*/ 16164074 h 18259423"/>
              <a:gd name="connsiteX203" fmla="*/ 1974184 w 12195175"/>
              <a:gd name="connsiteY203" fmla="*/ 16123911 h 18259423"/>
              <a:gd name="connsiteX204" fmla="*/ 2015504 w 12195175"/>
              <a:gd name="connsiteY204" fmla="*/ 16055060 h 18259423"/>
              <a:gd name="connsiteX205" fmla="*/ 2106179 w 12195175"/>
              <a:gd name="connsiteY205" fmla="*/ 15913917 h 18259423"/>
              <a:gd name="connsiteX206" fmla="*/ 2198001 w 12195175"/>
              <a:gd name="connsiteY206" fmla="*/ 15811789 h 18259423"/>
              <a:gd name="connsiteX207" fmla="*/ 2218661 w 12195175"/>
              <a:gd name="connsiteY207" fmla="*/ 15793429 h 18259423"/>
              <a:gd name="connsiteX208" fmla="*/ 2323109 w 12195175"/>
              <a:gd name="connsiteY208" fmla="*/ 15706218 h 18259423"/>
              <a:gd name="connsiteX209" fmla="*/ 2452808 w 12195175"/>
              <a:gd name="connsiteY209" fmla="*/ 15598352 h 18259423"/>
              <a:gd name="connsiteX210" fmla="*/ 2637601 w 12195175"/>
              <a:gd name="connsiteY210" fmla="*/ 15465242 h 18259423"/>
              <a:gd name="connsiteX211" fmla="*/ 2714503 w 12195175"/>
              <a:gd name="connsiteY211" fmla="*/ 15439996 h 18259423"/>
              <a:gd name="connsiteX212" fmla="*/ 2857975 w 12195175"/>
              <a:gd name="connsiteY212" fmla="*/ 15420488 h 18259423"/>
              <a:gd name="connsiteX213" fmla="*/ 2919955 w 12195175"/>
              <a:gd name="connsiteY213" fmla="*/ 15448029 h 18259423"/>
              <a:gd name="connsiteX214" fmla="*/ 2926842 w 12195175"/>
              <a:gd name="connsiteY214" fmla="*/ 15453766 h 18259423"/>
              <a:gd name="connsiteX215" fmla="*/ 2936024 w 12195175"/>
              <a:gd name="connsiteY215" fmla="*/ 15454914 h 18259423"/>
              <a:gd name="connsiteX216" fmla="*/ 2950946 w 12195175"/>
              <a:gd name="connsiteY216" fmla="*/ 15431964 h 18259423"/>
              <a:gd name="connsiteX217" fmla="*/ 2976197 w 12195175"/>
              <a:gd name="connsiteY217" fmla="*/ 15409014 h 18259423"/>
              <a:gd name="connsiteX218" fmla="*/ 3092123 w 12195175"/>
              <a:gd name="connsiteY218" fmla="*/ 15434259 h 18259423"/>
              <a:gd name="connsiteX219" fmla="*/ 3108191 w 12195175"/>
              <a:gd name="connsiteY219" fmla="*/ 15437702 h 18259423"/>
              <a:gd name="connsiteX220" fmla="*/ 3201162 w 12195175"/>
              <a:gd name="connsiteY220" fmla="*/ 15413604 h 18259423"/>
              <a:gd name="connsiteX221" fmla="*/ 3361851 w 12195175"/>
              <a:gd name="connsiteY221" fmla="*/ 15431964 h 18259423"/>
              <a:gd name="connsiteX222" fmla="*/ 3513358 w 12195175"/>
              <a:gd name="connsiteY222" fmla="*/ 15456062 h 18259423"/>
              <a:gd name="connsiteX223" fmla="*/ 3608624 w 12195175"/>
              <a:gd name="connsiteY223" fmla="*/ 15287378 h 18259423"/>
              <a:gd name="connsiteX224" fmla="*/ 3661422 w 12195175"/>
              <a:gd name="connsiteY224" fmla="*/ 15208200 h 18259423"/>
              <a:gd name="connsiteX225" fmla="*/ 3731437 w 12195175"/>
              <a:gd name="connsiteY225" fmla="*/ 15179512 h 18259423"/>
              <a:gd name="connsiteX226" fmla="*/ 3768166 w 12195175"/>
              <a:gd name="connsiteY226" fmla="*/ 15170332 h 18259423"/>
              <a:gd name="connsiteX227" fmla="*/ 3881796 w 12195175"/>
              <a:gd name="connsiteY227" fmla="*/ 15133612 h 18259423"/>
              <a:gd name="connsiteX228" fmla="*/ 3925412 w 12195175"/>
              <a:gd name="connsiteY228" fmla="*/ 15118694 h 18259423"/>
              <a:gd name="connsiteX229" fmla="*/ 4004609 w 12195175"/>
              <a:gd name="connsiteY229" fmla="*/ 14982140 h 18259423"/>
              <a:gd name="connsiteX230" fmla="*/ 4044781 w 12195175"/>
              <a:gd name="connsiteY230" fmla="*/ 14989026 h 18259423"/>
              <a:gd name="connsiteX231" fmla="*/ 4098726 w 12195175"/>
              <a:gd name="connsiteY231" fmla="*/ 14927060 h 18259423"/>
              <a:gd name="connsiteX232" fmla="*/ 4142342 w 12195175"/>
              <a:gd name="connsiteY232" fmla="*/ 14831817 h 18259423"/>
              <a:gd name="connsiteX233" fmla="*/ 4190549 w 12195175"/>
              <a:gd name="connsiteY233" fmla="*/ 14823784 h 18259423"/>
              <a:gd name="connsiteX234" fmla="*/ 4229573 w 12195175"/>
              <a:gd name="connsiteY234" fmla="*/ 14731984 h 18259423"/>
              <a:gd name="connsiteX235" fmla="*/ 4231869 w 12195175"/>
              <a:gd name="connsiteY235" fmla="*/ 14665428 h 18259423"/>
              <a:gd name="connsiteX236" fmla="*/ 4268598 w 12195175"/>
              <a:gd name="connsiteY236" fmla="*/ 14634446 h 18259423"/>
              <a:gd name="connsiteX237" fmla="*/ 4304180 w 12195175"/>
              <a:gd name="connsiteY237" fmla="*/ 14569038 h 18259423"/>
              <a:gd name="connsiteX238" fmla="*/ 4313361 w 12195175"/>
              <a:gd name="connsiteY238" fmla="*/ 14559858 h 18259423"/>
              <a:gd name="connsiteX239" fmla="*/ 4348943 w 12195175"/>
              <a:gd name="connsiteY239" fmla="*/ 14508220 h 18259423"/>
              <a:gd name="connsiteX240" fmla="*/ 4317954 w 12195175"/>
              <a:gd name="connsiteY240" fmla="*/ 14415272 h 18259423"/>
              <a:gd name="connsiteX241" fmla="*/ 4288110 w 12195175"/>
              <a:gd name="connsiteY241" fmla="*/ 14345274 h 18259423"/>
              <a:gd name="connsiteX242" fmla="*/ 4284667 w 12195175"/>
              <a:gd name="connsiteY242" fmla="*/ 14336094 h 18259423"/>
              <a:gd name="connsiteX243" fmla="*/ 4320248 w 12195175"/>
              <a:gd name="connsiteY243" fmla="*/ 14284456 h 18259423"/>
              <a:gd name="connsiteX244" fmla="*/ 4397149 w 12195175"/>
              <a:gd name="connsiteY244" fmla="*/ 14268390 h 18259423"/>
              <a:gd name="connsiteX245" fmla="*/ 4451095 w 12195175"/>
              <a:gd name="connsiteY245" fmla="*/ 14229375 h 18259423"/>
              <a:gd name="connsiteX246" fmla="*/ 4447653 w 12195175"/>
              <a:gd name="connsiteY246" fmla="*/ 14153640 h 18259423"/>
              <a:gd name="connsiteX247" fmla="*/ 4467164 w 12195175"/>
              <a:gd name="connsiteY247" fmla="*/ 14122657 h 18259423"/>
              <a:gd name="connsiteX248" fmla="*/ 4509632 w 12195175"/>
              <a:gd name="connsiteY248" fmla="*/ 14060692 h 18259423"/>
              <a:gd name="connsiteX249" fmla="*/ 4592272 w 12195175"/>
              <a:gd name="connsiteY249" fmla="*/ 13960858 h 18259423"/>
              <a:gd name="connsiteX250" fmla="*/ 4741484 w 12195175"/>
              <a:gd name="connsiteY250" fmla="*/ 13843812 h 18259423"/>
              <a:gd name="connsiteX251" fmla="*/ 4802316 w 12195175"/>
              <a:gd name="connsiteY251" fmla="*/ 13777257 h 18259423"/>
              <a:gd name="connsiteX252" fmla="*/ 4871183 w 12195175"/>
              <a:gd name="connsiteY252" fmla="*/ 13718734 h 18259423"/>
              <a:gd name="connsiteX253" fmla="*/ 4879218 w 12195175"/>
              <a:gd name="connsiteY253" fmla="*/ 13714144 h 18259423"/>
              <a:gd name="connsiteX254" fmla="*/ 5008917 w 12195175"/>
              <a:gd name="connsiteY254" fmla="*/ 13603983 h 18259423"/>
              <a:gd name="connsiteX255" fmla="*/ 5070897 w 12195175"/>
              <a:gd name="connsiteY255" fmla="*/ 13560378 h 18259423"/>
              <a:gd name="connsiteX256" fmla="*/ 5085820 w 12195175"/>
              <a:gd name="connsiteY256" fmla="*/ 13552346 h 18259423"/>
              <a:gd name="connsiteX257" fmla="*/ 5137470 w 12195175"/>
              <a:gd name="connsiteY257" fmla="*/ 13484642 h 18259423"/>
              <a:gd name="connsiteX258" fmla="*/ 5173050 w 12195175"/>
              <a:gd name="connsiteY258" fmla="*/ 13473168 h 18259423"/>
              <a:gd name="connsiteX259" fmla="*/ 5224700 w 12195175"/>
              <a:gd name="connsiteY259" fmla="*/ 13447922 h 18259423"/>
              <a:gd name="connsiteX260" fmla="*/ 5226996 w 12195175"/>
              <a:gd name="connsiteY260" fmla="*/ 13443332 h 18259423"/>
              <a:gd name="connsiteX261" fmla="*/ 5364729 w 12195175"/>
              <a:gd name="connsiteY261" fmla="*/ 13360712 h 18259423"/>
              <a:gd name="connsiteX262" fmla="*/ 5485247 w 12195175"/>
              <a:gd name="connsiteY262" fmla="*/ 13341204 h 18259423"/>
              <a:gd name="connsiteX263" fmla="*/ 5494429 w 12195175"/>
              <a:gd name="connsiteY263" fmla="*/ 13340056 h 18259423"/>
              <a:gd name="connsiteX264" fmla="*/ 5701029 w 12195175"/>
              <a:gd name="connsiteY264" fmla="*/ 13349236 h 18259423"/>
              <a:gd name="connsiteX265" fmla="*/ 5800886 w 12195175"/>
              <a:gd name="connsiteY265" fmla="*/ 13380219 h 18259423"/>
              <a:gd name="connsiteX266" fmla="*/ 5858275 w 12195175"/>
              <a:gd name="connsiteY266" fmla="*/ 13380219 h 18259423"/>
              <a:gd name="connsiteX267" fmla="*/ 5895004 w 12195175"/>
              <a:gd name="connsiteY267" fmla="*/ 13315959 h 18259423"/>
              <a:gd name="connsiteX268" fmla="*/ 5865162 w 12195175"/>
              <a:gd name="connsiteY268" fmla="*/ 13117440 h 18259423"/>
              <a:gd name="connsiteX269" fmla="*/ 5852536 w 12195175"/>
              <a:gd name="connsiteY269" fmla="*/ 13017606 h 18259423"/>
              <a:gd name="connsiteX270" fmla="*/ 5829581 w 12195175"/>
              <a:gd name="connsiteY270" fmla="*/ 12901708 h 18259423"/>
              <a:gd name="connsiteX271" fmla="*/ 5814660 w 12195175"/>
              <a:gd name="connsiteY271" fmla="*/ 12798432 h 18259423"/>
              <a:gd name="connsiteX272" fmla="*/ 5792853 w 12195175"/>
              <a:gd name="connsiteY272" fmla="*/ 12696304 h 18259423"/>
              <a:gd name="connsiteX273" fmla="*/ 5767601 w 12195175"/>
              <a:gd name="connsiteY273" fmla="*/ 12516146 h 18259423"/>
              <a:gd name="connsiteX274" fmla="*/ 5751533 w 12195175"/>
              <a:gd name="connsiteY274" fmla="*/ 12414017 h 18259423"/>
              <a:gd name="connsiteX275" fmla="*/ 5721689 w 12195175"/>
              <a:gd name="connsiteY275" fmla="*/ 12275169 h 18259423"/>
              <a:gd name="connsiteX276" fmla="*/ 5670040 w 12195175"/>
              <a:gd name="connsiteY276" fmla="*/ 12191400 h 18259423"/>
              <a:gd name="connsiteX277" fmla="*/ 5562148 w 12195175"/>
              <a:gd name="connsiteY277" fmla="*/ 12107632 h 18259423"/>
              <a:gd name="connsiteX278" fmla="*/ 5538044 w 12195175"/>
              <a:gd name="connsiteY278" fmla="*/ 12033044 h 18259423"/>
              <a:gd name="connsiteX279" fmla="*/ 5534601 w 12195175"/>
              <a:gd name="connsiteY279" fmla="*/ 12013537 h 18259423"/>
              <a:gd name="connsiteX280" fmla="*/ 5474917 w 12195175"/>
              <a:gd name="connsiteY280" fmla="*/ 12007799 h 18259423"/>
              <a:gd name="connsiteX281" fmla="*/ 5449665 w 12195175"/>
              <a:gd name="connsiteY281" fmla="*/ 11883868 h 18259423"/>
              <a:gd name="connsiteX282" fmla="*/ 5415232 w 12195175"/>
              <a:gd name="connsiteY282" fmla="*/ 11724365 h 18259423"/>
              <a:gd name="connsiteX283" fmla="*/ 5392276 w 12195175"/>
              <a:gd name="connsiteY283" fmla="*/ 11584369 h 18259423"/>
              <a:gd name="connsiteX284" fmla="*/ 5383094 w 12195175"/>
              <a:gd name="connsiteY284" fmla="*/ 11108153 h 18259423"/>
              <a:gd name="connsiteX285" fmla="*/ 5391128 w 12195175"/>
              <a:gd name="connsiteY285" fmla="*/ 10962419 h 18259423"/>
              <a:gd name="connsiteX286" fmla="*/ 5378503 w 12195175"/>
              <a:gd name="connsiteY286" fmla="*/ 10836193 h 18259423"/>
              <a:gd name="connsiteX287" fmla="*/ 5344069 w 12195175"/>
              <a:gd name="connsiteY287" fmla="*/ 10547021 h 18259423"/>
              <a:gd name="connsiteX288" fmla="*/ 5345218 w 12195175"/>
              <a:gd name="connsiteY288" fmla="*/ 10335880 h 18259423"/>
              <a:gd name="connsiteX289" fmla="*/ 5336035 w 12195175"/>
              <a:gd name="connsiteY289" fmla="*/ 10245227 h 18259423"/>
              <a:gd name="connsiteX290" fmla="*/ 5360138 w 12195175"/>
              <a:gd name="connsiteY290" fmla="*/ 10151131 h 18259423"/>
              <a:gd name="connsiteX291" fmla="*/ 5333739 w 12195175"/>
              <a:gd name="connsiteY291" fmla="*/ 10014578 h 18259423"/>
              <a:gd name="connsiteX292" fmla="*/ 5259134 w 12195175"/>
              <a:gd name="connsiteY292" fmla="*/ 10004250 h 18259423"/>
              <a:gd name="connsiteX293" fmla="*/ 5213222 w 12195175"/>
              <a:gd name="connsiteY293" fmla="*/ 9983595 h 18259423"/>
              <a:gd name="connsiteX294" fmla="*/ 5147799 w 12195175"/>
              <a:gd name="connsiteY294" fmla="*/ 9952612 h 18259423"/>
              <a:gd name="connsiteX295" fmla="*/ 5012361 w 12195175"/>
              <a:gd name="connsiteY295" fmla="*/ 9946874 h 18259423"/>
              <a:gd name="connsiteX296" fmla="*/ 5003178 w 12195175"/>
              <a:gd name="connsiteY296" fmla="*/ 9965235 h 18259423"/>
              <a:gd name="connsiteX297" fmla="*/ 4973337 w 12195175"/>
              <a:gd name="connsiteY297" fmla="*/ 9946874 h 18259423"/>
              <a:gd name="connsiteX298" fmla="*/ 4921685 w 12195175"/>
              <a:gd name="connsiteY298" fmla="*/ 9915892 h 18259423"/>
              <a:gd name="connsiteX299" fmla="*/ 4876922 w 12195175"/>
              <a:gd name="connsiteY299" fmla="*/ 9785076 h 18259423"/>
              <a:gd name="connsiteX300" fmla="*/ 4859705 w 12195175"/>
              <a:gd name="connsiteY300" fmla="*/ 9690980 h 18259423"/>
              <a:gd name="connsiteX301" fmla="*/ 4824124 w 12195175"/>
              <a:gd name="connsiteY301" fmla="*/ 9587704 h 18259423"/>
              <a:gd name="connsiteX302" fmla="*/ 4857410 w 12195175"/>
              <a:gd name="connsiteY302" fmla="*/ 9497051 h 18259423"/>
              <a:gd name="connsiteX303" fmla="*/ 4886104 w 12195175"/>
              <a:gd name="connsiteY303" fmla="*/ 9475248 h 18259423"/>
              <a:gd name="connsiteX304" fmla="*/ 4932015 w 12195175"/>
              <a:gd name="connsiteY304" fmla="*/ 9369678 h 18259423"/>
              <a:gd name="connsiteX305" fmla="*/ 4957267 w 12195175"/>
              <a:gd name="connsiteY305" fmla="*/ 9340990 h 18259423"/>
              <a:gd name="connsiteX306" fmla="*/ 5016952 w 12195175"/>
              <a:gd name="connsiteY306" fmla="*/ 9251484 h 18259423"/>
              <a:gd name="connsiteX307" fmla="*/ 5030725 w 12195175"/>
              <a:gd name="connsiteY307" fmla="*/ 9240009 h 18259423"/>
              <a:gd name="connsiteX308" fmla="*/ 5159044 w 12195175"/>
              <a:gd name="connsiteY308" fmla="*/ 9180626 h 18259423"/>
              <a:gd name="connsiteX309" fmla="*/ 12028749 w 12195175"/>
              <a:gd name="connsiteY309" fmla="*/ 5372807 h 18259423"/>
              <a:gd name="connsiteX310" fmla="*/ 12062034 w 12195175"/>
              <a:gd name="connsiteY310" fmla="*/ 5388871 h 18259423"/>
              <a:gd name="connsiteX311" fmla="*/ 12078103 w 12195175"/>
              <a:gd name="connsiteY311" fmla="*/ 5417558 h 18259423"/>
              <a:gd name="connsiteX312" fmla="*/ 12146969 w 12195175"/>
              <a:gd name="connsiteY312" fmla="*/ 5398051 h 18259423"/>
              <a:gd name="connsiteX313" fmla="*/ 12195175 w 12195175"/>
              <a:gd name="connsiteY313" fmla="*/ 5388871 h 18259423"/>
              <a:gd name="connsiteX314" fmla="*/ 12195175 w 12195175"/>
              <a:gd name="connsiteY314" fmla="*/ 8161070 h 18259423"/>
              <a:gd name="connsiteX315" fmla="*/ 12127457 w 12195175"/>
              <a:gd name="connsiteY315" fmla="*/ 8159923 h 18259423"/>
              <a:gd name="connsiteX316" fmla="*/ 12066626 w 12195175"/>
              <a:gd name="connsiteY316" fmla="*/ 8116321 h 18259423"/>
              <a:gd name="connsiteX317" fmla="*/ 11961031 w 12195175"/>
              <a:gd name="connsiteY317" fmla="*/ 8117467 h 18259423"/>
              <a:gd name="connsiteX318" fmla="*/ 11891018 w 12195175"/>
              <a:gd name="connsiteY318" fmla="*/ 8111731 h 18259423"/>
              <a:gd name="connsiteX319" fmla="*/ 11878392 w 12195175"/>
              <a:gd name="connsiteY319" fmla="*/ 8109435 h 18259423"/>
              <a:gd name="connsiteX320" fmla="*/ 11718853 w 12195175"/>
              <a:gd name="connsiteY320" fmla="*/ 8107140 h 18259423"/>
              <a:gd name="connsiteX321" fmla="*/ 11667204 w 12195175"/>
              <a:gd name="connsiteY321" fmla="*/ 8092225 h 18259423"/>
              <a:gd name="connsiteX322" fmla="*/ 11597190 w 12195175"/>
              <a:gd name="connsiteY322" fmla="*/ 8078455 h 18259423"/>
              <a:gd name="connsiteX323" fmla="*/ 11560462 w 12195175"/>
              <a:gd name="connsiteY323" fmla="*/ 8078455 h 18259423"/>
              <a:gd name="connsiteX324" fmla="*/ 11473232 w 12195175"/>
              <a:gd name="connsiteY324" fmla="*/ 8086487 h 18259423"/>
              <a:gd name="connsiteX325" fmla="*/ 11335500 w 12195175"/>
              <a:gd name="connsiteY325" fmla="*/ 8101403 h 18259423"/>
              <a:gd name="connsiteX326" fmla="*/ 11328613 w 12195175"/>
              <a:gd name="connsiteY326" fmla="*/ 8061244 h 18259423"/>
              <a:gd name="connsiteX327" fmla="*/ 11251712 w 12195175"/>
              <a:gd name="connsiteY327" fmla="*/ 8038295 h 18259423"/>
              <a:gd name="connsiteX328" fmla="*/ 11149562 w 12195175"/>
              <a:gd name="connsiteY328" fmla="*/ 8038295 h 18259423"/>
              <a:gd name="connsiteX329" fmla="*/ 11079548 w 12195175"/>
              <a:gd name="connsiteY329" fmla="*/ 8046327 h 18259423"/>
              <a:gd name="connsiteX330" fmla="*/ 11061184 w 12195175"/>
              <a:gd name="connsiteY330" fmla="*/ 8086487 h 18259423"/>
              <a:gd name="connsiteX331" fmla="*/ 11019864 w 12195175"/>
              <a:gd name="connsiteY331" fmla="*/ 8047475 h 18259423"/>
              <a:gd name="connsiteX332" fmla="*/ 10964772 w 12195175"/>
              <a:gd name="connsiteY332" fmla="*/ 8007315 h 18259423"/>
              <a:gd name="connsiteX333" fmla="*/ 10918861 w 12195175"/>
              <a:gd name="connsiteY333" fmla="*/ 8007315 h 18259423"/>
              <a:gd name="connsiteX334" fmla="*/ 10687012 w 12195175"/>
              <a:gd name="connsiteY334" fmla="*/ 8007315 h 18259423"/>
              <a:gd name="connsiteX335" fmla="*/ 10636511 w 12195175"/>
              <a:gd name="connsiteY335" fmla="*/ 8007315 h 18259423"/>
              <a:gd name="connsiteX336" fmla="*/ 10551576 w 12195175"/>
              <a:gd name="connsiteY336" fmla="*/ 7993545 h 18259423"/>
              <a:gd name="connsiteX337" fmla="*/ 10502222 w 12195175"/>
              <a:gd name="connsiteY337" fmla="*/ 7985513 h 18259423"/>
              <a:gd name="connsiteX338" fmla="*/ 10482710 w 12195175"/>
              <a:gd name="connsiteY338" fmla="*/ 7945353 h 18259423"/>
              <a:gd name="connsiteX339" fmla="*/ 10426470 w 12195175"/>
              <a:gd name="connsiteY339" fmla="*/ 7914372 h 18259423"/>
              <a:gd name="connsiteX340" fmla="*/ 10265783 w 12195175"/>
              <a:gd name="connsiteY340" fmla="*/ 7915520 h 18259423"/>
              <a:gd name="connsiteX341" fmla="*/ 10280704 w 12195175"/>
              <a:gd name="connsiteY341" fmla="*/ 7968301 h 18259423"/>
              <a:gd name="connsiteX342" fmla="*/ 10238237 w 12195175"/>
              <a:gd name="connsiteY342" fmla="*/ 7972892 h 18259423"/>
              <a:gd name="connsiteX343" fmla="*/ 10198065 w 12195175"/>
              <a:gd name="connsiteY343" fmla="*/ 7972892 h 18259423"/>
              <a:gd name="connsiteX344" fmla="*/ 10162484 w 12195175"/>
              <a:gd name="connsiteY344" fmla="*/ 7968301 h 18259423"/>
              <a:gd name="connsiteX345" fmla="*/ 10087880 w 12195175"/>
              <a:gd name="connsiteY345" fmla="*/ 7952237 h 18259423"/>
              <a:gd name="connsiteX346" fmla="*/ 9919158 w 12195175"/>
              <a:gd name="connsiteY346" fmla="*/ 7959122 h 18259423"/>
              <a:gd name="connsiteX347" fmla="*/ 9837667 w 12195175"/>
              <a:gd name="connsiteY347" fmla="*/ 7947648 h 18259423"/>
              <a:gd name="connsiteX348" fmla="*/ 9740107 w 12195175"/>
              <a:gd name="connsiteY348" fmla="*/ 7954532 h 18259423"/>
              <a:gd name="connsiteX349" fmla="*/ 9625331 w 12195175"/>
              <a:gd name="connsiteY349" fmla="*/ 7944205 h 18259423"/>
              <a:gd name="connsiteX350" fmla="*/ 9494486 w 12195175"/>
              <a:gd name="connsiteY350" fmla="*/ 7920109 h 18259423"/>
              <a:gd name="connsiteX351" fmla="*/ 9476121 w 12195175"/>
              <a:gd name="connsiteY351" fmla="*/ 7922404 h 18259423"/>
              <a:gd name="connsiteX352" fmla="*/ 9261490 w 12195175"/>
              <a:gd name="connsiteY352" fmla="*/ 7914372 h 18259423"/>
              <a:gd name="connsiteX353" fmla="*/ 8991765 w 12195175"/>
              <a:gd name="connsiteY353" fmla="*/ 7898308 h 18259423"/>
              <a:gd name="connsiteX354" fmla="*/ 8844851 w 12195175"/>
              <a:gd name="connsiteY354" fmla="*/ 7894866 h 18259423"/>
              <a:gd name="connsiteX355" fmla="*/ 8609559 w 12195175"/>
              <a:gd name="connsiteY355" fmla="*/ 7875360 h 18259423"/>
              <a:gd name="connsiteX356" fmla="*/ 8546432 w 12195175"/>
              <a:gd name="connsiteY356" fmla="*/ 7869622 h 18259423"/>
              <a:gd name="connsiteX357" fmla="*/ 8390336 w 12195175"/>
              <a:gd name="connsiteY357" fmla="*/ 7868474 h 18259423"/>
              <a:gd name="connsiteX358" fmla="*/ 8124055 w 12195175"/>
              <a:gd name="connsiteY358" fmla="*/ 7859296 h 18259423"/>
              <a:gd name="connsiteX359" fmla="*/ 8097657 w 12195175"/>
              <a:gd name="connsiteY359" fmla="*/ 7854706 h 18259423"/>
              <a:gd name="connsiteX360" fmla="*/ 7909423 w 12195175"/>
              <a:gd name="connsiteY360" fmla="*/ 7832905 h 18259423"/>
              <a:gd name="connsiteX361" fmla="*/ 7816454 w 12195175"/>
              <a:gd name="connsiteY361" fmla="*/ 7850115 h 18259423"/>
              <a:gd name="connsiteX362" fmla="*/ 7788908 w 12195175"/>
              <a:gd name="connsiteY362" fmla="*/ 7846674 h 18259423"/>
              <a:gd name="connsiteX363" fmla="*/ 7676427 w 12195175"/>
              <a:gd name="connsiteY363" fmla="*/ 7812250 h 18259423"/>
              <a:gd name="connsiteX364" fmla="*/ 7592640 w 12195175"/>
              <a:gd name="connsiteY364" fmla="*/ 7791596 h 18259423"/>
              <a:gd name="connsiteX365" fmla="*/ 7561651 w 12195175"/>
              <a:gd name="connsiteY365" fmla="*/ 7788155 h 18259423"/>
              <a:gd name="connsiteX366" fmla="*/ 7415885 w 12195175"/>
              <a:gd name="connsiteY366" fmla="*/ 7793891 h 18259423"/>
              <a:gd name="connsiteX367" fmla="*/ 7283892 w 12195175"/>
              <a:gd name="connsiteY367" fmla="*/ 7762911 h 18259423"/>
              <a:gd name="connsiteX368" fmla="*/ 7181741 w 12195175"/>
              <a:gd name="connsiteY368" fmla="*/ 7778975 h 18259423"/>
              <a:gd name="connsiteX369" fmla="*/ 7097954 w 12195175"/>
              <a:gd name="connsiteY369" fmla="*/ 7788155 h 18259423"/>
              <a:gd name="connsiteX370" fmla="*/ 6956779 w 12195175"/>
              <a:gd name="connsiteY370" fmla="*/ 7792744 h 18259423"/>
              <a:gd name="connsiteX371" fmla="*/ 6921198 w 12195175"/>
              <a:gd name="connsiteY371" fmla="*/ 7759468 h 18259423"/>
              <a:gd name="connsiteX372" fmla="*/ 6836264 w 12195175"/>
              <a:gd name="connsiteY372" fmla="*/ 7706687 h 18259423"/>
              <a:gd name="connsiteX373" fmla="*/ 6736408 w 12195175"/>
              <a:gd name="connsiteY373" fmla="*/ 7695212 h 18259423"/>
              <a:gd name="connsiteX374" fmla="*/ 6713453 w 12195175"/>
              <a:gd name="connsiteY374" fmla="*/ 7691770 h 18259423"/>
              <a:gd name="connsiteX375" fmla="*/ 6540141 w 12195175"/>
              <a:gd name="connsiteY375" fmla="*/ 7666527 h 18259423"/>
              <a:gd name="connsiteX376" fmla="*/ 6490787 w 12195175"/>
              <a:gd name="connsiteY376" fmla="*/ 7658495 h 18259423"/>
              <a:gd name="connsiteX377" fmla="*/ 6458649 w 12195175"/>
              <a:gd name="connsiteY377" fmla="*/ 7612597 h 18259423"/>
              <a:gd name="connsiteX378" fmla="*/ 6427660 w 12195175"/>
              <a:gd name="connsiteY378" fmla="*/ 7577026 h 18259423"/>
              <a:gd name="connsiteX379" fmla="*/ 6324361 w 12195175"/>
              <a:gd name="connsiteY379" fmla="*/ 7574732 h 18259423"/>
              <a:gd name="connsiteX380" fmla="*/ 6226801 w 12195175"/>
              <a:gd name="connsiteY380" fmla="*/ 7542603 h 18259423"/>
              <a:gd name="connsiteX381" fmla="*/ 6219914 w 12195175"/>
              <a:gd name="connsiteY381" fmla="*/ 7535719 h 18259423"/>
              <a:gd name="connsiteX382" fmla="*/ 6148753 w 12195175"/>
              <a:gd name="connsiteY382" fmla="*/ 7317707 h 18259423"/>
              <a:gd name="connsiteX383" fmla="*/ 6153344 w 12195175"/>
              <a:gd name="connsiteY383" fmla="*/ 7147886 h 18259423"/>
              <a:gd name="connsiteX384" fmla="*/ 6152196 w 12195175"/>
              <a:gd name="connsiteY384" fmla="*/ 7130675 h 18259423"/>
              <a:gd name="connsiteX385" fmla="*/ 6218767 w 12195175"/>
              <a:gd name="connsiteY385" fmla="*/ 7053797 h 18259423"/>
              <a:gd name="connsiteX386" fmla="*/ 6241722 w 12195175"/>
              <a:gd name="connsiteY386" fmla="*/ 7006752 h 18259423"/>
              <a:gd name="connsiteX387" fmla="*/ 6417330 w 12195175"/>
              <a:gd name="connsiteY387" fmla="*/ 6839227 h 18259423"/>
              <a:gd name="connsiteX388" fmla="*/ 6436842 w 12195175"/>
              <a:gd name="connsiteY388" fmla="*/ 6826606 h 18259423"/>
              <a:gd name="connsiteX389" fmla="*/ 6532106 w 12195175"/>
              <a:gd name="connsiteY389" fmla="*/ 6777266 h 18259423"/>
              <a:gd name="connsiteX390" fmla="*/ 6587199 w 12195175"/>
              <a:gd name="connsiteY390" fmla="*/ 6758907 h 18259423"/>
              <a:gd name="connsiteX391" fmla="*/ 6642292 w 12195175"/>
              <a:gd name="connsiteY391" fmla="*/ 6758907 h 18259423"/>
              <a:gd name="connsiteX392" fmla="*/ 6820195 w 12195175"/>
              <a:gd name="connsiteY392" fmla="*/ 6684324 h 18259423"/>
              <a:gd name="connsiteX393" fmla="*/ 6891356 w 12195175"/>
              <a:gd name="connsiteY393" fmla="*/ 6620068 h 18259423"/>
              <a:gd name="connsiteX394" fmla="*/ 6936119 w 12195175"/>
              <a:gd name="connsiteY394" fmla="*/ 6569581 h 18259423"/>
              <a:gd name="connsiteX395" fmla="*/ 6995803 w 12195175"/>
              <a:gd name="connsiteY395" fmla="*/ 6511061 h 18259423"/>
              <a:gd name="connsiteX396" fmla="*/ 7056634 w 12195175"/>
              <a:gd name="connsiteY396" fmla="*/ 6464017 h 18259423"/>
              <a:gd name="connsiteX397" fmla="*/ 7076146 w 12195175"/>
              <a:gd name="connsiteY397" fmla="*/ 6396318 h 18259423"/>
              <a:gd name="connsiteX398" fmla="*/ 7103693 w 12195175"/>
              <a:gd name="connsiteY398" fmla="*/ 6391728 h 18259423"/>
              <a:gd name="connsiteX399" fmla="*/ 7178297 w 12195175"/>
              <a:gd name="connsiteY399" fmla="*/ 6381401 h 18259423"/>
              <a:gd name="connsiteX400" fmla="*/ 7203548 w 12195175"/>
              <a:gd name="connsiteY400" fmla="*/ 6383696 h 18259423"/>
              <a:gd name="connsiteX401" fmla="*/ 7262084 w 12195175"/>
              <a:gd name="connsiteY401" fmla="*/ 6388286 h 18259423"/>
              <a:gd name="connsiteX402" fmla="*/ 7340132 w 12195175"/>
              <a:gd name="connsiteY402" fmla="*/ 6391728 h 18259423"/>
              <a:gd name="connsiteX403" fmla="*/ 7355053 w 12195175"/>
              <a:gd name="connsiteY403" fmla="*/ 6357305 h 18259423"/>
              <a:gd name="connsiteX404" fmla="*/ 7361940 w 12195175"/>
              <a:gd name="connsiteY404" fmla="*/ 6352715 h 18259423"/>
              <a:gd name="connsiteX405" fmla="*/ 7470977 w 12195175"/>
              <a:gd name="connsiteY405" fmla="*/ 6374516 h 18259423"/>
              <a:gd name="connsiteX406" fmla="*/ 7488194 w 12195175"/>
              <a:gd name="connsiteY406" fmla="*/ 6389434 h 18259423"/>
              <a:gd name="connsiteX407" fmla="*/ 7549025 w 12195175"/>
              <a:gd name="connsiteY407" fmla="*/ 6358452 h 18259423"/>
              <a:gd name="connsiteX408" fmla="*/ 7552469 w 12195175"/>
              <a:gd name="connsiteY408" fmla="*/ 6299933 h 18259423"/>
              <a:gd name="connsiteX409" fmla="*/ 7573128 w 12195175"/>
              <a:gd name="connsiteY409" fmla="*/ 6250594 h 18259423"/>
              <a:gd name="connsiteX410" fmla="*/ 7653472 w 12195175"/>
              <a:gd name="connsiteY410" fmla="*/ 6337799 h 18259423"/>
              <a:gd name="connsiteX411" fmla="*/ 7712008 w 12195175"/>
              <a:gd name="connsiteY411" fmla="*/ 6351568 h 18259423"/>
              <a:gd name="connsiteX412" fmla="*/ 7817602 w 12195175"/>
              <a:gd name="connsiteY412" fmla="*/ 6322882 h 18259423"/>
              <a:gd name="connsiteX413" fmla="*/ 7850887 w 12195175"/>
              <a:gd name="connsiteY413" fmla="*/ 6306818 h 18259423"/>
              <a:gd name="connsiteX414" fmla="*/ 7886468 w 12195175"/>
              <a:gd name="connsiteY414" fmla="*/ 6224203 h 18259423"/>
              <a:gd name="connsiteX415" fmla="*/ 7901389 w 12195175"/>
              <a:gd name="connsiteY415" fmla="*/ 6206992 h 18259423"/>
              <a:gd name="connsiteX416" fmla="*/ 7981732 w 12195175"/>
              <a:gd name="connsiteY416" fmla="*/ 6234529 h 18259423"/>
              <a:gd name="connsiteX417" fmla="*/ 8008131 w 12195175"/>
              <a:gd name="connsiteY417" fmla="*/ 6276985 h 18259423"/>
              <a:gd name="connsiteX418" fmla="*/ 8024200 w 12195175"/>
              <a:gd name="connsiteY418" fmla="*/ 6258626 h 18259423"/>
              <a:gd name="connsiteX419" fmla="*/ 8029939 w 12195175"/>
              <a:gd name="connsiteY419" fmla="*/ 6227645 h 18259423"/>
              <a:gd name="connsiteX420" fmla="*/ 8056337 w 12195175"/>
              <a:gd name="connsiteY420" fmla="*/ 6205844 h 18259423"/>
              <a:gd name="connsiteX421" fmla="*/ 8081588 w 12195175"/>
              <a:gd name="connsiteY421" fmla="*/ 6220761 h 18259423"/>
              <a:gd name="connsiteX422" fmla="*/ 8106839 w 12195175"/>
              <a:gd name="connsiteY422" fmla="*/ 6242562 h 18259423"/>
              <a:gd name="connsiteX423" fmla="*/ 8127498 w 12195175"/>
              <a:gd name="connsiteY423" fmla="*/ 6211581 h 18259423"/>
              <a:gd name="connsiteX424" fmla="*/ 8140124 w 12195175"/>
              <a:gd name="connsiteY424" fmla="*/ 6149619 h 18259423"/>
              <a:gd name="connsiteX425" fmla="*/ 8200955 w 12195175"/>
              <a:gd name="connsiteY425" fmla="*/ 6100280 h 18259423"/>
              <a:gd name="connsiteX426" fmla="*/ 8233093 w 12195175"/>
              <a:gd name="connsiteY426" fmla="*/ 6138146 h 18259423"/>
              <a:gd name="connsiteX427" fmla="*/ 8269821 w 12195175"/>
              <a:gd name="connsiteY427" fmla="*/ 6088806 h 18259423"/>
              <a:gd name="connsiteX428" fmla="*/ 8269821 w 12195175"/>
              <a:gd name="connsiteY428" fmla="*/ 5993568 h 18259423"/>
              <a:gd name="connsiteX429" fmla="*/ 8311141 w 12195175"/>
              <a:gd name="connsiteY429" fmla="*/ 6016518 h 18259423"/>
              <a:gd name="connsiteX430" fmla="*/ 8329505 w 12195175"/>
              <a:gd name="connsiteY430" fmla="*/ 6073889 h 18259423"/>
              <a:gd name="connsiteX431" fmla="*/ 8371972 w 12195175"/>
              <a:gd name="connsiteY431" fmla="*/ 6065857 h 18259423"/>
              <a:gd name="connsiteX432" fmla="*/ 8377711 w 12195175"/>
              <a:gd name="connsiteY432" fmla="*/ 6087658 h 18259423"/>
              <a:gd name="connsiteX433" fmla="*/ 8404110 w 12195175"/>
              <a:gd name="connsiteY433" fmla="*/ 6187485 h 18259423"/>
              <a:gd name="connsiteX434" fmla="*/ 8422474 w 12195175"/>
              <a:gd name="connsiteY434" fmla="*/ 6220761 h 18259423"/>
              <a:gd name="connsiteX435" fmla="*/ 8475271 w 12195175"/>
              <a:gd name="connsiteY435" fmla="*/ 6216171 h 18259423"/>
              <a:gd name="connsiteX436" fmla="*/ 8483305 w 12195175"/>
              <a:gd name="connsiteY436" fmla="*/ 6205844 h 18259423"/>
              <a:gd name="connsiteX437" fmla="*/ 8503965 w 12195175"/>
              <a:gd name="connsiteY437" fmla="*/ 6122082 h 18259423"/>
              <a:gd name="connsiteX438" fmla="*/ 8578570 w 12195175"/>
              <a:gd name="connsiteY438" fmla="*/ 6087658 h 18259423"/>
              <a:gd name="connsiteX439" fmla="*/ 8631367 w 12195175"/>
              <a:gd name="connsiteY439" fmla="*/ 6087658 h 18259423"/>
              <a:gd name="connsiteX440" fmla="*/ 8656618 w 12195175"/>
              <a:gd name="connsiteY440" fmla="*/ 6085363 h 18259423"/>
              <a:gd name="connsiteX441" fmla="*/ 8719745 w 12195175"/>
              <a:gd name="connsiteY441" fmla="*/ 6087658 h 18259423"/>
              <a:gd name="connsiteX442" fmla="*/ 8741552 w 12195175"/>
              <a:gd name="connsiteY442" fmla="*/ 6123229 h 18259423"/>
              <a:gd name="connsiteX443" fmla="*/ 8786315 w 12195175"/>
              <a:gd name="connsiteY443" fmla="*/ 6054383 h 18259423"/>
              <a:gd name="connsiteX444" fmla="*/ 8819600 w 12195175"/>
              <a:gd name="connsiteY444" fmla="*/ 6017665 h 18259423"/>
              <a:gd name="connsiteX445" fmla="*/ 8864363 w 12195175"/>
              <a:gd name="connsiteY445" fmla="*/ 6044056 h 18259423"/>
              <a:gd name="connsiteX446" fmla="*/ 8878136 w 12195175"/>
              <a:gd name="connsiteY446" fmla="*/ 6080774 h 18259423"/>
              <a:gd name="connsiteX447" fmla="*/ 8917160 w 12195175"/>
              <a:gd name="connsiteY447" fmla="*/ 6085363 h 18259423"/>
              <a:gd name="connsiteX448" fmla="*/ 8997504 w 12195175"/>
              <a:gd name="connsiteY448" fmla="*/ 6101427 h 18259423"/>
              <a:gd name="connsiteX449" fmla="*/ 9022754 w 12195175"/>
              <a:gd name="connsiteY449" fmla="*/ 6091101 h 18259423"/>
              <a:gd name="connsiteX450" fmla="*/ 9036528 w 12195175"/>
              <a:gd name="connsiteY450" fmla="*/ 6047498 h 18259423"/>
              <a:gd name="connsiteX451" fmla="*/ 9096212 w 12195175"/>
              <a:gd name="connsiteY451" fmla="*/ 6015370 h 18259423"/>
              <a:gd name="connsiteX452" fmla="*/ 9161634 w 12195175"/>
              <a:gd name="connsiteY452" fmla="*/ 6030287 h 18259423"/>
              <a:gd name="connsiteX453" fmla="*/ 9198362 w 12195175"/>
              <a:gd name="connsiteY453" fmla="*/ 6065857 h 18259423"/>
              <a:gd name="connsiteX454" fmla="*/ 9253455 w 12195175"/>
              <a:gd name="connsiteY454" fmla="*/ 6047498 h 18259423"/>
              <a:gd name="connsiteX455" fmla="*/ 9303957 w 12195175"/>
              <a:gd name="connsiteY455" fmla="*/ 6050940 h 18259423"/>
              <a:gd name="connsiteX456" fmla="*/ 9328060 w 12195175"/>
              <a:gd name="connsiteY456" fmla="*/ 6007338 h 18259423"/>
              <a:gd name="connsiteX457" fmla="*/ 9442836 w 12195175"/>
              <a:gd name="connsiteY457" fmla="*/ 6000454 h 18259423"/>
              <a:gd name="connsiteX458" fmla="*/ 9468087 w 12195175"/>
              <a:gd name="connsiteY458" fmla="*/ 5972915 h 18259423"/>
              <a:gd name="connsiteX459" fmla="*/ 9476121 w 12195175"/>
              <a:gd name="connsiteY459" fmla="*/ 5928165 h 18259423"/>
              <a:gd name="connsiteX460" fmla="*/ 9536953 w 12195175"/>
              <a:gd name="connsiteY460" fmla="*/ 5906364 h 18259423"/>
              <a:gd name="connsiteX461" fmla="*/ 9596636 w 12195175"/>
              <a:gd name="connsiteY461" fmla="*/ 5947672 h 18259423"/>
              <a:gd name="connsiteX462" fmla="*/ 9629922 w 12195175"/>
              <a:gd name="connsiteY462" fmla="*/ 5948819 h 18259423"/>
              <a:gd name="connsiteX463" fmla="*/ 9670094 w 12195175"/>
              <a:gd name="connsiteY463" fmla="*/ 5941935 h 18259423"/>
              <a:gd name="connsiteX464" fmla="*/ 9727482 w 12195175"/>
              <a:gd name="connsiteY464" fmla="*/ 5893742 h 18259423"/>
              <a:gd name="connsiteX465" fmla="*/ 9740107 w 12195175"/>
              <a:gd name="connsiteY465" fmla="*/ 5893742 h 18259423"/>
              <a:gd name="connsiteX466" fmla="*/ 9861770 w 12195175"/>
              <a:gd name="connsiteY466" fmla="*/ 5874236 h 18259423"/>
              <a:gd name="connsiteX467" fmla="*/ 9877839 w 12195175"/>
              <a:gd name="connsiteY467" fmla="*/ 5854729 h 18259423"/>
              <a:gd name="connsiteX468" fmla="*/ 9983433 w 12195175"/>
              <a:gd name="connsiteY468" fmla="*/ 5834076 h 18259423"/>
              <a:gd name="connsiteX469" fmla="*/ 10053447 w 12195175"/>
              <a:gd name="connsiteY469" fmla="*/ 5830633 h 18259423"/>
              <a:gd name="connsiteX470" fmla="*/ 10130347 w 12195175"/>
              <a:gd name="connsiteY470" fmla="*/ 5829486 h 18259423"/>
              <a:gd name="connsiteX471" fmla="*/ 10148711 w 12195175"/>
              <a:gd name="connsiteY471" fmla="*/ 5827191 h 18259423"/>
              <a:gd name="connsiteX472" fmla="*/ 10273818 w 12195175"/>
              <a:gd name="connsiteY472" fmla="*/ 5812274 h 18259423"/>
              <a:gd name="connsiteX473" fmla="*/ 10327762 w 12195175"/>
              <a:gd name="connsiteY473" fmla="*/ 5805390 h 18259423"/>
              <a:gd name="connsiteX474" fmla="*/ 10459756 w 12195175"/>
              <a:gd name="connsiteY474" fmla="*/ 5790473 h 18259423"/>
              <a:gd name="connsiteX475" fmla="*/ 10583714 w 12195175"/>
              <a:gd name="connsiteY475" fmla="*/ 5762935 h 18259423"/>
              <a:gd name="connsiteX476" fmla="*/ 10595192 w 12195175"/>
              <a:gd name="connsiteY476" fmla="*/ 5758345 h 18259423"/>
              <a:gd name="connsiteX477" fmla="*/ 10692752 w 12195175"/>
              <a:gd name="connsiteY477" fmla="*/ 5702120 h 18259423"/>
              <a:gd name="connsiteX478" fmla="*/ 10718002 w 12195175"/>
              <a:gd name="connsiteY478" fmla="*/ 5733102 h 18259423"/>
              <a:gd name="connsiteX479" fmla="*/ 10724889 w 12195175"/>
              <a:gd name="connsiteY479" fmla="*/ 5730807 h 18259423"/>
              <a:gd name="connsiteX480" fmla="*/ 10761618 w 12195175"/>
              <a:gd name="connsiteY480" fmla="*/ 5714743 h 18259423"/>
              <a:gd name="connsiteX481" fmla="*/ 10815562 w 12195175"/>
              <a:gd name="connsiteY481" fmla="*/ 5692942 h 18259423"/>
              <a:gd name="connsiteX482" fmla="*/ 10891314 w 12195175"/>
              <a:gd name="connsiteY482" fmla="*/ 5703268 h 18259423"/>
              <a:gd name="connsiteX483" fmla="*/ 10991170 w 12195175"/>
              <a:gd name="connsiteY483" fmla="*/ 5643601 h 18259423"/>
              <a:gd name="connsiteX484" fmla="*/ 11021012 w 12195175"/>
              <a:gd name="connsiteY484" fmla="*/ 5645896 h 18259423"/>
              <a:gd name="connsiteX485" fmla="*/ 11062332 w 12195175"/>
              <a:gd name="connsiteY485" fmla="*/ 5637864 h 18259423"/>
              <a:gd name="connsiteX486" fmla="*/ 11080696 w 12195175"/>
              <a:gd name="connsiteY486" fmla="*/ 5610326 h 18259423"/>
              <a:gd name="connsiteX487" fmla="*/ 11113981 w 12195175"/>
              <a:gd name="connsiteY487" fmla="*/ 5627537 h 18259423"/>
              <a:gd name="connsiteX488" fmla="*/ 11166778 w 12195175"/>
              <a:gd name="connsiteY488" fmla="*/ 5605736 h 18259423"/>
              <a:gd name="connsiteX489" fmla="*/ 11179404 w 12195175"/>
              <a:gd name="connsiteY489" fmla="*/ 5603441 h 18259423"/>
              <a:gd name="connsiteX490" fmla="*/ 11223018 w 12195175"/>
              <a:gd name="connsiteY490" fmla="*/ 5588525 h 18259423"/>
              <a:gd name="connsiteX491" fmla="*/ 11247122 w 12195175"/>
              <a:gd name="connsiteY491" fmla="*/ 5554102 h 18259423"/>
              <a:gd name="connsiteX492" fmla="*/ 11265486 w 12195175"/>
              <a:gd name="connsiteY492" fmla="*/ 5590820 h 18259423"/>
              <a:gd name="connsiteX493" fmla="*/ 11420434 w 12195175"/>
              <a:gd name="connsiteY493" fmla="*/ 5507057 h 18259423"/>
              <a:gd name="connsiteX494" fmla="*/ 11487004 w 12195175"/>
              <a:gd name="connsiteY494" fmla="*/ 5535743 h 18259423"/>
              <a:gd name="connsiteX495" fmla="*/ 11512255 w 12195175"/>
              <a:gd name="connsiteY495" fmla="*/ 5499025 h 18259423"/>
              <a:gd name="connsiteX496" fmla="*/ 11547836 w 12195175"/>
              <a:gd name="connsiteY496" fmla="*/ 5486404 h 18259423"/>
              <a:gd name="connsiteX497" fmla="*/ 11625884 w 12195175"/>
              <a:gd name="connsiteY497" fmla="*/ 5473782 h 18259423"/>
              <a:gd name="connsiteX498" fmla="*/ 11683272 w 12195175"/>
              <a:gd name="connsiteY498" fmla="*/ 5465750 h 18259423"/>
              <a:gd name="connsiteX499" fmla="*/ 11703932 w 12195175"/>
              <a:gd name="connsiteY499" fmla="*/ 5460013 h 18259423"/>
              <a:gd name="connsiteX500" fmla="*/ 11756729 w 12195175"/>
              <a:gd name="connsiteY500" fmla="*/ 5425590 h 18259423"/>
              <a:gd name="connsiteX501" fmla="*/ 11848550 w 12195175"/>
              <a:gd name="connsiteY501" fmla="*/ 5419852 h 18259423"/>
              <a:gd name="connsiteX502" fmla="*/ 11878392 w 12195175"/>
              <a:gd name="connsiteY502" fmla="*/ 5415262 h 18259423"/>
              <a:gd name="connsiteX503" fmla="*/ 11904790 w 12195175"/>
              <a:gd name="connsiteY503" fmla="*/ 5411820 h 18259423"/>
              <a:gd name="connsiteX504" fmla="*/ 12028749 w 12195175"/>
              <a:gd name="connsiteY504" fmla="*/ 5372807 h 18259423"/>
              <a:gd name="connsiteX505" fmla="*/ 1148 w 12195175"/>
              <a:gd name="connsiteY505" fmla="*/ 0 h 18259423"/>
              <a:gd name="connsiteX506" fmla="*/ 12195175 w 12195175"/>
              <a:gd name="connsiteY506" fmla="*/ 0 h 18259423"/>
              <a:gd name="connsiteX507" fmla="*/ 12195175 w 12195175"/>
              <a:gd name="connsiteY507" fmla="*/ 1211262 h 18259423"/>
              <a:gd name="connsiteX508" fmla="*/ 12126308 w 12195175"/>
              <a:gd name="connsiteY508" fmla="*/ 1210896 h 18259423"/>
              <a:gd name="connsiteX509" fmla="*/ 74606 w 12195175"/>
              <a:gd name="connsiteY509" fmla="*/ 1210896 h 18259423"/>
              <a:gd name="connsiteX510" fmla="*/ 3444 w 12195175"/>
              <a:gd name="connsiteY510" fmla="*/ 1210896 h 18259423"/>
              <a:gd name="connsiteX511" fmla="*/ 0 w 12195175"/>
              <a:gd name="connsiteY511" fmla="*/ 1189266 h 18259423"/>
              <a:gd name="connsiteX512" fmla="*/ 0 w 12195175"/>
              <a:gd name="connsiteY512" fmla="*/ 461922 h 18259423"/>
              <a:gd name="connsiteX513" fmla="*/ 0 w 12195175"/>
              <a:gd name="connsiteY513" fmla="*/ 19063 h 18259423"/>
              <a:gd name="connsiteX514" fmla="*/ 1148 w 12195175"/>
              <a:gd name="connsiteY514" fmla="*/ 0 h 1825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2195175" h="18259423">
                <a:moveTo>
                  <a:pt x="6296643" y="12671424"/>
                </a:moveTo>
                <a:cubicBezTo>
                  <a:pt x="6292057" y="12707005"/>
                  <a:pt x="6285178" y="12734551"/>
                  <a:pt x="6284031" y="12763246"/>
                </a:cubicBezTo>
                <a:cubicBezTo>
                  <a:pt x="6281738" y="12809156"/>
                  <a:pt x="6282885" y="12855067"/>
                  <a:pt x="6285178" y="12900978"/>
                </a:cubicBezTo>
                <a:cubicBezTo>
                  <a:pt x="6288617" y="12952628"/>
                  <a:pt x="6297790" y="13003130"/>
                  <a:pt x="6300083" y="13054779"/>
                </a:cubicBezTo>
                <a:cubicBezTo>
                  <a:pt x="6302376" y="13154635"/>
                  <a:pt x="6300083" y="13253343"/>
                  <a:pt x="6300083" y="13353199"/>
                </a:cubicBezTo>
                <a:cubicBezTo>
                  <a:pt x="6300083" y="13368120"/>
                  <a:pt x="6300083" y="13383041"/>
                  <a:pt x="6300083" y="13397962"/>
                </a:cubicBezTo>
                <a:cubicBezTo>
                  <a:pt x="6304669" y="13400258"/>
                  <a:pt x="6308108" y="13402553"/>
                  <a:pt x="6311548" y="13404849"/>
                </a:cubicBezTo>
                <a:cubicBezTo>
                  <a:pt x="6331039" y="13388780"/>
                  <a:pt x="6352823" y="13375007"/>
                  <a:pt x="6371168" y="13356643"/>
                </a:cubicBezTo>
                <a:cubicBezTo>
                  <a:pt x="6395245" y="13332540"/>
                  <a:pt x="6422761" y="13314175"/>
                  <a:pt x="6454864" y="13302698"/>
                </a:cubicBezTo>
                <a:cubicBezTo>
                  <a:pt x="6473209" y="13296959"/>
                  <a:pt x="6491553" y="13287776"/>
                  <a:pt x="6508751" y="13280890"/>
                </a:cubicBezTo>
                <a:cubicBezTo>
                  <a:pt x="6508751" y="13253343"/>
                  <a:pt x="6508751" y="13228092"/>
                  <a:pt x="6508751" y="13201694"/>
                </a:cubicBezTo>
                <a:cubicBezTo>
                  <a:pt x="6478941" y="13186773"/>
                  <a:pt x="6444546" y="13171852"/>
                  <a:pt x="6447985" y="13135123"/>
                </a:cubicBezTo>
                <a:cubicBezTo>
                  <a:pt x="6453718" y="13075439"/>
                  <a:pt x="6428494" y="13023789"/>
                  <a:pt x="6412443" y="12970992"/>
                </a:cubicBezTo>
                <a:cubicBezTo>
                  <a:pt x="6384926" y="12879170"/>
                  <a:pt x="6349384" y="12789644"/>
                  <a:pt x="6316134" y="12698970"/>
                </a:cubicBezTo>
                <a:cubicBezTo>
                  <a:pt x="6312695" y="12690936"/>
                  <a:pt x="6304669" y="12684049"/>
                  <a:pt x="6296643" y="12671424"/>
                </a:cubicBezTo>
                <a:close/>
                <a:moveTo>
                  <a:pt x="5127574" y="9880166"/>
                </a:moveTo>
                <a:cubicBezTo>
                  <a:pt x="5122216" y="9881176"/>
                  <a:pt x="5117140" y="9888104"/>
                  <a:pt x="5106989" y="9901958"/>
                </a:cubicBezTo>
                <a:cubicBezTo>
                  <a:pt x="5126164" y="9907731"/>
                  <a:pt x="5140827" y="9912349"/>
                  <a:pt x="5149851" y="9893876"/>
                </a:cubicBezTo>
                <a:cubicBezTo>
                  <a:pt x="5138572" y="9884063"/>
                  <a:pt x="5132932" y="9879156"/>
                  <a:pt x="5127574" y="9880166"/>
                </a:cubicBezTo>
                <a:close/>
                <a:moveTo>
                  <a:pt x="5024922" y="9814481"/>
                </a:moveTo>
                <a:cubicBezTo>
                  <a:pt x="5018389" y="9813620"/>
                  <a:pt x="5011571" y="9815917"/>
                  <a:pt x="5004753" y="9821085"/>
                </a:cubicBezTo>
                <a:cubicBezTo>
                  <a:pt x="4983164" y="9837162"/>
                  <a:pt x="4984299" y="9860130"/>
                  <a:pt x="5005890" y="9879653"/>
                </a:cubicBezTo>
                <a:cubicBezTo>
                  <a:pt x="5020661" y="9892286"/>
                  <a:pt x="5036570" y="9904918"/>
                  <a:pt x="5052478" y="9918699"/>
                </a:cubicBezTo>
                <a:cubicBezTo>
                  <a:pt x="5063841" y="9910660"/>
                  <a:pt x="5078613" y="9902621"/>
                  <a:pt x="5091113" y="9894583"/>
                </a:cubicBezTo>
                <a:cubicBezTo>
                  <a:pt x="5074068" y="9870466"/>
                  <a:pt x="5059296" y="9848646"/>
                  <a:pt x="5043387" y="9826827"/>
                </a:cubicBezTo>
                <a:cubicBezTo>
                  <a:pt x="5037706" y="9819362"/>
                  <a:pt x="5031456" y="9815343"/>
                  <a:pt x="5024922" y="9814481"/>
                </a:cubicBezTo>
                <a:close/>
                <a:moveTo>
                  <a:pt x="5159044" y="9180626"/>
                </a:moveTo>
                <a:cubicBezTo>
                  <a:pt x="5175346" y="9180482"/>
                  <a:pt x="5191989" y="9181486"/>
                  <a:pt x="5208631" y="9182634"/>
                </a:cubicBezTo>
                <a:cubicBezTo>
                  <a:pt x="5223552" y="9182634"/>
                  <a:pt x="5239621" y="9189519"/>
                  <a:pt x="5249951" y="9199846"/>
                </a:cubicBezTo>
                <a:cubicBezTo>
                  <a:pt x="5283237" y="9231977"/>
                  <a:pt x="5324558" y="9252632"/>
                  <a:pt x="5367025" y="9268697"/>
                </a:cubicBezTo>
                <a:cubicBezTo>
                  <a:pt x="5419823" y="9287057"/>
                  <a:pt x="5458848" y="9321482"/>
                  <a:pt x="5493281" y="9363940"/>
                </a:cubicBezTo>
                <a:cubicBezTo>
                  <a:pt x="5517384" y="9392628"/>
                  <a:pt x="5548374" y="9416725"/>
                  <a:pt x="5575921" y="9443118"/>
                </a:cubicBezTo>
                <a:cubicBezTo>
                  <a:pt x="5590842" y="9456888"/>
                  <a:pt x="5603468" y="9451151"/>
                  <a:pt x="5616094" y="9438528"/>
                </a:cubicBezTo>
                <a:cubicBezTo>
                  <a:pt x="5647084" y="9407545"/>
                  <a:pt x="5678074" y="9376563"/>
                  <a:pt x="5710213" y="9344432"/>
                </a:cubicBezTo>
                <a:cubicBezTo>
                  <a:pt x="5727429" y="9327220"/>
                  <a:pt x="5743497" y="9311155"/>
                  <a:pt x="5771044" y="9308860"/>
                </a:cubicBezTo>
                <a:cubicBezTo>
                  <a:pt x="5787113" y="9306565"/>
                  <a:pt x="5800886" y="9293942"/>
                  <a:pt x="5815807" y="9287057"/>
                </a:cubicBezTo>
                <a:cubicBezTo>
                  <a:pt x="5864014" y="9262959"/>
                  <a:pt x="5888118" y="9268697"/>
                  <a:pt x="5914517" y="9315745"/>
                </a:cubicBezTo>
                <a:cubicBezTo>
                  <a:pt x="5927142" y="9338695"/>
                  <a:pt x="5947802" y="9351318"/>
                  <a:pt x="5970758" y="9358203"/>
                </a:cubicBezTo>
                <a:cubicBezTo>
                  <a:pt x="6025851" y="9374268"/>
                  <a:pt x="6070615" y="9407545"/>
                  <a:pt x="6111935" y="9441971"/>
                </a:cubicBezTo>
                <a:cubicBezTo>
                  <a:pt x="6165881" y="9486723"/>
                  <a:pt x="6210644" y="9541804"/>
                  <a:pt x="6261147" y="9591147"/>
                </a:cubicBezTo>
                <a:cubicBezTo>
                  <a:pt x="6276068" y="9606065"/>
                  <a:pt x="6290989" y="9620982"/>
                  <a:pt x="6309353" y="9631310"/>
                </a:cubicBezTo>
                <a:cubicBezTo>
                  <a:pt x="6372481" y="9665735"/>
                  <a:pt x="6431018" y="9707045"/>
                  <a:pt x="6480373" y="9760978"/>
                </a:cubicBezTo>
                <a:cubicBezTo>
                  <a:pt x="6495294" y="9777043"/>
                  <a:pt x="6507920" y="9793108"/>
                  <a:pt x="6501033" y="9817206"/>
                </a:cubicBezTo>
                <a:cubicBezTo>
                  <a:pt x="6494146" y="9839009"/>
                  <a:pt x="6504476" y="9856221"/>
                  <a:pt x="6518250" y="9871139"/>
                </a:cubicBezTo>
                <a:cubicBezTo>
                  <a:pt x="6536614" y="9889499"/>
                  <a:pt x="6557274" y="9906712"/>
                  <a:pt x="6573343" y="9926219"/>
                </a:cubicBezTo>
                <a:cubicBezTo>
                  <a:pt x="6589412" y="9948022"/>
                  <a:pt x="6600890" y="9973267"/>
                  <a:pt x="6612368" y="9997365"/>
                </a:cubicBezTo>
                <a:cubicBezTo>
                  <a:pt x="6623845" y="10023758"/>
                  <a:pt x="6634175" y="10051298"/>
                  <a:pt x="6643358" y="10078838"/>
                </a:cubicBezTo>
                <a:cubicBezTo>
                  <a:pt x="6655983" y="10114411"/>
                  <a:pt x="6660574" y="10152278"/>
                  <a:pt x="6691565" y="10180966"/>
                </a:cubicBezTo>
                <a:cubicBezTo>
                  <a:pt x="6703042" y="10190146"/>
                  <a:pt x="6701895" y="10214244"/>
                  <a:pt x="6704190" y="10232604"/>
                </a:cubicBezTo>
                <a:cubicBezTo>
                  <a:pt x="6711077" y="10272767"/>
                  <a:pt x="6712225" y="10315225"/>
                  <a:pt x="6723702" y="10354240"/>
                </a:cubicBezTo>
                <a:cubicBezTo>
                  <a:pt x="6736328" y="10402435"/>
                  <a:pt x="6755840" y="10447188"/>
                  <a:pt x="6771909" y="10494236"/>
                </a:cubicBezTo>
                <a:cubicBezTo>
                  <a:pt x="6774205" y="10502268"/>
                  <a:pt x="6776500" y="10513744"/>
                  <a:pt x="6773057" y="10520629"/>
                </a:cubicBezTo>
                <a:cubicBezTo>
                  <a:pt x="6744362" y="10573414"/>
                  <a:pt x="6752397" y="10628494"/>
                  <a:pt x="6777648" y="10676690"/>
                </a:cubicBezTo>
                <a:cubicBezTo>
                  <a:pt x="6802899" y="10726033"/>
                  <a:pt x="6794865" y="10767343"/>
                  <a:pt x="6775353" y="10804063"/>
                </a:cubicBezTo>
                <a:cubicBezTo>
                  <a:pt x="6797160" y="10869471"/>
                  <a:pt x="6816673" y="10930289"/>
                  <a:pt x="6838480" y="10989960"/>
                </a:cubicBezTo>
                <a:cubicBezTo>
                  <a:pt x="6857993" y="11042745"/>
                  <a:pt x="6882096" y="11093235"/>
                  <a:pt x="6901608" y="11147168"/>
                </a:cubicBezTo>
                <a:cubicBezTo>
                  <a:pt x="6910791" y="11173561"/>
                  <a:pt x="6908495" y="11204544"/>
                  <a:pt x="6919973" y="11230936"/>
                </a:cubicBezTo>
                <a:cubicBezTo>
                  <a:pt x="6931451" y="11256181"/>
                  <a:pt x="6952111" y="11277984"/>
                  <a:pt x="6970475" y="11303229"/>
                </a:cubicBezTo>
                <a:cubicBezTo>
                  <a:pt x="6928007" y="11330770"/>
                  <a:pt x="6939485" y="11368637"/>
                  <a:pt x="6954406" y="11397325"/>
                </a:cubicBezTo>
                <a:cubicBezTo>
                  <a:pt x="6976214" y="11438635"/>
                  <a:pt x="6965884" y="11465028"/>
                  <a:pt x="6934894" y="11492568"/>
                </a:cubicBezTo>
                <a:cubicBezTo>
                  <a:pt x="6915382" y="11510928"/>
                  <a:pt x="6900461" y="11536174"/>
                  <a:pt x="6880948" y="11554534"/>
                </a:cubicBezTo>
                <a:cubicBezTo>
                  <a:pt x="6855697" y="11576336"/>
                  <a:pt x="6829298" y="11598139"/>
                  <a:pt x="6799456" y="11613056"/>
                </a:cubicBezTo>
                <a:cubicBezTo>
                  <a:pt x="6766170" y="11630269"/>
                  <a:pt x="6750101" y="11655514"/>
                  <a:pt x="6742067" y="11689940"/>
                </a:cubicBezTo>
                <a:cubicBezTo>
                  <a:pt x="6736328" y="11710595"/>
                  <a:pt x="6731737" y="11731250"/>
                  <a:pt x="6724850" y="11751905"/>
                </a:cubicBezTo>
                <a:cubicBezTo>
                  <a:pt x="6715668" y="11776002"/>
                  <a:pt x="6703042" y="11797805"/>
                  <a:pt x="6670904" y="11802395"/>
                </a:cubicBezTo>
                <a:cubicBezTo>
                  <a:pt x="6647949" y="11804690"/>
                  <a:pt x="6637619" y="11820756"/>
                  <a:pt x="6639914" y="11844853"/>
                </a:cubicBezTo>
                <a:cubicBezTo>
                  <a:pt x="6644505" y="11886164"/>
                  <a:pt x="6636471" y="11926326"/>
                  <a:pt x="6621550" y="11965342"/>
                </a:cubicBezTo>
                <a:cubicBezTo>
                  <a:pt x="6618107" y="11975669"/>
                  <a:pt x="6614663" y="11985996"/>
                  <a:pt x="6607776" y="11994029"/>
                </a:cubicBezTo>
                <a:cubicBezTo>
                  <a:pt x="6572195" y="12033044"/>
                  <a:pt x="6573343" y="12080092"/>
                  <a:pt x="6579082" y="12128288"/>
                </a:cubicBezTo>
                <a:cubicBezTo>
                  <a:pt x="6580230" y="12139763"/>
                  <a:pt x="6582525" y="12151238"/>
                  <a:pt x="6585969" y="12163860"/>
                </a:cubicBezTo>
                <a:cubicBezTo>
                  <a:pt x="6602038" y="12244186"/>
                  <a:pt x="6615811" y="12325659"/>
                  <a:pt x="6635323" y="12404837"/>
                </a:cubicBezTo>
                <a:cubicBezTo>
                  <a:pt x="6645653" y="12449590"/>
                  <a:pt x="6664018" y="12492048"/>
                  <a:pt x="6678939" y="12535653"/>
                </a:cubicBezTo>
                <a:cubicBezTo>
                  <a:pt x="6701895" y="12596471"/>
                  <a:pt x="6725998" y="12657289"/>
                  <a:pt x="6734032" y="12723844"/>
                </a:cubicBezTo>
                <a:cubicBezTo>
                  <a:pt x="6739771" y="12776630"/>
                  <a:pt x="6759284" y="12827120"/>
                  <a:pt x="6762727" y="12879906"/>
                </a:cubicBezTo>
                <a:cubicBezTo>
                  <a:pt x="6767318" y="12930396"/>
                  <a:pt x="6783387" y="12974001"/>
                  <a:pt x="6805195" y="13017606"/>
                </a:cubicBezTo>
                <a:cubicBezTo>
                  <a:pt x="6817820" y="13041704"/>
                  <a:pt x="6824707" y="13070392"/>
                  <a:pt x="6804047" y="13091047"/>
                </a:cubicBezTo>
                <a:cubicBezTo>
                  <a:pt x="6761579" y="13133505"/>
                  <a:pt x="6766170" y="13185143"/>
                  <a:pt x="6769614" y="13236780"/>
                </a:cubicBezTo>
                <a:cubicBezTo>
                  <a:pt x="6773057" y="13281534"/>
                  <a:pt x="6782239" y="13326286"/>
                  <a:pt x="6789126" y="13374482"/>
                </a:cubicBezTo>
                <a:cubicBezTo>
                  <a:pt x="6805195" y="13375629"/>
                  <a:pt x="6817820" y="13376776"/>
                  <a:pt x="6831594" y="13376776"/>
                </a:cubicBezTo>
                <a:cubicBezTo>
                  <a:pt x="6853402" y="13376776"/>
                  <a:pt x="6867175" y="13387104"/>
                  <a:pt x="6871766" y="13407760"/>
                </a:cubicBezTo>
                <a:cubicBezTo>
                  <a:pt x="6883244" y="13473168"/>
                  <a:pt x="6899313" y="13538575"/>
                  <a:pt x="6878653" y="13606278"/>
                </a:cubicBezTo>
                <a:cubicBezTo>
                  <a:pt x="6877505" y="13609720"/>
                  <a:pt x="6878653" y="13613164"/>
                  <a:pt x="6876357" y="13615458"/>
                </a:cubicBezTo>
                <a:cubicBezTo>
                  <a:pt x="6852254" y="13642998"/>
                  <a:pt x="6849958" y="13677424"/>
                  <a:pt x="6848811" y="13715292"/>
                </a:cubicBezTo>
                <a:cubicBezTo>
                  <a:pt x="6827003" y="13716439"/>
                  <a:pt x="6807490" y="13718734"/>
                  <a:pt x="6787978" y="13719882"/>
                </a:cubicBezTo>
                <a:cubicBezTo>
                  <a:pt x="6784535" y="13733652"/>
                  <a:pt x="6779944" y="13746274"/>
                  <a:pt x="6776500" y="13757750"/>
                </a:cubicBezTo>
                <a:cubicBezTo>
                  <a:pt x="6791421" y="13785290"/>
                  <a:pt x="6815525" y="13793322"/>
                  <a:pt x="6839628" y="13789880"/>
                </a:cubicBezTo>
                <a:cubicBezTo>
                  <a:pt x="6890131" y="13782994"/>
                  <a:pt x="6932599" y="13807092"/>
                  <a:pt x="6976214" y="13820862"/>
                </a:cubicBezTo>
                <a:cubicBezTo>
                  <a:pt x="7014091" y="13833485"/>
                  <a:pt x="7049672" y="13855288"/>
                  <a:pt x="7090992" y="13874795"/>
                </a:cubicBezTo>
                <a:cubicBezTo>
                  <a:pt x="7118539" y="13851845"/>
                  <a:pt x="7142643" y="13867910"/>
                  <a:pt x="7170189" y="13890860"/>
                </a:cubicBezTo>
                <a:cubicBezTo>
                  <a:pt x="7200032" y="13916106"/>
                  <a:pt x="7235613" y="13934466"/>
                  <a:pt x="7268898" y="13955120"/>
                </a:cubicBezTo>
                <a:cubicBezTo>
                  <a:pt x="7273490" y="13958563"/>
                  <a:pt x="7280376" y="13960858"/>
                  <a:pt x="7283820" y="13964301"/>
                </a:cubicBezTo>
                <a:cubicBezTo>
                  <a:pt x="7313662" y="13995284"/>
                  <a:pt x="7342356" y="14026266"/>
                  <a:pt x="7372199" y="14056102"/>
                </a:cubicBezTo>
                <a:cubicBezTo>
                  <a:pt x="7380233" y="14064134"/>
                  <a:pt x="7388268" y="14074462"/>
                  <a:pt x="7397450" y="14075609"/>
                </a:cubicBezTo>
                <a:cubicBezTo>
                  <a:pt x="7438770" y="14084789"/>
                  <a:pt x="7472056" y="14116920"/>
                  <a:pt x="7519115" y="14108887"/>
                </a:cubicBezTo>
                <a:cubicBezTo>
                  <a:pt x="7535184" y="14106592"/>
                  <a:pt x="7554696" y="14115772"/>
                  <a:pt x="7571913" y="14122657"/>
                </a:cubicBezTo>
                <a:cubicBezTo>
                  <a:pt x="7613233" y="14137574"/>
                  <a:pt x="7661440" y="14134132"/>
                  <a:pt x="7700464" y="14159377"/>
                </a:cubicBezTo>
                <a:cubicBezTo>
                  <a:pt x="7708499" y="14163967"/>
                  <a:pt x="7717681" y="14166262"/>
                  <a:pt x="7726863" y="14168557"/>
                </a:cubicBezTo>
                <a:cubicBezTo>
                  <a:pt x="7802617" y="14186918"/>
                  <a:pt x="7869188" y="14227080"/>
                  <a:pt x="7940350" y="14259210"/>
                </a:cubicBezTo>
                <a:cubicBezTo>
                  <a:pt x="7969045" y="14272980"/>
                  <a:pt x="7994296" y="14292488"/>
                  <a:pt x="8022991" y="14306258"/>
                </a:cubicBezTo>
                <a:cubicBezTo>
                  <a:pt x="8043651" y="14316586"/>
                  <a:pt x="8068902" y="14321176"/>
                  <a:pt x="8090710" y="14331504"/>
                </a:cubicBezTo>
                <a:cubicBezTo>
                  <a:pt x="8160724" y="14364781"/>
                  <a:pt x="8229591" y="14400354"/>
                  <a:pt x="8290424" y="14449696"/>
                </a:cubicBezTo>
                <a:cubicBezTo>
                  <a:pt x="8312232" y="14466910"/>
                  <a:pt x="8334039" y="14477237"/>
                  <a:pt x="8361586" y="14463467"/>
                </a:cubicBezTo>
                <a:cubicBezTo>
                  <a:pt x="8367325" y="14460024"/>
                  <a:pt x="8377655" y="14457730"/>
                  <a:pt x="8383394" y="14460024"/>
                </a:cubicBezTo>
                <a:cubicBezTo>
                  <a:pt x="8425862" y="14478384"/>
                  <a:pt x="8476364" y="14481827"/>
                  <a:pt x="8509650" y="14519694"/>
                </a:cubicBezTo>
                <a:cubicBezTo>
                  <a:pt x="8524571" y="14535760"/>
                  <a:pt x="8540640" y="14543792"/>
                  <a:pt x="8562448" y="14541498"/>
                </a:cubicBezTo>
                <a:cubicBezTo>
                  <a:pt x="8596881" y="14540350"/>
                  <a:pt x="8626723" y="14548382"/>
                  <a:pt x="8656566" y="14567890"/>
                </a:cubicBezTo>
                <a:cubicBezTo>
                  <a:pt x="8702477" y="14597726"/>
                  <a:pt x="8751831" y="14624118"/>
                  <a:pt x="8800038" y="14649363"/>
                </a:cubicBezTo>
                <a:cubicBezTo>
                  <a:pt x="8812664" y="14656248"/>
                  <a:pt x="8828733" y="14660838"/>
                  <a:pt x="8842506" y="14658543"/>
                </a:cubicBezTo>
                <a:cubicBezTo>
                  <a:pt x="8879235" y="14652806"/>
                  <a:pt x="8909077" y="14653953"/>
                  <a:pt x="8940068" y="14680346"/>
                </a:cubicBezTo>
                <a:cubicBezTo>
                  <a:pt x="8966467" y="14703296"/>
                  <a:pt x="9000900" y="14714771"/>
                  <a:pt x="9031890" y="14730836"/>
                </a:cubicBezTo>
                <a:cubicBezTo>
                  <a:pt x="9055993" y="14744606"/>
                  <a:pt x="9078949" y="14758376"/>
                  <a:pt x="9101905" y="14772146"/>
                </a:cubicBezTo>
                <a:cubicBezTo>
                  <a:pt x="9108791" y="14775589"/>
                  <a:pt x="9115678" y="14777884"/>
                  <a:pt x="9122565" y="14780179"/>
                </a:cubicBezTo>
                <a:cubicBezTo>
                  <a:pt x="9159294" y="14792802"/>
                  <a:pt x="9194875" y="14801982"/>
                  <a:pt x="9230456" y="14815752"/>
                </a:cubicBezTo>
                <a:cubicBezTo>
                  <a:pt x="9260299" y="14826080"/>
                  <a:pt x="9287845" y="14840997"/>
                  <a:pt x="9317688" y="14852472"/>
                </a:cubicBezTo>
                <a:cubicBezTo>
                  <a:pt x="9333757" y="14858210"/>
                  <a:pt x="9349825" y="14861652"/>
                  <a:pt x="9364747" y="14867390"/>
                </a:cubicBezTo>
                <a:cubicBezTo>
                  <a:pt x="9386554" y="14876570"/>
                  <a:pt x="9406067" y="14886898"/>
                  <a:pt x="9427875" y="14894930"/>
                </a:cubicBezTo>
                <a:cubicBezTo>
                  <a:pt x="9441648" y="14901815"/>
                  <a:pt x="9455421" y="14910995"/>
                  <a:pt x="9469195" y="14910995"/>
                </a:cubicBezTo>
                <a:cubicBezTo>
                  <a:pt x="9495594" y="14910995"/>
                  <a:pt x="9515106" y="14920175"/>
                  <a:pt x="9535766" y="14935092"/>
                </a:cubicBezTo>
                <a:cubicBezTo>
                  <a:pt x="9571347" y="14960338"/>
                  <a:pt x="9609224" y="14983288"/>
                  <a:pt x="9647101" y="15006238"/>
                </a:cubicBezTo>
                <a:cubicBezTo>
                  <a:pt x="9658579" y="15013124"/>
                  <a:pt x="9673500" y="15014271"/>
                  <a:pt x="9686125" y="15017714"/>
                </a:cubicBezTo>
                <a:cubicBezTo>
                  <a:pt x="9717115" y="15024598"/>
                  <a:pt x="9748106" y="15031484"/>
                  <a:pt x="9777948" y="15040664"/>
                </a:cubicBezTo>
                <a:cubicBezTo>
                  <a:pt x="9788278" y="15044106"/>
                  <a:pt x="9798608" y="15054434"/>
                  <a:pt x="9804347" y="15064761"/>
                </a:cubicBezTo>
                <a:cubicBezTo>
                  <a:pt x="9829598" y="15104924"/>
                  <a:pt x="9852554" y="15146234"/>
                  <a:pt x="9876657" y="15187544"/>
                </a:cubicBezTo>
                <a:cubicBezTo>
                  <a:pt x="9888135" y="15208200"/>
                  <a:pt x="9899613" y="15230002"/>
                  <a:pt x="9892726" y="15256395"/>
                </a:cubicBezTo>
                <a:cubicBezTo>
                  <a:pt x="9888135" y="15273608"/>
                  <a:pt x="9898465" y="15283935"/>
                  <a:pt x="9913386" y="15286230"/>
                </a:cubicBezTo>
                <a:cubicBezTo>
                  <a:pt x="9938637" y="15290820"/>
                  <a:pt x="9958149" y="15303443"/>
                  <a:pt x="9977662" y="15319508"/>
                </a:cubicBezTo>
                <a:cubicBezTo>
                  <a:pt x="9985696" y="15326393"/>
                  <a:pt x="10002913" y="15329836"/>
                  <a:pt x="10014391" y="15327540"/>
                </a:cubicBezTo>
                <a:cubicBezTo>
                  <a:pt x="10033903" y="15322950"/>
                  <a:pt x="10048824" y="15329836"/>
                  <a:pt x="10066041" y="15335573"/>
                </a:cubicBezTo>
                <a:cubicBezTo>
                  <a:pt x="10122282" y="15357376"/>
                  <a:pt x="10172785" y="15381474"/>
                  <a:pt x="10185410" y="15446882"/>
                </a:cubicBezTo>
                <a:cubicBezTo>
                  <a:pt x="10237060" y="15496224"/>
                  <a:pt x="10262311" y="15559337"/>
                  <a:pt x="10289858" y="15621302"/>
                </a:cubicBezTo>
                <a:cubicBezTo>
                  <a:pt x="10303632" y="15649990"/>
                  <a:pt x="10327735" y="15674088"/>
                  <a:pt x="10321996" y="15709661"/>
                </a:cubicBezTo>
                <a:cubicBezTo>
                  <a:pt x="10319701" y="15719988"/>
                  <a:pt x="10319701" y="15732611"/>
                  <a:pt x="10313962" y="15740644"/>
                </a:cubicBezTo>
                <a:cubicBezTo>
                  <a:pt x="10266903" y="15802609"/>
                  <a:pt x="10245095" y="15873754"/>
                  <a:pt x="10237060" y="15951785"/>
                </a:cubicBezTo>
                <a:cubicBezTo>
                  <a:pt x="10234765" y="15981620"/>
                  <a:pt x="10220991" y="16009160"/>
                  <a:pt x="10215252" y="16038996"/>
                </a:cubicBezTo>
                <a:cubicBezTo>
                  <a:pt x="10212957" y="16052766"/>
                  <a:pt x="10216400" y="16068831"/>
                  <a:pt x="10220991" y="16082601"/>
                </a:cubicBezTo>
                <a:cubicBezTo>
                  <a:pt x="10233617" y="16118174"/>
                  <a:pt x="10247390" y="16153746"/>
                  <a:pt x="10263459" y="16188172"/>
                </a:cubicBezTo>
                <a:cubicBezTo>
                  <a:pt x="10279528" y="16220302"/>
                  <a:pt x="10297893" y="16252432"/>
                  <a:pt x="10315109" y="16283415"/>
                </a:cubicBezTo>
                <a:cubicBezTo>
                  <a:pt x="10320848" y="16294890"/>
                  <a:pt x="10330031" y="16304070"/>
                  <a:pt x="10332326" y="16315545"/>
                </a:cubicBezTo>
                <a:cubicBezTo>
                  <a:pt x="10343804" y="16362593"/>
                  <a:pt x="10377090" y="16399313"/>
                  <a:pt x="10387420" y="16448656"/>
                </a:cubicBezTo>
                <a:cubicBezTo>
                  <a:pt x="10396602" y="16489966"/>
                  <a:pt x="10424149" y="16527834"/>
                  <a:pt x="10444809" y="16566850"/>
                </a:cubicBezTo>
                <a:cubicBezTo>
                  <a:pt x="10450548" y="16578324"/>
                  <a:pt x="10459730" y="16588652"/>
                  <a:pt x="10473503" y="16607012"/>
                </a:cubicBezTo>
                <a:cubicBezTo>
                  <a:pt x="10482685" y="16584062"/>
                  <a:pt x="10489572" y="16571440"/>
                  <a:pt x="10494163" y="16558817"/>
                </a:cubicBezTo>
                <a:cubicBezTo>
                  <a:pt x="10497607" y="16547342"/>
                  <a:pt x="10501050" y="16535866"/>
                  <a:pt x="10502198" y="16523244"/>
                </a:cubicBezTo>
                <a:cubicBezTo>
                  <a:pt x="10506789" y="16492262"/>
                  <a:pt x="10519414" y="16478492"/>
                  <a:pt x="10553848" y="16480786"/>
                </a:cubicBezTo>
                <a:cubicBezTo>
                  <a:pt x="10571065" y="16483082"/>
                  <a:pt x="10590577" y="16469311"/>
                  <a:pt x="10608941" y="16461278"/>
                </a:cubicBezTo>
                <a:cubicBezTo>
                  <a:pt x="10635340" y="16450951"/>
                  <a:pt x="10654853" y="16454394"/>
                  <a:pt x="10680104" y="16471606"/>
                </a:cubicBezTo>
                <a:cubicBezTo>
                  <a:pt x="10720276" y="16497999"/>
                  <a:pt x="10748971" y="16540456"/>
                  <a:pt x="10800621" y="16550784"/>
                </a:cubicBezTo>
                <a:cubicBezTo>
                  <a:pt x="10810951" y="16553080"/>
                  <a:pt x="10822429" y="16570292"/>
                  <a:pt x="10828168" y="16582914"/>
                </a:cubicBezTo>
                <a:cubicBezTo>
                  <a:pt x="10838498" y="16605864"/>
                  <a:pt x="10851123" y="16623078"/>
                  <a:pt x="10877522" y="16624225"/>
                </a:cubicBezTo>
                <a:cubicBezTo>
                  <a:pt x="10895887" y="16625372"/>
                  <a:pt x="10903921" y="16637995"/>
                  <a:pt x="10910808" y="16651765"/>
                </a:cubicBezTo>
                <a:cubicBezTo>
                  <a:pt x="10921138" y="16670125"/>
                  <a:pt x="10933763" y="16678158"/>
                  <a:pt x="10955571" y="16666682"/>
                </a:cubicBezTo>
                <a:cubicBezTo>
                  <a:pt x="10984266" y="16654060"/>
                  <a:pt x="11003778" y="16664388"/>
                  <a:pt x="11011813" y="16696518"/>
                </a:cubicBezTo>
                <a:cubicBezTo>
                  <a:pt x="11027882" y="16758484"/>
                  <a:pt x="11062315" y="16810120"/>
                  <a:pt x="11107078" y="16854874"/>
                </a:cubicBezTo>
                <a:cubicBezTo>
                  <a:pt x="11141512" y="16888152"/>
                  <a:pt x="11155285" y="16885856"/>
                  <a:pt x="11201197" y="16869792"/>
                </a:cubicBezTo>
                <a:cubicBezTo>
                  <a:pt x="11235630" y="16858316"/>
                  <a:pt x="11273507" y="16833072"/>
                  <a:pt x="11312531" y="16864054"/>
                </a:cubicBezTo>
                <a:cubicBezTo>
                  <a:pt x="11318270" y="16868644"/>
                  <a:pt x="11329748" y="16865202"/>
                  <a:pt x="11338930" y="16862906"/>
                </a:cubicBezTo>
                <a:cubicBezTo>
                  <a:pt x="11360738" y="16860612"/>
                  <a:pt x="11383694" y="16857168"/>
                  <a:pt x="11403206" y="16853726"/>
                </a:cubicBezTo>
                <a:cubicBezTo>
                  <a:pt x="11413536" y="16870940"/>
                  <a:pt x="11419275" y="16891594"/>
                  <a:pt x="11429605" y="16893888"/>
                </a:cubicBezTo>
                <a:cubicBezTo>
                  <a:pt x="11444526" y="16898480"/>
                  <a:pt x="11466334" y="16893888"/>
                  <a:pt x="11481255" y="16887004"/>
                </a:cubicBezTo>
                <a:cubicBezTo>
                  <a:pt x="11516836" y="16872086"/>
                  <a:pt x="11548974" y="16865202"/>
                  <a:pt x="11579964" y="16893888"/>
                </a:cubicBezTo>
                <a:cubicBezTo>
                  <a:pt x="11582260" y="16896184"/>
                  <a:pt x="11587999" y="16898480"/>
                  <a:pt x="11592590" y="16898480"/>
                </a:cubicBezTo>
                <a:cubicBezTo>
                  <a:pt x="11636206" y="16893888"/>
                  <a:pt x="11679821" y="16890446"/>
                  <a:pt x="11723437" y="16882414"/>
                </a:cubicBezTo>
                <a:cubicBezTo>
                  <a:pt x="11755575" y="16875528"/>
                  <a:pt x="11769348" y="16874382"/>
                  <a:pt x="11780826" y="16906512"/>
                </a:cubicBezTo>
                <a:cubicBezTo>
                  <a:pt x="11793452" y="16938642"/>
                  <a:pt x="11812964" y="16963888"/>
                  <a:pt x="11839363" y="16985690"/>
                </a:cubicBezTo>
                <a:cubicBezTo>
                  <a:pt x="11855432" y="16999460"/>
                  <a:pt x="11863466" y="17020116"/>
                  <a:pt x="11877240" y="17037328"/>
                </a:cubicBezTo>
                <a:cubicBezTo>
                  <a:pt x="11889865" y="17053392"/>
                  <a:pt x="11904786" y="17060278"/>
                  <a:pt x="11924299" y="17048804"/>
                </a:cubicBezTo>
                <a:cubicBezTo>
                  <a:pt x="11927742" y="17046508"/>
                  <a:pt x="11931185" y="17046508"/>
                  <a:pt x="11933481" y="17044212"/>
                </a:cubicBezTo>
                <a:cubicBezTo>
                  <a:pt x="11975949" y="17009788"/>
                  <a:pt x="12020712" y="17032738"/>
                  <a:pt x="12063180" y="17041918"/>
                </a:cubicBezTo>
                <a:cubicBezTo>
                  <a:pt x="12072362" y="17044212"/>
                  <a:pt x="12084988" y="17053392"/>
                  <a:pt x="12087284" y="17061426"/>
                </a:cubicBezTo>
                <a:cubicBezTo>
                  <a:pt x="12099909" y="17115358"/>
                  <a:pt x="12145820" y="17123392"/>
                  <a:pt x="12185993" y="17138308"/>
                </a:cubicBezTo>
                <a:cubicBezTo>
                  <a:pt x="12189436" y="17139456"/>
                  <a:pt x="12191732" y="17139456"/>
                  <a:pt x="12195175" y="17139456"/>
                </a:cubicBezTo>
                <a:cubicBezTo>
                  <a:pt x="12195175" y="17512396"/>
                  <a:pt x="12195175" y="17886484"/>
                  <a:pt x="12195175" y="18259423"/>
                </a:cubicBezTo>
                <a:cubicBezTo>
                  <a:pt x="8130882" y="18259423"/>
                  <a:pt x="4065441" y="18259423"/>
                  <a:pt x="1148" y="18259423"/>
                </a:cubicBezTo>
                <a:cubicBezTo>
                  <a:pt x="1148" y="18244507"/>
                  <a:pt x="0" y="18228443"/>
                  <a:pt x="0" y="18213523"/>
                </a:cubicBezTo>
                <a:cubicBezTo>
                  <a:pt x="0" y="17607640"/>
                  <a:pt x="0" y="17001756"/>
                  <a:pt x="0" y="16395870"/>
                </a:cubicBezTo>
                <a:cubicBezTo>
                  <a:pt x="0" y="16376363"/>
                  <a:pt x="0" y="16356856"/>
                  <a:pt x="0" y="16331610"/>
                </a:cubicBezTo>
                <a:cubicBezTo>
                  <a:pt x="45912" y="16348823"/>
                  <a:pt x="73458" y="16332758"/>
                  <a:pt x="106744" y="16312102"/>
                </a:cubicBezTo>
                <a:cubicBezTo>
                  <a:pt x="157246" y="16281120"/>
                  <a:pt x="206601" y="16246694"/>
                  <a:pt x="267433" y="16229482"/>
                </a:cubicBezTo>
                <a:cubicBezTo>
                  <a:pt x="304162" y="16219154"/>
                  <a:pt x="344335" y="16203090"/>
                  <a:pt x="370734" y="16168664"/>
                </a:cubicBezTo>
                <a:cubicBezTo>
                  <a:pt x="385655" y="16150304"/>
                  <a:pt x="405167" y="16139976"/>
                  <a:pt x="430418" y="16138829"/>
                </a:cubicBezTo>
                <a:cubicBezTo>
                  <a:pt x="444191" y="16138829"/>
                  <a:pt x="461408" y="16133092"/>
                  <a:pt x="471738" y="16123911"/>
                </a:cubicBezTo>
                <a:cubicBezTo>
                  <a:pt x="548640" y="16057356"/>
                  <a:pt x="615211" y="16068831"/>
                  <a:pt x="689817" y="16112436"/>
                </a:cubicBezTo>
                <a:cubicBezTo>
                  <a:pt x="728841" y="16135386"/>
                  <a:pt x="763275" y="16167516"/>
                  <a:pt x="800004" y="16195056"/>
                </a:cubicBezTo>
                <a:cubicBezTo>
                  <a:pt x="804595" y="16198500"/>
                  <a:pt x="811481" y="16201942"/>
                  <a:pt x="812629" y="16207680"/>
                </a:cubicBezTo>
                <a:cubicBezTo>
                  <a:pt x="825255" y="16251284"/>
                  <a:pt x="859688" y="16248990"/>
                  <a:pt x="894122" y="16248990"/>
                </a:cubicBezTo>
                <a:cubicBezTo>
                  <a:pt x="913634" y="16248990"/>
                  <a:pt x="933146" y="16250137"/>
                  <a:pt x="952659" y="16253580"/>
                </a:cubicBezTo>
                <a:cubicBezTo>
                  <a:pt x="979058" y="16257022"/>
                  <a:pt x="1000865" y="16268498"/>
                  <a:pt x="1021525" y="16288005"/>
                </a:cubicBezTo>
                <a:cubicBezTo>
                  <a:pt x="1103018" y="16363740"/>
                  <a:pt x="1115643" y="16332758"/>
                  <a:pt x="1159259" y="16260464"/>
                </a:cubicBezTo>
                <a:cubicBezTo>
                  <a:pt x="1213205" y="16173254"/>
                  <a:pt x="1267151" y="16087191"/>
                  <a:pt x="1321096" y="15999980"/>
                </a:cubicBezTo>
                <a:cubicBezTo>
                  <a:pt x="1322244" y="15998833"/>
                  <a:pt x="1323392" y="15997686"/>
                  <a:pt x="1324540" y="15996538"/>
                </a:cubicBezTo>
                <a:cubicBezTo>
                  <a:pt x="1344052" y="15936868"/>
                  <a:pt x="1392259" y="15936868"/>
                  <a:pt x="1441613" y="15938015"/>
                </a:cubicBezTo>
                <a:cubicBezTo>
                  <a:pt x="1458830" y="15939162"/>
                  <a:pt x="1472603" y="15941458"/>
                  <a:pt x="1478342" y="15958670"/>
                </a:cubicBezTo>
                <a:cubicBezTo>
                  <a:pt x="1484081" y="15979325"/>
                  <a:pt x="1497855" y="15989653"/>
                  <a:pt x="1517367" y="15991948"/>
                </a:cubicBezTo>
                <a:cubicBezTo>
                  <a:pt x="1540323" y="15995390"/>
                  <a:pt x="1546061" y="16011456"/>
                  <a:pt x="1546061" y="16032110"/>
                </a:cubicBezTo>
                <a:cubicBezTo>
                  <a:pt x="1547209" y="16059651"/>
                  <a:pt x="1543766" y="16084896"/>
                  <a:pt x="1532288" y="16111288"/>
                </a:cubicBezTo>
                <a:cubicBezTo>
                  <a:pt x="1516219" y="16146862"/>
                  <a:pt x="1508185" y="16183582"/>
                  <a:pt x="1495559" y="16220302"/>
                </a:cubicBezTo>
                <a:cubicBezTo>
                  <a:pt x="1481786" y="16260464"/>
                  <a:pt x="1466865" y="16300628"/>
                  <a:pt x="1453091" y="16340790"/>
                </a:cubicBezTo>
                <a:cubicBezTo>
                  <a:pt x="1448500" y="16355708"/>
                  <a:pt x="1447352" y="16371773"/>
                  <a:pt x="1446204" y="16382100"/>
                </a:cubicBezTo>
                <a:cubicBezTo>
                  <a:pt x="1482933" y="16388986"/>
                  <a:pt x="1513924" y="16394723"/>
                  <a:pt x="1544914" y="16400460"/>
                </a:cubicBezTo>
                <a:cubicBezTo>
                  <a:pt x="1583938" y="16407346"/>
                  <a:pt x="1620667" y="16406198"/>
                  <a:pt x="1648214" y="16370626"/>
                </a:cubicBezTo>
                <a:cubicBezTo>
                  <a:pt x="1663135" y="16352266"/>
                  <a:pt x="1684943" y="16348823"/>
                  <a:pt x="1706751" y="16351118"/>
                </a:cubicBezTo>
                <a:cubicBezTo>
                  <a:pt x="1751514" y="16358003"/>
                  <a:pt x="1785948" y="16341938"/>
                  <a:pt x="1814642" y="16306365"/>
                </a:cubicBezTo>
                <a:cubicBezTo>
                  <a:pt x="1853667" y="16258170"/>
                  <a:pt x="1894987" y="16211122"/>
                  <a:pt x="1936307" y="16164074"/>
                </a:cubicBezTo>
                <a:cubicBezTo>
                  <a:pt x="1947785" y="16150304"/>
                  <a:pt x="1961558" y="16138829"/>
                  <a:pt x="1974184" y="16123911"/>
                </a:cubicBezTo>
                <a:cubicBezTo>
                  <a:pt x="1991400" y="16103256"/>
                  <a:pt x="2004026" y="16080306"/>
                  <a:pt x="2015504" y="16055060"/>
                </a:cubicBezTo>
                <a:cubicBezTo>
                  <a:pt x="2039607" y="16004570"/>
                  <a:pt x="2072893" y="15958670"/>
                  <a:pt x="2106179" y="15913917"/>
                </a:cubicBezTo>
                <a:cubicBezTo>
                  <a:pt x="2133725" y="15877197"/>
                  <a:pt x="2167011" y="15846214"/>
                  <a:pt x="2198001" y="15811789"/>
                </a:cubicBezTo>
                <a:cubicBezTo>
                  <a:pt x="2204888" y="15804904"/>
                  <a:pt x="2210626" y="15796872"/>
                  <a:pt x="2218661" y="15793429"/>
                </a:cubicBezTo>
                <a:cubicBezTo>
                  <a:pt x="2262277" y="15773921"/>
                  <a:pt x="2288676" y="15736054"/>
                  <a:pt x="2323109" y="15706218"/>
                </a:cubicBezTo>
                <a:cubicBezTo>
                  <a:pt x="2365577" y="15668350"/>
                  <a:pt x="2404602" y="15623598"/>
                  <a:pt x="2452808" y="15598352"/>
                </a:cubicBezTo>
                <a:cubicBezTo>
                  <a:pt x="2521675" y="15562780"/>
                  <a:pt x="2572177" y="15504257"/>
                  <a:pt x="2637601" y="15465242"/>
                </a:cubicBezTo>
                <a:cubicBezTo>
                  <a:pt x="2660557" y="15452619"/>
                  <a:pt x="2689251" y="15437702"/>
                  <a:pt x="2714503" y="15439996"/>
                </a:cubicBezTo>
                <a:cubicBezTo>
                  <a:pt x="2765005" y="15444586"/>
                  <a:pt x="2810916" y="15429669"/>
                  <a:pt x="2857975" y="15420488"/>
                </a:cubicBezTo>
                <a:cubicBezTo>
                  <a:pt x="2888965" y="15414751"/>
                  <a:pt x="2909625" y="15415898"/>
                  <a:pt x="2919955" y="15448029"/>
                </a:cubicBezTo>
                <a:cubicBezTo>
                  <a:pt x="2921103" y="15450324"/>
                  <a:pt x="2924547" y="15451472"/>
                  <a:pt x="2926842" y="15453766"/>
                </a:cubicBezTo>
                <a:cubicBezTo>
                  <a:pt x="2927990" y="15453766"/>
                  <a:pt x="2930285" y="15453766"/>
                  <a:pt x="2936024" y="15454914"/>
                </a:cubicBezTo>
                <a:cubicBezTo>
                  <a:pt x="2939468" y="15448029"/>
                  <a:pt x="2945207" y="15438849"/>
                  <a:pt x="2950946" y="15431964"/>
                </a:cubicBezTo>
                <a:cubicBezTo>
                  <a:pt x="2958980" y="15422784"/>
                  <a:pt x="2971606" y="15406718"/>
                  <a:pt x="2976197" y="15409014"/>
                </a:cubicBezTo>
                <a:cubicBezTo>
                  <a:pt x="3014073" y="15425078"/>
                  <a:pt x="3062280" y="15388358"/>
                  <a:pt x="3092123" y="15434259"/>
                </a:cubicBezTo>
                <a:cubicBezTo>
                  <a:pt x="3094418" y="15437702"/>
                  <a:pt x="3103600" y="15438849"/>
                  <a:pt x="3108191" y="15437702"/>
                </a:cubicBezTo>
                <a:cubicBezTo>
                  <a:pt x="3139181" y="15430816"/>
                  <a:pt x="3172467" y="15426226"/>
                  <a:pt x="3201162" y="15413604"/>
                </a:cubicBezTo>
                <a:cubicBezTo>
                  <a:pt x="3258551" y="15387211"/>
                  <a:pt x="3314792" y="15397538"/>
                  <a:pt x="3361851" y="15431964"/>
                </a:cubicBezTo>
                <a:cubicBezTo>
                  <a:pt x="3431866" y="15483602"/>
                  <a:pt x="3444491" y="15472126"/>
                  <a:pt x="3513358" y="15456062"/>
                </a:cubicBezTo>
                <a:cubicBezTo>
                  <a:pt x="3530575" y="15391801"/>
                  <a:pt x="3567304" y="15339016"/>
                  <a:pt x="3608624" y="15287378"/>
                </a:cubicBezTo>
                <a:cubicBezTo>
                  <a:pt x="3629284" y="15263280"/>
                  <a:pt x="3644205" y="15234592"/>
                  <a:pt x="3661422" y="15208200"/>
                </a:cubicBezTo>
                <a:cubicBezTo>
                  <a:pt x="3677491" y="15181807"/>
                  <a:pt x="3699299" y="15170332"/>
                  <a:pt x="3731437" y="15179512"/>
                </a:cubicBezTo>
                <a:cubicBezTo>
                  <a:pt x="3741767" y="15182954"/>
                  <a:pt x="3761279" y="15178364"/>
                  <a:pt x="3768166" y="15170332"/>
                </a:cubicBezTo>
                <a:cubicBezTo>
                  <a:pt x="3799156" y="15135906"/>
                  <a:pt x="3838180" y="15125579"/>
                  <a:pt x="3881796" y="15133612"/>
                </a:cubicBezTo>
                <a:cubicBezTo>
                  <a:pt x="3900161" y="15138202"/>
                  <a:pt x="3915082" y="15135906"/>
                  <a:pt x="3925412" y="15118694"/>
                </a:cubicBezTo>
                <a:cubicBezTo>
                  <a:pt x="3951811" y="15075088"/>
                  <a:pt x="3977062" y="15030336"/>
                  <a:pt x="4004609" y="14982140"/>
                </a:cubicBezTo>
                <a:cubicBezTo>
                  <a:pt x="4019530" y="14985583"/>
                  <a:pt x="4035599" y="14987878"/>
                  <a:pt x="4044781" y="14989026"/>
                </a:cubicBezTo>
                <a:cubicBezTo>
                  <a:pt x="4064293" y="14966076"/>
                  <a:pt x="4079214" y="14943126"/>
                  <a:pt x="4098726" y="14927060"/>
                </a:cubicBezTo>
                <a:cubicBezTo>
                  <a:pt x="4129717" y="14901815"/>
                  <a:pt x="4150377" y="14875422"/>
                  <a:pt x="4142342" y="14831817"/>
                </a:cubicBezTo>
                <a:cubicBezTo>
                  <a:pt x="4159559" y="14828374"/>
                  <a:pt x="4174480" y="14826080"/>
                  <a:pt x="4190549" y="14823784"/>
                </a:cubicBezTo>
                <a:cubicBezTo>
                  <a:pt x="4193993" y="14789359"/>
                  <a:pt x="4198583" y="14754934"/>
                  <a:pt x="4229573" y="14731984"/>
                </a:cubicBezTo>
                <a:cubicBezTo>
                  <a:pt x="4229573" y="14709034"/>
                  <a:pt x="4226130" y="14686084"/>
                  <a:pt x="4231869" y="14665428"/>
                </a:cubicBezTo>
                <a:cubicBezTo>
                  <a:pt x="4234165" y="14653953"/>
                  <a:pt x="4253677" y="14647068"/>
                  <a:pt x="4268598" y="14634446"/>
                </a:cubicBezTo>
                <a:cubicBezTo>
                  <a:pt x="4267450" y="14610348"/>
                  <a:pt x="4280076" y="14587398"/>
                  <a:pt x="4304180" y="14569038"/>
                </a:cubicBezTo>
                <a:cubicBezTo>
                  <a:pt x="4307624" y="14566742"/>
                  <a:pt x="4311066" y="14563300"/>
                  <a:pt x="4313361" y="14559858"/>
                </a:cubicBezTo>
                <a:cubicBezTo>
                  <a:pt x="4325988" y="14542645"/>
                  <a:pt x="4348943" y="14525432"/>
                  <a:pt x="4348943" y="14508220"/>
                </a:cubicBezTo>
                <a:cubicBezTo>
                  <a:pt x="4347795" y="14476090"/>
                  <a:pt x="4344352" y="14441664"/>
                  <a:pt x="4317954" y="14415272"/>
                </a:cubicBezTo>
                <a:cubicBezTo>
                  <a:pt x="4298440" y="14395764"/>
                  <a:pt x="4275485" y="14378551"/>
                  <a:pt x="4288110" y="14345274"/>
                </a:cubicBezTo>
                <a:cubicBezTo>
                  <a:pt x="4288110" y="14342978"/>
                  <a:pt x="4285815" y="14339536"/>
                  <a:pt x="4284667" y="14336094"/>
                </a:cubicBezTo>
                <a:cubicBezTo>
                  <a:pt x="4269746" y="14291340"/>
                  <a:pt x="4269746" y="14291340"/>
                  <a:pt x="4320248" y="14284456"/>
                </a:cubicBezTo>
                <a:cubicBezTo>
                  <a:pt x="4345499" y="14279866"/>
                  <a:pt x="4369603" y="14274128"/>
                  <a:pt x="4397149" y="14268390"/>
                </a:cubicBezTo>
                <a:cubicBezTo>
                  <a:pt x="4410923" y="14258063"/>
                  <a:pt x="4426993" y="14246588"/>
                  <a:pt x="4451095" y="14229375"/>
                </a:cubicBezTo>
                <a:cubicBezTo>
                  <a:pt x="4449947" y="14209868"/>
                  <a:pt x="4449947" y="14181180"/>
                  <a:pt x="4447653" y="14153640"/>
                </a:cubicBezTo>
                <a:cubicBezTo>
                  <a:pt x="4446504" y="14137574"/>
                  <a:pt x="4451095" y="14126100"/>
                  <a:pt x="4467164" y="14122657"/>
                </a:cubicBezTo>
                <a:cubicBezTo>
                  <a:pt x="4501598" y="14114624"/>
                  <a:pt x="4507337" y="14090526"/>
                  <a:pt x="4509632" y="14060692"/>
                </a:cubicBezTo>
                <a:cubicBezTo>
                  <a:pt x="4513075" y="14014791"/>
                  <a:pt x="4547509" y="13970038"/>
                  <a:pt x="4592272" y="13960858"/>
                </a:cubicBezTo>
                <a:cubicBezTo>
                  <a:pt x="4662287" y="13945940"/>
                  <a:pt x="4707051" y="13901188"/>
                  <a:pt x="4741484" y="13843812"/>
                </a:cubicBezTo>
                <a:cubicBezTo>
                  <a:pt x="4757553" y="13817420"/>
                  <a:pt x="4775917" y="13794470"/>
                  <a:pt x="4802316" y="13777257"/>
                </a:cubicBezTo>
                <a:cubicBezTo>
                  <a:pt x="4826420" y="13758897"/>
                  <a:pt x="4848228" y="13738242"/>
                  <a:pt x="4871183" y="13718734"/>
                </a:cubicBezTo>
                <a:cubicBezTo>
                  <a:pt x="4873479" y="13717586"/>
                  <a:pt x="4875774" y="13714144"/>
                  <a:pt x="4879218" y="13714144"/>
                </a:cubicBezTo>
                <a:cubicBezTo>
                  <a:pt x="4942345" y="13701522"/>
                  <a:pt x="4971040" y="13647588"/>
                  <a:pt x="5008917" y="13603983"/>
                </a:cubicBezTo>
                <a:cubicBezTo>
                  <a:pt x="5026134" y="13584476"/>
                  <a:pt x="5044500" y="13567263"/>
                  <a:pt x="5070897" y="13560378"/>
                </a:cubicBezTo>
                <a:cubicBezTo>
                  <a:pt x="5076636" y="13559230"/>
                  <a:pt x="5083523" y="13556936"/>
                  <a:pt x="5085820" y="13552346"/>
                </a:cubicBezTo>
                <a:cubicBezTo>
                  <a:pt x="5104183" y="13530542"/>
                  <a:pt x="5120252" y="13507592"/>
                  <a:pt x="5137470" y="13484642"/>
                </a:cubicBezTo>
                <a:cubicBezTo>
                  <a:pt x="5146651" y="13470872"/>
                  <a:pt x="5158129" y="13468577"/>
                  <a:pt x="5173050" y="13473168"/>
                </a:cubicBezTo>
                <a:cubicBezTo>
                  <a:pt x="5199449" y="13482348"/>
                  <a:pt x="5218961" y="13477758"/>
                  <a:pt x="5224700" y="13447922"/>
                </a:cubicBezTo>
                <a:cubicBezTo>
                  <a:pt x="5224700" y="13445627"/>
                  <a:pt x="5225849" y="13444480"/>
                  <a:pt x="5226996" y="13443332"/>
                </a:cubicBezTo>
                <a:cubicBezTo>
                  <a:pt x="5275203" y="13420382"/>
                  <a:pt x="5297010" y="13357269"/>
                  <a:pt x="5364729" y="13360712"/>
                </a:cubicBezTo>
                <a:cubicBezTo>
                  <a:pt x="5403754" y="13361859"/>
                  <a:pt x="5445074" y="13348089"/>
                  <a:pt x="5485247" y="13341204"/>
                </a:cubicBezTo>
                <a:cubicBezTo>
                  <a:pt x="5487542" y="13340056"/>
                  <a:pt x="5490985" y="13340056"/>
                  <a:pt x="5494429" y="13340056"/>
                </a:cubicBezTo>
                <a:cubicBezTo>
                  <a:pt x="5562148" y="13361859"/>
                  <a:pt x="5632162" y="13332024"/>
                  <a:pt x="5701029" y="13349236"/>
                </a:cubicBezTo>
                <a:cubicBezTo>
                  <a:pt x="5734315" y="13358416"/>
                  <a:pt x="5768749" y="13366449"/>
                  <a:pt x="5800886" y="13380219"/>
                </a:cubicBezTo>
                <a:cubicBezTo>
                  <a:pt x="5822694" y="13390546"/>
                  <a:pt x="5838763" y="13395136"/>
                  <a:pt x="5858275" y="13380219"/>
                </a:cubicBezTo>
                <a:cubicBezTo>
                  <a:pt x="5878935" y="13363006"/>
                  <a:pt x="5899595" y="13345794"/>
                  <a:pt x="5895004" y="13315959"/>
                </a:cubicBezTo>
                <a:cubicBezTo>
                  <a:pt x="5884674" y="13249403"/>
                  <a:pt x="5874344" y="13182848"/>
                  <a:pt x="5865162" y="13117440"/>
                </a:cubicBezTo>
                <a:cubicBezTo>
                  <a:pt x="5859423" y="13084162"/>
                  <a:pt x="5858275" y="13050884"/>
                  <a:pt x="5852536" y="13017606"/>
                </a:cubicBezTo>
                <a:cubicBezTo>
                  <a:pt x="5846798" y="12978591"/>
                  <a:pt x="5836468" y="12940724"/>
                  <a:pt x="5829581" y="12901708"/>
                </a:cubicBezTo>
                <a:cubicBezTo>
                  <a:pt x="5823842" y="12867283"/>
                  <a:pt x="5814660" y="12832858"/>
                  <a:pt x="5814660" y="12798432"/>
                </a:cubicBezTo>
                <a:cubicBezTo>
                  <a:pt x="5814660" y="12761712"/>
                  <a:pt x="5804330" y="12729582"/>
                  <a:pt x="5792853" y="12696304"/>
                </a:cubicBezTo>
                <a:cubicBezTo>
                  <a:pt x="5771044" y="12638929"/>
                  <a:pt x="5766453" y="12578111"/>
                  <a:pt x="5767601" y="12516146"/>
                </a:cubicBezTo>
                <a:cubicBezTo>
                  <a:pt x="5767601" y="12480573"/>
                  <a:pt x="5761863" y="12447295"/>
                  <a:pt x="5751533" y="12414017"/>
                </a:cubicBezTo>
                <a:cubicBezTo>
                  <a:pt x="5736611" y="12369264"/>
                  <a:pt x="5729724" y="12322216"/>
                  <a:pt x="5721689" y="12275169"/>
                </a:cubicBezTo>
                <a:cubicBezTo>
                  <a:pt x="5714803" y="12239596"/>
                  <a:pt x="5707916" y="12210908"/>
                  <a:pt x="5670040" y="12191400"/>
                </a:cubicBezTo>
                <a:cubicBezTo>
                  <a:pt x="5629867" y="12170746"/>
                  <a:pt x="5597730" y="12137468"/>
                  <a:pt x="5562148" y="12107632"/>
                </a:cubicBezTo>
                <a:cubicBezTo>
                  <a:pt x="5539192" y="12088125"/>
                  <a:pt x="5535749" y="12061732"/>
                  <a:pt x="5538044" y="12033044"/>
                </a:cubicBezTo>
                <a:cubicBezTo>
                  <a:pt x="5538044" y="12027307"/>
                  <a:pt x="5535749" y="12021569"/>
                  <a:pt x="5534601" y="12013537"/>
                </a:cubicBezTo>
                <a:cubicBezTo>
                  <a:pt x="5515089" y="12011242"/>
                  <a:pt x="5497872" y="12010094"/>
                  <a:pt x="5474917" y="12007799"/>
                </a:cubicBezTo>
                <a:cubicBezTo>
                  <a:pt x="5465734" y="11966489"/>
                  <a:pt x="5450813" y="11925179"/>
                  <a:pt x="5449665" y="11883868"/>
                </a:cubicBezTo>
                <a:cubicBezTo>
                  <a:pt x="5449665" y="11827640"/>
                  <a:pt x="5422119" y="11778298"/>
                  <a:pt x="5415232" y="11724365"/>
                </a:cubicBezTo>
                <a:cubicBezTo>
                  <a:pt x="5409493" y="11677317"/>
                  <a:pt x="5394572" y="11631416"/>
                  <a:pt x="5392276" y="11584369"/>
                </a:cubicBezTo>
                <a:cubicBezTo>
                  <a:pt x="5386538" y="11426012"/>
                  <a:pt x="5384242" y="11267656"/>
                  <a:pt x="5383094" y="11108153"/>
                </a:cubicBezTo>
                <a:cubicBezTo>
                  <a:pt x="5381946" y="11059958"/>
                  <a:pt x="5388833" y="11011762"/>
                  <a:pt x="5391128" y="10962419"/>
                </a:cubicBezTo>
                <a:cubicBezTo>
                  <a:pt x="5393424" y="10919962"/>
                  <a:pt x="5384242" y="10877504"/>
                  <a:pt x="5378503" y="10836193"/>
                </a:cubicBezTo>
                <a:cubicBezTo>
                  <a:pt x="5363582" y="10739803"/>
                  <a:pt x="5334888" y="10645707"/>
                  <a:pt x="5344069" y="10547021"/>
                </a:cubicBezTo>
                <a:cubicBezTo>
                  <a:pt x="5349808" y="10477023"/>
                  <a:pt x="5346365" y="10405878"/>
                  <a:pt x="5345218" y="10335880"/>
                </a:cubicBezTo>
                <a:cubicBezTo>
                  <a:pt x="5344069" y="10304897"/>
                  <a:pt x="5341774" y="10275062"/>
                  <a:pt x="5336035" y="10245227"/>
                </a:cubicBezTo>
                <a:cubicBezTo>
                  <a:pt x="5330296" y="10209654"/>
                  <a:pt x="5336035" y="10178671"/>
                  <a:pt x="5360138" y="10151131"/>
                </a:cubicBezTo>
                <a:cubicBezTo>
                  <a:pt x="5404902" y="10100641"/>
                  <a:pt x="5394572" y="10043265"/>
                  <a:pt x="5333739" y="10014578"/>
                </a:cubicBezTo>
                <a:cubicBezTo>
                  <a:pt x="5313079" y="10004250"/>
                  <a:pt x="5288976" y="9982447"/>
                  <a:pt x="5259134" y="10004250"/>
                </a:cubicBezTo>
                <a:cubicBezTo>
                  <a:pt x="5240769" y="10016872"/>
                  <a:pt x="5223552" y="9998512"/>
                  <a:pt x="5213222" y="9983595"/>
                </a:cubicBezTo>
                <a:cubicBezTo>
                  <a:pt x="5197153" y="9959497"/>
                  <a:pt x="5175346" y="9952612"/>
                  <a:pt x="5147799" y="9952612"/>
                </a:cubicBezTo>
                <a:cubicBezTo>
                  <a:pt x="5103036" y="9953760"/>
                  <a:pt x="5058272" y="9949170"/>
                  <a:pt x="5012361" y="9946874"/>
                </a:cubicBezTo>
                <a:cubicBezTo>
                  <a:pt x="5007770" y="9956055"/>
                  <a:pt x="5004327" y="9962940"/>
                  <a:pt x="5003178" y="9965235"/>
                </a:cubicBezTo>
                <a:cubicBezTo>
                  <a:pt x="4992848" y="9958350"/>
                  <a:pt x="4983667" y="9946874"/>
                  <a:pt x="4973337" y="9946874"/>
                </a:cubicBezTo>
                <a:cubicBezTo>
                  <a:pt x="4949233" y="9945727"/>
                  <a:pt x="4934312" y="9934252"/>
                  <a:pt x="4921685" y="9915892"/>
                </a:cubicBezTo>
                <a:cubicBezTo>
                  <a:pt x="4894139" y="9875729"/>
                  <a:pt x="4871183" y="9835566"/>
                  <a:pt x="4876922" y="9785076"/>
                </a:cubicBezTo>
                <a:cubicBezTo>
                  <a:pt x="4880365" y="9751798"/>
                  <a:pt x="4871183" y="9721963"/>
                  <a:pt x="4859705" y="9690980"/>
                </a:cubicBezTo>
                <a:cubicBezTo>
                  <a:pt x="4845932" y="9657702"/>
                  <a:pt x="4834454" y="9623277"/>
                  <a:pt x="4824124" y="9587704"/>
                </a:cubicBezTo>
                <a:cubicBezTo>
                  <a:pt x="4814942" y="9550984"/>
                  <a:pt x="4837898" y="9524591"/>
                  <a:pt x="4857410" y="9497051"/>
                </a:cubicBezTo>
                <a:cubicBezTo>
                  <a:pt x="4864296" y="9487871"/>
                  <a:pt x="4876922" y="9482133"/>
                  <a:pt x="4886104" y="9475248"/>
                </a:cubicBezTo>
                <a:cubicBezTo>
                  <a:pt x="4873479" y="9427053"/>
                  <a:pt x="4894139" y="9394923"/>
                  <a:pt x="4932015" y="9369678"/>
                </a:cubicBezTo>
                <a:cubicBezTo>
                  <a:pt x="4942345" y="9362793"/>
                  <a:pt x="4956119" y="9351318"/>
                  <a:pt x="4957267" y="9340990"/>
                </a:cubicBezTo>
                <a:cubicBezTo>
                  <a:pt x="4961858" y="9299680"/>
                  <a:pt x="4991701" y="9277877"/>
                  <a:pt x="5016952" y="9251484"/>
                </a:cubicBezTo>
                <a:cubicBezTo>
                  <a:pt x="5021543" y="9248042"/>
                  <a:pt x="5027282" y="9244599"/>
                  <a:pt x="5030725" y="9240009"/>
                </a:cubicBezTo>
                <a:cubicBezTo>
                  <a:pt x="5064299" y="9191814"/>
                  <a:pt x="5110137" y="9181056"/>
                  <a:pt x="5159044" y="9180626"/>
                </a:cubicBezTo>
                <a:close/>
                <a:moveTo>
                  <a:pt x="12028749" y="5372807"/>
                </a:moveTo>
                <a:cubicBezTo>
                  <a:pt x="12037932" y="5370512"/>
                  <a:pt x="12052852" y="5381987"/>
                  <a:pt x="12062034" y="5388871"/>
                </a:cubicBezTo>
                <a:cubicBezTo>
                  <a:pt x="12068921" y="5394608"/>
                  <a:pt x="12071216" y="5404935"/>
                  <a:pt x="12078103" y="5417558"/>
                </a:cubicBezTo>
                <a:cubicBezTo>
                  <a:pt x="12101058" y="5410673"/>
                  <a:pt x="12124014" y="5403788"/>
                  <a:pt x="12146969" y="5398051"/>
                </a:cubicBezTo>
                <a:cubicBezTo>
                  <a:pt x="12161890" y="5393461"/>
                  <a:pt x="12179106" y="5391166"/>
                  <a:pt x="12195175" y="5388871"/>
                </a:cubicBezTo>
                <a:cubicBezTo>
                  <a:pt x="12195175" y="6312555"/>
                  <a:pt x="12195175" y="7237386"/>
                  <a:pt x="12195175" y="8161070"/>
                </a:cubicBezTo>
                <a:cubicBezTo>
                  <a:pt x="12172220" y="8159923"/>
                  <a:pt x="12150412" y="8156481"/>
                  <a:pt x="12127457" y="8159923"/>
                </a:cubicBezTo>
                <a:cubicBezTo>
                  <a:pt x="12087285" y="8164513"/>
                  <a:pt x="12084990" y="8164513"/>
                  <a:pt x="12066626" y="8116321"/>
                </a:cubicBezTo>
                <a:cubicBezTo>
                  <a:pt x="12033340" y="8116321"/>
                  <a:pt x="11997760" y="8115172"/>
                  <a:pt x="11961031" y="8117467"/>
                </a:cubicBezTo>
                <a:cubicBezTo>
                  <a:pt x="11938076" y="8118615"/>
                  <a:pt x="11913972" y="8130090"/>
                  <a:pt x="11891018" y="8111731"/>
                </a:cubicBezTo>
                <a:cubicBezTo>
                  <a:pt x="11888722" y="8109435"/>
                  <a:pt x="11881836" y="8108289"/>
                  <a:pt x="11878392" y="8109435"/>
                </a:cubicBezTo>
                <a:cubicBezTo>
                  <a:pt x="11824447" y="8128942"/>
                  <a:pt x="11771650" y="8103699"/>
                  <a:pt x="11718853" y="8107140"/>
                </a:cubicBezTo>
                <a:cubicBezTo>
                  <a:pt x="11701636" y="8107140"/>
                  <a:pt x="11684420" y="8096814"/>
                  <a:pt x="11667204" y="8092225"/>
                </a:cubicBezTo>
                <a:cubicBezTo>
                  <a:pt x="11644248" y="8086487"/>
                  <a:pt x="11620145" y="8081898"/>
                  <a:pt x="11597190" y="8078455"/>
                </a:cubicBezTo>
                <a:cubicBezTo>
                  <a:pt x="11584564" y="8077307"/>
                  <a:pt x="11571939" y="8080749"/>
                  <a:pt x="11560462" y="8078455"/>
                </a:cubicBezTo>
                <a:cubicBezTo>
                  <a:pt x="11529472" y="8069275"/>
                  <a:pt x="11504221" y="8076161"/>
                  <a:pt x="11473232" y="8086487"/>
                </a:cubicBezTo>
                <a:cubicBezTo>
                  <a:pt x="11431912" y="8101403"/>
                  <a:pt x="11383706" y="8096814"/>
                  <a:pt x="11335500" y="8101403"/>
                </a:cubicBezTo>
                <a:cubicBezTo>
                  <a:pt x="11332056" y="8083044"/>
                  <a:pt x="11329760" y="8070423"/>
                  <a:pt x="11328613" y="8061244"/>
                </a:cubicBezTo>
                <a:cubicBezTo>
                  <a:pt x="11299919" y="8052064"/>
                  <a:pt x="11276964" y="8039443"/>
                  <a:pt x="11251712" y="8038295"/>
                </a:cubicBezTo>
                <a:cubicBezTo>
                  <a:pt x="11218428" y="8034852"/>
                  <a:pt x="11185142" y="8017641"/>
                  <a:pt x="11149562" y="8038295"/>
                </a:cubicBezTo>
                <a:cubicBezTo>
                  <a:pt x="11131198" y="8048621"/>
                  <a:pt x="11104799" y="8044032"/>
                  <a:pt x="11079548" y="8046327"/>
                </a:cubicBezTo>
                <a:cubicBezTo>
                  <a:pt x="11073810" y="8057802"/>
                  <a:pt x="11068070" y="8071571"/>
                  <a:pt x="11061184" y="8086487"/>
                </a:cubicBezTo>
                <a:cubicBezTo>
                  <a:pt x="11039376" y="8079603"/>
                  <a:pt x="11024456" y="8068128"/>
                  <a:pt x="11019864" y="8047475"/>
                </a:cubicBezTo>
                <a:cubicBezTo>
                  <a:pt x="11011830" y="8017641"/>
                  <a:pt x="10991170" y="8008461"/>
                  <a:pt x="10964772" y="8007315"/>
                </a:cubicBezTo>
                <a:cubicBezTo>
                  <a:pt x="10949850" y="8006167"/>
                  <a:pt x="10933782" y="8005020"/>
                  <a:pt x="10918861" y="8007315"/>
                </a:cubicBezTo>
                <a:cubicBezTo>
                  <a:pt x="10841961" y="8021084"/>
                  <a:pt x="10763913" y="8019936"/>
                  <a:pt x="10687012" y="8007315"/>
                </a:cubicBezTo>
                <a:cubicBezTo>
                  <a:pt x="10670944" y="8005020"/>
                  <a:pt x="10653728" y="8007315"/>
                  <a:pt x="10636511" y="8007315"/>
                </a:cubicBezTo>
                <a:cubicBezTo>
                  <a:pt x="10607817" y="8006167"/>
                  <a:pt x="10579123" y="8008461"/>
                  <a:pt x="10551576" y="7993545"/>
                </a:cubicBezTo>
                <a:cubicBezTo>
                  <a:pt x="10537804" y="7985513"/>
                  <a:pt x="10519439" y="7987808"/>
                  <a:pt x="10502222" y="7985513"/>
                </a:cubicBezTo>
                <a:cubicBezTo>
                  <a:pt x="10495336" y="7971744"/>
                  <a:pt x="10490745" y="7957975"/>
                  <a:pt x="10482710" y="7945353"/>
                </a:cubicBezTo>
                <a:cubicBezTo>
                  <a:pt x="10470086" y="7924699"/>
                  <a:pt x="10452869" y="7913225"/>
                  <a:pt x="10426470" y="7914372"/>
                </a:cubicBezTo>
                <a:cubicBezTo>
                  <a:pt x="10374821" y="7916667"/>
                  <a:pt x="10323172" y="7915520"/>
                  <a:pt x="10265783" y="7915520"/>
                </a:cubicBezTo>
                <a:cubicBezTo>
                  <a:pt x="10271522" y="7933878"/>
                  <a:pt x="10274965" y="7948795"/>
                  <a:pt x="10280704" y="7968301"/>
                </a:cubicBezTo>
                <a:cubicBezTo>
                  <a:pt x="10265783" y="7969449"/>
                  <a:pt x="10252010" y="7971744"/>
                  <a:pt x="10238237" y="7972892"/>
                </a:cubicBezTo>
                <a:cubicBezTo>
                  <a:pt x="10224464" y="7974039"/>
                  <a:pt x="10210690" y="7974039"/>
                  <a:pt x="10198065" y="7972892"/>
                </a:cubicBezTo>
                <a:cubicBezTo>
                  <a:pt x="10186588" y="7972892"/>
                  <a:pt x="10171666" y="7974039"/>
                  <a:pt x="10162484" y="7968301"/>
                </a:cubicBezTo>
                <a:cubicBezTo>
                  <a:pt x="10139529" y="7952237"/>
                  <a:pt x="10114278" y="7951090"/>
                  <a:pt x="10087880" y="7952237"/>
                </a:cubicBezTo>
                <a:cubicBezTo>
                  <a:pt x="10031639" y="7954532"/>
                  <a:pt x="9975399" y="7959122"/>
                  <a:pt x="9919158" y="7959122"/>
                </a:cubicBezTo>
                <a:cubicBezTo>
                  <a:pt x="9892760" y="7959122"/>
                  <a:pt x="9865214" y="7953385"/>
                  <a:pt x="9837667" y="7947648"/>
                </a:cubicBezTo>
                <a:cubicBezTo>
                  <a:pt x="9804382" y="7941911"/>
                  <a:pt x="9773392" y="7943058"/>
                  <a:pt x="9740107" y="7954532"/>
                </a:cubicBezTo>
                <a:cubicBezTo>
                  <a:pt x="9703379" y="7967154"/>
                  <a:pt x="9664355" y="7966007"/>
                  <a:pt x="9625331" y="7944205"/>
                </a:cubicBezTo>
                <a:cubicBezTo>
                  <a:pt x="9586307" y="7923552"/>
                  <a:pt x="9542692" y="7905193"/>
                  <a:pt x="9494486" y="7920109"/>
                </a:cubicBezTo>
                <a:cubicBezTo>
                  <a:pt x="9488747" y="7922404"/>
                  <a:pt x="9481860" y="7923552"/>
                  <a:pt x="9476121" y="7922404"/>
                </a:cubicBezTo>
                <a:cubicBezTo>
                  <a:pt x="9404960" y="7920109"/>
                  <a:pt x="9332651" y="7918962"/>
                  <a:pt x="9261490" y="7914372"/>
                </a:cubicBezTo>
                <a:cubicBezTo>
                  <a:pt x="9171964" y="7909782"/>
                  <a:pt x="9082438" y="7900602"/>
                  <a:pt x="8991765" y="7898308"/>
                </a:cubicBezTo>
                <a:cubicBezTo>
                  <a:pt x="8943559" y="7897161"/>
                  <a:pt x="8894205" y="7889129"/>
                  <a:pt x="8844851" y="7894866"/>
                </a:cubicBezTo>
                <a:cubicBezTo>
                  <a:pt x="8765655" y="7904045"/>
                  <a:pt x="8686460" y="7896013"/>
                  <a:pt x="8609559" y="7875360"/>
                </a:cubicBezTo>
                <a:cubicBezTo>
                  <a:pt x="8588900" y="7870770"/>
                  <a:pt x="8567092" y="7869622"/>
                  <a:pt x="8546432" y="7869622"/>
                </a:cubicBezTo>
                <a:cubicBezTo>
                  <a:pt x="8493635" y="7868474"/>
                  <a:pt x="8441986" y="7870770"/>
                  <a:pt x="8390336" y="7868474"/>
                </a:cubicBezTo>
                <a:cubicBezTo>
                  <a:pt x="8301959" y="7866179"/>
                  <a:pt x="8212433" y="7862738"/>
                  <a:pt x="8124055" y="7859296"/>
                </a:cubicBezTo>
                <a:cubicBezTo>
                  <a:pt x="8116021" y="7859296"/>
                  <a:pt x="8105691" y="7858147"/>
                  <a:pt x="8097657" y="7854706"/>
                </a:cubicBezTo>
                <a:cubicBezTo>
                  <a:pt x="8036825" y="7824873"/>
                  <a:pt x="7972550" y="7832905"/>
                  <a:pt x="7909423" y="7832905"/>
                </a:cubicBezTo>
                <a:cubicBezTo>
                  <a:pt x="7877286" y="7832905"/>
                  <a:pt x="7845148" y="7826019"/>
                  <a:pt x="7816454" y="7850115"/>
                </a:cubicBezTo>
                <a:cubicBezTo>
                  <a:pt x="7811863" y="7854706"/>
                  <a:pt x="7795795" y="7851264"/>
                  <a:pt x="7788908" y="7846674"/>
                </a:cubicBezTo>
                <a:cubicBezTo>
                  <a:pt x="7753327" y="7824873"/>
                  <a:pt x="7717747" y="7814546"/>
                  <a:pt x="7676427" y="7812250"/>
                </a:cubicBezTo>
                <a:cubicBezTo>
                  <a:pt x="7647733" y="7812250"/>
                  <a:pt x="7620187" y="7798482"/>
                  <a:pt x="7592640" y="7791596"/>
                </a:cubicBezTo>
                <a:cubicBezTo>
                  <a:pt x="7582310" y="7789302"/>
                  <a:pt x="7571981" y="7788155"/>
                  <a:pt x="7561651" y="7788155"/>
                </a:cubicBezTo>
                <a:cubicBezTo>
                  <a:pt x="7512297" y="7790450"/>
                  <a:pt x="7464091" y="7798482"/>
                  <a:pt x="7415885" y="7793891"/>
                </a:cubicBezTo>
                <a:cubicBezTo>
                  <a:pt x="7372270" y="7790450"/>
                  <a:pt x="7330950" y="7774386"/>
                  <a:pt x="7283892" y="7762911"/>
                </a:cubicBezTo>
                <a:cubicBezTo>
                  <a:pt x="7255198" y="7778975"/>
                  <a:pt x="7220765" y="7784712"/>
                  <a:pt x="7181741" y="7778975"/>
                </a:cubicBezTo>
                <a:cubicBezTo>
                  <a:pt x="7154194" y="7774386"/>
                  <a:pt x="7125500" y="7781270"/>
                  <a:pt x="7097954" y="7788155"/>
                </a:cubicBezTo>
                <a:cubicBezTo>
                  <a:pt x="7052043" y="7797334"/>
                  <a:pt x="7003837" y="7795039"/>
                  <a:pt x="6956779" y="7792744"/>
                </a:cubicBezTo>
                <a:cubicBezTo>
                  <a:pt x="6944154" y="7791596"/>
                  <a:pt x="6929233" y="7773238"/>
                  <a:pt x="6921198" y="7759468"/>
                </a:cubicBezTo>
                <a:cubicBezTo>
                  <a:pt x="6901686" y="7726193"/>
                  <a:pt x="6872992" y="7710129"/>
                  <a:pt x="6836264" y="7706687"/>
                </a:cubicBezTo>
                <a:cubicBezTo>
                  <a:pt x="6802979" y="7704392"/>
                  <a:pt x="6769693" y="7698655"/>
                  <a:pt x="6736408" y="7695212"/>
                </a:cubicBezTo>
                <a:cubicBezTo>
                  <a:pt x="6728374" y="7694064"/>
                  <a:pt x="6720339" y="7695212"/>
                  <a:pt x="6713453" y="7691770"/>
                </a:cubicBezTo>
                <a:cubicBezTo>
                  <a:pt x="6658360" y="7665379"/>
                  <a:pt x="6598676" y="7671116"/>
                  <a:pt x="6540141" y="7666527"/>
                </a:cubicBezTo>
                <a:cubicBezTo>
                  <a:pt x="6522924" y="7665379"/>
                  <a:pt x="6506855" y="7663084"/>
                  <a:pt x="6490787" y="7658495"/>
                </a:cubicBezTo>
                <a:cubicBezTo>
                  <a:pt x="6456354" y="7650463"/>
                  <a:pt x="6456354" y="7649315"/>
                  <a:pt x="6458649" y="7612597"/>
                </a:cubicBezTo>
                <a:cubicBezTo>
                  <a:pt x="6460945" y="7589649"/>
                  <a:pt x="6451763" y="7578174"/>
                  <a:pt x="6427660" y="7577026"/>
                </a:cubicBezTo>
                <a:cubicBezTo>
                  <a:pt x="6393227" y="7573585"/>
                  <a:pt x="6358794" y="7572437"/>
                  <a:pt x="6324361" y="7574732"/>
                </a:cubicBezTo>
                <a:cubicBezTo>
                  <a:pt x="6285337" y="7578174"/>
                  <a:pt x="6255495" y="7562110"/>
                  <a:pt x="6226801" y="7542603"/>
                </a:cubicBezTo>
                <a:cubicBezTo>
                  <a:pt x="6224505" y="7540309"/>
                  <a:pt x="6222210" y="7538014"/>
                  <a:pt x="6219914" y="7535719"/>
                </a:cubicBezTo>
                <a:cubicBezTo>
                  <a:pt x="6138423" y="7481790"/>
                  <a:pt x="6137275" y="7403765"/>
                  <a:pt x="6148753" y="7317707"/>
                </a:cubicBezTo>
                <a:cubicBezTo>
                  <a:pt x="6156787" y="7261482"/>
                  <a:pt x="6152196" y="7204111"/>
                  <a:pt x="6153344" y="7147886"/>
                </a:cubicBezTo>
                <a:cubicBezTo>
                  <a:pt x="6153344" y="7142150"/>
                  <a:pt x="6152196" y="7136413"/>
                  <a:pt x="6152196" y="7130675"/>
                </a:cubicBezTo>
                <a:cubicBezTo>
                  <a:pt x="6213028" y="7120349"/>
                  <a:pt x="6211880" y="7119200"/>
                  <a:pt x="6218767" y="7053797"/>
                </a:cubicBezTo>
                <a:cubicBezTo>
                  <a:pt x="6219914" y="7037733"/>
                  <a:pt x="6230244" y="7018227"/>
                  <a:pt x="6241722" y="7006752"/>
                </a:cubicBezTo>
                <a:cubicBezTo>
                  <a:pt x="6299110" y="6949381"/>
                  <a:pt x="6358794" y="6894304"/>
                  <a:pt x="6417330" y="6839227"/>
                </a:cubicBezTo>
                <a:cubicBezTo>
                  <a:pt x="6423069" y="6834638"/>
                  <a:pt x="6429955" y="6827753"/>
                  <a:pt x="6436842" y="6826606"/>
                </a:cubicBezTo>
                <a:cubicBezTo>
                  <a:pt x="6477013" y="6825458"/>
                  <a:pt x="6501117" y="6796772"/>
                  <a:pt x="6532106" y="6777266"/>
                </a:cubicBezTo>
                <a:cubicBezTo>
                  <a:pt x="6547027" y="6766939"/>
                  <a:pt x="6567687" y="6762349"/>
                  <a:pt x="6587199" y="6758907"/>
                </a:cubicBezTo>
                <a:cubicBezTo>
                  <a:pt x="6604415" y="6756612"/>
                  <a:pt x="6623927" y="6756612"/>
                  <a:pt x="6642292" y="6758907"/>
                </a:cubicBezTo>
                <a:cubicBezTo>
                  <a:pt x="6714601" y="6765791"/>
                  <a:pt x="6770841" y="6733663"/>
                  <a:pt x="6820195" y="6684324"/>
                </a:cubicBezTo>
                <a:cubicBezTo>
                  <a:pt x="6843150" y="6662523"/>
                  <a:pt x="6868401" y="6641868"/>
                  <a:pt x="6891356" y="6620068"/>
                </a:cubicBezTo>
                <a:cubicBezTo>
                  <a:pt x="6908573" y="6605150"/>
                  <a:pt x="6932676" y="6589086"/>
                  <a:pt x="6936119" y="6569581"/>
                </a:cubicBezTo>
                <a:cubicBezTo>
                  <a:pt x="6943006" y="6532862"/>
                  <a:pt x="6964813" y="6522536"/>
                  <a:pt x="6995803" y="6511061"/>
                </a:cubicBezTo>
                <a:cubicBezTo>
                  <a:pt x="7018758" y="6501882"/>
                  <a:pt x="7041713" y="6483522"/>
                  <a:pt x="7056634" y="6464017"/>
                </a:cubicBezTo>
                <a:cubicBezTo>
                  <a:pt x="7068112" y="6447953"/>
                  <a:pt x="7068112" y="6422708"/>
                  <a:pt x="7076146" y="6396318"/>
                </a:cubicBezTo>
                <a:cubicBezTo>
                  <a:pt x="7080737" y="6395171"/>
                  <a:pt x="7093363" y="6389434"/>
                  <a:pt x="7103693" y="6391728"/>
                </a:cubicBezTo>
                <a:cubicBezTo>
                  <a:pt x="7131239" y="6398612"/>
                  <a:pt x="7154194" y="6398612"/>
                  <a:pt x="7178297" y="6381401"/>
                </a:cubicBezTo>
                <a:cubicBezTo>
                  <a:pt x="7182889" y="6377959"/>
                  <a:pt x="7197809" y="6379107"/>
                  <a:pt x="7203548" y="6383696"/>
                </a:cubicBezTo>
                <a:cubicBezTo>
                  <a:pt x="7223060" y="6400907"/>
                  <a:pt x="7240277" y="6394023"/>
                  <a:pt x="7262084" y="6388286"/>
                </a:cubicBezTo>
                <a:cubicBezTo>
                  <a:pt x="7286187" y="6382548"/>
                  <a:pt x="7312586" y="6389434"/>
                  <a:pt x="7340132" y="6391728"/>
                </a:cubicBezTo>
                <a:cubicBezTo>
                  <a:pt x="7345871" y="6377959"/>
                  <a:pt x="7350462" y="6366484"/>
                  <a:pt x="7355053" y="6357305"/>
                </a:cubicBezTo>
                <a:cubicBezTo>
                  <a:pt x="7359644" y="6353863"/>
                  <a:pt x="7360792" y="6352715"/>
                  <a:pt x="7361940" y="6352715"/>
                </a:cubicBezTo>
                <a:cubicBezTo>
                  <a:pt x="7397520" y="6367632"/>
                  <a:pt x="7438840" y="6346978"/>
                  <a:pt x="7470977" y="6374516"/>
                </a:cubicBezTo>
                <a:cubicBezTo>
                  <a:pt x="7476716" y="6379107"/>
                  <a:pt x="7482455" y="6384843"/>
                  <a:pt x="7488194" y="6389434"/>
                </a:cubicBezTo>
                <a:cubicBezTo>
                  <a:pt x="7514592" y="6405498"/>
                  <a:pt x="7545582" y="6389434"/>
                  <a:pt x="7549025" y="6358452"/>
                </a:cubicBezTo>
                <a:cubicBezTo>
                  <a:pt x="7551321" y="6338946"/>
                  <a:pt x="7549025" y="6318292"/>
                  <a:pt x="7552469" y="6299933"/>
                </a:cubicBezTo>
                <a:cubicBezTo>
                  <a:pt x="7555912" y="6282722"/>
                  <a:pt x="7566242" y="6266658"/>
                  <a:pt x="7573128" y="6250594"/>
                </a:cubicBezTo>
                <a:cubicBezTo>
                  <a:pt x="7601822" y="6267805"/>
                  <a:pt x="7639699" y="6309113"/>
                  <a:pt x="7653472" y="6337799"/>
                </a:cubicBezTo>
                <a:cubicBezTo>
                  <a:pt x="7668393" y="6369927"/>
                  <a:pt x="7685609" y="6375664"/>
                  <a:pt x="7712008" y="6351568"/>
                </a:cubicBezTo>
                <a:cubicBezTo>
                  <a:pt x="7742997" y="6324029"/>
                  <a:pt x="7778578" y="6314850"/>
                  <a:pt x="7817602" y="6322882"/>
                </a:cubicBezTo>
                <a:cubicBezTo>
                  <a:pt x="7834819" y="6326324"/>
                  <a:pt x="7844001" y="6321735"/>
                  <a:pt x="7850887" y="6306818"/>
                </a:cubicBezTo>
                <a:cubicBezTo>
                  <a:pt x="7862365" y="6279280"/>
                  <a:pt x="7873843" y="6251741"/>
                  <a:pt x="7886468" y="6224203"/>
                </a:cubicBezTo>
                <a:cubicBezTo>
                  <a:pt x="7888764" y="6218465"/>
                  <a:pt x="7895650" y="6213876"/>
                  <a:pt x="7901389" y="6206992"/>
                </a:cubicBezTo>
                <a:cubicBezTo>
                  <a:pt x="7926640" y="6223056"/>
                  <a:pt x="7949595" y="6240267"/>
                  <a:pt x="7981732" y="6234529"/>
                </a:cubicBezTo>
                <a:cubicBezTo>
                  <a:pt x="7987471" y="6233383"/>
                  <a:pt x="7997801" y="6259773"/>
                  <a:pt x="8008131" y="6276985"/>
                </a:cubicBezTo>
                <a:cubicBezTo>
                  <a:pt x="8012722" y="6272395"/>
                  <a:pt x="8021904" y="6266658"/>
                  <a:pt x="8024200" y="6258626"/>
                </a:cubicBezTo>
                <a:cubicBezTo>
                  <a:pt x="8028791" y="6249447"/>
                  <a:pt x="8025347" y="6235677"/>
                  <a:pt x="8029939" y="6227645"/>
                </a:cubicBezTo>
                <a:cubicBezTo>
                  <a:pt x="8035677" y="6218465"/>
                  <a:pt x="8046007" y="6209286"/>
                  <a:pt x="8056337" y="6205844"/>
                </a:cubicBezTo>
                <a:cubicBezTo>
                  <a:pt x="8063224" y="6204697"/>
                  <a:pt x="8073554" y="6215024"/>
                  <a:pt x="8081588" y="6220761"/>
                </a:cubicBezTo>
                <a:cubicBezTo>
                  <a:pt x="8089622" y="6227645"/>
                  <a:pt x="8097657" y="6235677"/>
                  <a:pt x="8106839" y="6242562"/>
                </a:cubicBezTo>
                <a:cubicBezTo>
                  <a:pt x="8113725" y="6232235"/>
                  <a:pt x="8122907" y="6223056"/>
                  <a:pt x="8127498" y="6211581"/>
                </a:cubicBezTo>
                <a:cubicBezTo>
                  <a:pt x="8133237" y="6193222"/>
                  <a:pt x="8135533" y="6172569"/>
                  <a:pt x="8140124" y="6149619"/>
                </a:cubicBezTo>
                <a:cubicBezTo>
                  <a:pt x="8171114" y="6151914"/>
                  <a:pt x="8179148" y="6120934"/>
                  <a:pt x="8200955" y="6100280"/>
                </a:cubicBezTo>
                <a:cubicBezTo>
                  <a:pt x="8212433" y="6114050"/>
                  <a:pt x="8222763" y="6126671"/>
                  <a:pt x="8233093" y="6138146"/>
                </a:cubicBezTo>
                <a:cubicBezTo>
                  <a:pt x="8273264" y="6124376"/>
                  <a:pt x="8273264" y="6122082"/>
                  <a:pt x="8269821" y="6088806"/>
                </a:cubicBezTo>
                <a:cubicBezTo>
                  <a:pt x="8267526" y="6056678"/>
                  <a:pt x="8269821" y="6025697"/>
                  <a:pt x="8269821" y="5993568"/>
                </a:cubicBezTo>
                <a:cubicBezTo>
                  <a:pt x="8297368" y="5975210"/>
                  <a:pt x="8303106" y="6001601"/>
                  <a:pt x="8311141" y="6016518"/>
                </a:cubicBezTo>
                <a:cubicBezTo>
                  <a:pt x="8319175" y="6033729"/>
                  <a:pt x="8322618" y="6053235"/>
                  <a:pt x="8329505" y="6073889"/>
                </a:cubicBezTo>
                <a:cubicBezTo>
                  <a:pt x="8344426" y="6071594"/>
                  <a:pt x="8357051" y="6069299"/>
                  <a:pt x="8371972" y="6065857"/>
                </a:cubicBezTo>
                <a:cubicBezTo>
                  <a:pt x="8373120" y="6072742"/>
                  <a:pt x="8374268" y="6081921"/>
                  <a:pt x="8377711" y="6087658"/>
                </a:cubicBezTo>
                <a:cubicBezTo>
                  <a:pt x="8397223" y="6117491"/>
                  <a:pt x="8405257" y="6150767"/>
                  <a:pt x="8404110" y="6187485"/>
                </a:cubicBezTo>
                <a:cubicBezTo>
                  <a:pt x="8404110" y="6198960"/>
                  <a:pt x="8413292" y="6218465"/>
                  <a:pt x="8422474" y="6220761"/>
                </a:cubicBezTo>
                <a:cubicBezTo>
                  <a:pt x="8438542" y="6224203"/>
                  <a:pt x="8458054" y="6219613"/>
                  <a:pt x="8475271" y="6216171"/>
                </a:cubicBezTo>
                <a:cubicBezTo>
                  <a:pt x="8478714" y="6216171"/>
                  <a:pt x="8482158" y="6210433"/>
                  <a:pt x="8483305" y="6205844"/>
                </a:cubicBezTo>
                <a:cubicBezTo>
                  <a:pt x="8490192" y="6178306"/>
                  <a:pt x="8498226" y="6150767"/>
                  <a:pt x="8503965" y="6122082"/>
                </a:cubicBezTo>
                <a:cubicBezTo>
                  <a:pt x="8511999" y="6077331"/>
                  <a:pt x="8541841" y="6062415"/>
                  <a:pt x="8578570" y="6087658"/>
                </a:cubicBezTo>
                <a:cubicBezTo>
                  <a:pt x="8599230" y="6102575"/>
                  <a:pt x="8613002" y="6103722"/>
                  <a:pt x="8631367" y="6087658"/>
                </a:cubicBezTo>
                <a:cubicBezTo>
                  <a:pt x="8637106" y="6083069"/>
                  <a:pt x="8648583" y="6085363"/>
                  <a:pt x="8656618" y="6085363"/>
                </a:cubicBezTo>
                <a:cubicBezTo>
                  <a:pt x="8674982" y="6085363"/>
                  <a:pt x="8693346" y="6086511"/>
                  <a:pt x="8719745" y="6087658"/>
                </a:cubicBezTo>
                <a:cubicBezTo>
                  <a:pt x="8723188" y="6093395"/>
                  <a:pt x="8731222" y="6106018"/>
                  <a:pt x="8741552" y="6123229"/>
                </a:cubicBezTo>
                <a:cubicBezTo>
                  <a:pt x="8764508" y="6102575"/>
                  <a:pt x="8779428" y="6078479"/>
                  <a:pt x="8786315" y="6054383"/>
                </a:cubicBezTo>
                <a:cubicBezTo>
                  <a:pt x="8792054" y="6033729"/>
                  <a:pt x="8796645" y="6019960"/>
                  <a:pt x="8819600" y="6017665"/>
                </a:cubicBezTo>
                <a:cubicBezTo>
                  <a:pt x="8841408" y="6015370"/>
                  <a:pt x="8854033" y="6027992"/>
                  <a:pt x="8864363" y="6044056"/>
                </a:cubicBezTo>
                <a:cubicBezTo>
                  <a:pt x="8870102" y="6054383"/>
                  <a:pt x="8873545" y="6067005"/>
                  <a:pt x="8878136" y="6080774"/>
                </a:cubicBezTo>
                <a:cubicBezTo>
                  <a:pt x="8890762" y="6081921"/>
                  <a:pt x="8904535" y="6086511"/>
                  <a:pt x="8917160" y="6085363"/>
                </a:cubicBezTo>
                <a:cubicBezTo>
                  <a:pt x="8945854" y="6084216"/>
                  <a:pt x="8974548" y="6073889"/>
                  <a:pt x="8997504" y="6101427"/>
                </a:cubicBezTo>
                <a:cubicBezTo>
                  <a:pt x="8998652" y="6103722"/>
                  <a:pt x="9018164" y="6097985"/>
                  <a:pt x="9022754" y="6091101"/>
                </a:cubicBezTo>
                <a:cubicBezTo>
                  <a:pt x="9029641" y="6078479"/>
                  <a:pt x="9031936" y="6062415"/>
                  <a:pt x="9036528" y="6047498"/>
                </a:cubicBezTo>
                <a:cubicBezTo>
                  <a:pt x="9044562" y="6013075"/>
                  <a:pt x="9064074" y="6003896"/>
                  <a:pt x="9096212" y="6015370"/>
                </a:cubicBezTo>
                <a:cubicBezTo>
                  <a:pt x="9116871" y="6022255"/>
                  <a:pt x="9139826" y="6029139"/>
                  <a:pt x="9161634" y="6030287"/>
                </a:cubicBezTo>
                <a:cubicBezTo>
                  <a:pt x="9186885" y="6030287"/>
                  <a:pt x="9186885" y="6052088"/>
                  <a:pt x="9198362" y="6065857"/>
                </a:cubicBezTo>
                <a:cubicBezTo>
                  <a:pt x="9219022" y="6068152"/>
                  <a:pt x="9243125" y="6078479"/>
                  <a:pt x="9253455" y="6047498"/>
                </a:cubicBezTo>
                <a:cubicBezTo>
                  <a:pt x="9271819" y="6048646"/>
                  <a:pt x="9287888" y="6049793"/>
                  <a:pt x="9303957" y="6050940"/>
                </a:cubicBezTo>
                <a:cubicBezTo>
                  <a:pt x="9311991" y="6036024"/>
                  <a:pt x="9318878" y="6023402"/>
                  <a:pt x="9328060" y="6007338"/>
                </a:cubicBezTo>
                <a:cubicBezTo>
                  <a:pt x="9368232" y="6031434"/>
                  <a:pt x="9404960" y="6003896"/>
                  <a:pt x="9442836" y="6000454"/>
                </a:cubicBezTo>
                <a:cubicBezTo>
                  <a:pt x="9457757" y="5998159"/>
                  <a:pt x="9465792" y="5988979"/>
                  <a:pt x="9468087" y="5972915"/>
                </a:cubicBezTo>
                <a:cubicBezTo>
                  <a:pt x="9469235" y="5957999"/>
                  <a:pt x="9473826" y="5943081"/>
                  <a:pt x="9476121" y="5928165"/>
                </a:cubicBezTo>
                <a:cubicBezTo>
                  <a:pt x="9483008" y="5890300"/>
                  <a:pt x="9505963" y="5882268"/>
                  <a:pt x="9536953" y="5906364"/>
                </a:cubicBezTo>
                <a:cubicBezTo>
                  <a:pt x="9556465" y="5920133"/>
                  <a:pt x="9574829" y="5936197"/>
                  <a:pt x="9596636" y="5947672"/>
                </a:cubicBezTo>
                <a:cubicBezTo>
                  <a:pt x="9604671" y="5952261"/>
                  <a:pt x="9618444" y="5949967"/>
                  <a:pt x="9629922" y="5948819"/>
                </a:cubicBezTo>
                <a:cubicBezTo>
                  <a:pt x="9643695" y="5947672"/>
                  <a:pt x="9656320" y="5941935"/>
                  <a:pt x="9670094" y="5941935"/>
                </a:cubicBezTo>
                <a:cubicBezTo>
                  <a:pt x="9706822" y="5938492"/>
                  <a:pt x="9712561" y="5933903"/>
                  <a:pt x="9727482" y="5893742"/>
                </a:cubicBezTo>
                <a:cubicBezTo>
                  <a:pt x="9732073" y="5893742"/>
                  <a:pt x="9735516" y="5894889"/>
                  <a:pt x="9740107" y="5893742"/>
                </a:cubicBezTo>
                <a:cubicBezTo>
                  <a:pt x="9780279" y="5884562"/>
                  <a:pt x="9820451" y="5877678"/>
                  <a:pt x="9861770" y="5874236"/>
                </a:cubicBezTo>
                <a:cubicBezTo>
                  <a:pt x="9867509" y="5874236"/>
                  <a:pt x="9873248" y="5861614"/>
                  <a:pt x="9877839" y="5854729"/>
                </a:cubicBezTo>
                <a:cubicBezTo>
                  <a:pt x="9938670" y="5866204"/>
                  <a:pt x="9957034" y="5861614"/>
                  <a:pt x="9983433" y="5834076"/>
                </a:cubicBezTo>
                <a:cubicBezTo>
                  <a:pt x="10009832" y="5832928"/>
                  <a:pt x="10031639" y="5830633"/>
                  <a:pt x="10053447" y="5830633"/>
                </a:cubicBezTo>
                <a:cubicBezTo>
                  <a:pt x="10079846" y="5829486"/>
                  <a:pt x="10105096" y="5829486"/>
                  <a:pt x="10130347" y="5829486"/>
                </a:cubicBezTo>
                <a:cubicBezTo>
                  <a:pt x="10136086" y="5828338"/>
                  <a:pt x="10145268" y="5830633"/>
                  <a:pt x="10148711" y="5827191"/>
                </a:cubicBezTo>
                <a:cubicBezTo>
                  <a:pt x="10186588" y="5791621"/>
                  <a:pt x="10231350" y="5811127"/>
                  <a:pt x="10273818" y="5812274"/>
                </a:cubicBezTo>
                <a:cubicBezTo>
                  <a:pt x="10292182" y="5813422"/>
                  <a:pt x="10310546" y="5812274"/>
                  <a:pt x="10327762" y="5805390"/>
                </a:cubicBezTo>
                <a:cubicBezTo>
                  <a:pt x="10371378" y="5790473"/>
                  <a:pt x="10413845" y="5780146"/>
                  <a:pt x="10459756" y="5790473"/>
                </a:cubicBezTo>
                <a:cubicBezTo>
                  <a:pt x="10496484" y="5765230"/>
                  <a:pt x="10548133" y="5800800"/>
                  <a:pt x="10583714" y="5762935"/>
                </a:cubicBezTo>
                <a:cubicBezTo>
                  <a:pt x="10586010" y="5759493"/>
                  <a:pt x="10591748" y="5757198"/>
                  <a:pt x="10595192" y="5758345"/>
                </a:cubicBezTo>
                <a:cubicBezTo>
                  <a:pt x="10636511" y="5765230"/>
                  <a:pt x="10665205" y="5744575"/>
                  <a:pt x="10692752" y="5702120"/>
                </a:cubicBezTo>
                <a:cubicBezTo>
                  <a:pt x="10703082" y="5714743"/>
                  <a:pt x="10709968" y="5722775"/>
                  <a:pt x="10718002" y="5733102"/>
                </a:cubicBezTo>
                <a:cubicBezTo>
                  <a:pt x="10716854" y="5733102"/>
                  <a:pt x="10720298" y="5731954"/>
                  <a:pt x="10724889" y="5730807"/>
                </a:cubicBezTo>
                <a:cubicBezTo>
                  <a:pt x="10737514" y="5725070"/>
                  <a:pt x="10751288" y="5712447"/>
                  <a:pt x="10761618" y="5714743"/>
                </a:cubicBezTo>
                <a:cubicBezTo>
                  <a:pt x="10788016" y="5723922"/>
                  <a:pt x="10801789" y="5709006"/>
                  <a:pt x="10815562" y="5692942"/>
                </a:cubicBezTo>
                <a:cubicBezTo>
                  <a:pt x="10852291" y="5651633"/>
                  <a:pt x="10863768" y="5652781"/>
                  <a:pt x="10891314" y="5703268"/>
                </a:cubicBezTo>
                <a:cubicBezTo>
                  <a:pt x="10922304" y="5683762"/>
                  <a:pt x="10954442" y="5665403"/>
                  <a:pt x="10991170" y="5643601"/>
                </a:cubicBezTo>
                <a:cubicBezTo>
                  <a:pt x="10995762" y="5643601"/>
                  <a:pt x="11008386" y="5647044"/>
                  <a:pt x="11021012" y="5645896"/>
                </a:cubicBezTo>
                <a:cubicBezTo>
                  <a:pt x="11033638" y="5644749"/>
                  <a:pt x="11045115" y="5641307"/>
                  <a:pt x="11062332" y="5637864"/>
                </a:cubicBezTo>
                <a:cubicBezTo>
                  <a:pt x="11065775" y="5632128"/>
                  <a:pt x="11072662" y="5622948"/>
                  <a:pt x="11080696" y="5610326"/>
                </a:cubicBezTo>
                <a:cubicBezTo>
                  <a:pt x="11092174" y="5617211"/>
                  <a:pt x="11102504" y="5621800"/>
                  <a:pt x="11113981" y="5627537"/>
                </a:cubicBezTo>
                <a:cubicBezTo>
                  <a:pt x="11127754" y="5612621"/>
                  <a:pt x="11141528" y="5591967"/>
                  <a:pt x="11166778" y="5605736"/>
                </a:cubicBezTo>
                <a:cubicBezTo>
                  <a:pt x="11170222" y="5608031"/>
                  <a:pt x="11178256" y="5605736"/>
                  <a:pt x="11179404" y="5603441"/>
                </a:cubicBezTo>
                <a:cubicBezTo>
                  <a:pt x="11186290" y="5575903"/>
                  <a:pt x="11208098" y="5590820"/>
                  <a:pt x="11223018" y="5588525"/>
                </a:cubicBezTo>
                <a:cubicBezTo>
                  <a:pt x="11229905" y="5578198"/>
                  <a:pt x="11236792" y="5567871"/>
                  <a:pt x="11247122" y="5554102"/>
                </a:cubicBezTo>
                <a:cubicBezTo>
                  <a:pt x="11254008" y="5569019"/>
                  <a:pt x="11258600" y="5578198"/>
                  <a:pt x="11265486" y="5590820"/>
                </a:cubicBezTo>
                <a:cubicBezTo>
                  <a:pt x="11329760" y="5583935"/>
                  <a:pt x="11381410" y="5556397"/>
                  <a:pt x="11420434" y="5507057"/>
                </a:cubicBezTo>
                <a:cubicBezTo>
                  <a:pt x="11443390" y="5517384"/>
                  <a:pt x="11465197" y="5526564"/>
                  <a:pt x="11487004" y="5535743"/>
                </a:cubicBezTo>
                <a:cubicBezTo>
                  <a:pt x="11497334" y="5520827"/>
                  <a:pt x="11503073" y="5507057"/>
                  <a:pt x="11512255" y="5499025"/>
                </a:cubicBezTo>
                <a:cubicBezTo>
                  <a:pt x="11522585" y="5492141"/>
                  <a:pt x="11539802" y="5482961"/>
                  <a:pt x="11547836" y="5486404"/>
                </a:cubicBezTo>
                <a:cubicBezTo>
                  <a:pt x="11577678" y="5499025"/>
                  <a:pt x="11601781" y="5484109"/>
                  <a:pt x="11625884" y="5473782"/>
                </a:cubicBezTo>
                <a:cubicBezTo>
                  <a:pt x="11644248" y="5465750"/>
                  <a:pt x="11660317" y="5449686"/>
                  <a:pt x="11683272" y="5465750"/>
                </a:cubicBezTo>
                <a:cubicBezTo>
                  <a:pt x="11686716" y="5468045"/>
                  <a:pt x="11697046" y="5463454"/>
                  <a:pt x="11703932" y="5460013"/>
                </a:cubicBezTo>
                <a:cubicBezTo>
                  <a:pt x="11720000" y="5449686"/>
                  <a:pt x="11737217" y="5438211"/>
                  <a:pt x="11756729" y="5425590"/>
                </a:cubicBezTo>
                <a:cubicBezTo>
                  <a:pt x="11786571" y="5441654"/>
                  <a:pt x="11817560" y="5437063"/>
                  <a:pt x="11848550" y="5419852"/>
                </a:cubicBezTo>
                <a:cubicBezTo>
                  <a:pt x="11856584" y="5414115"/>
                  <a:pt x="11869210" y="5416410"/>
                  <a:pt x="11878392" y="5415262"/>
                </a:cubicBezTo>
                <a:cubicBezTo>
                  <a:pt x="11887574" y="5414115"/>
                  <a:pt x="11899052" y="5416410"/>
                  <a:pt x="11904790" y="5411820"/>
                </a:cubicBezTo>
                <a:cubicBezTo>
                  <a:pt x="11939224" y="5377397"/>
                  <a:pt x="11987430" y="5387724"/>
                  <a:pt x="12028749" y="5372807"/>
                </a:cubicBezTo>
                <a:close/>
                <a:moveTo>
                  <a:pt x="1148" y="0"/>
                </a:moveTo>
                <a:cubicBezTo>
                  <a:pt x="4065442" y="0"/>
                  <a:pt x="8130882" y="0"/>
                  <a:pt x="12195175" y="0"/>
                </a:cubicBezTo>
                <a:cubicBezTo>
                  <a:pt x="12195175" y="403998"/>
                  <a:pt x="12195175" y="807630"/>
                  <a:pt x="12195175" y="1211262"/>
                </a:cubicBezTo>
                <a:cubicBezTo>
                  <a:pt x="12172219" y="1211262"/>
                  <a:pt x="12149264" y="1210896"/>
                  <a:pt x="12126308" y="1210896"/>
                </a:cubicBezTo>
                <a:cubicBezTo>
                  <a:pt x="8109074" y="1210896"/>
                  <a:pt x="4091841" y="1210896"/>
                  <a:pt x="74606" y="1210896"/>
                </a:cubicBezTo>
                <a:cubicBezTo>
                  <a:pt x="52798" y="1210896"/>
                  <a:pt x="29843" y="1210896"/>
                  <a:pt x="3444" y="1210896"/>
                </a:cubicBezTo>
                <a:cubicBezTo>
                  <a:pt x="2296" y="1202464"/>
                  <a:pt x="0" y="1195865"/>
                  <a:pt x="0" y="1189266"/>
                </a:cubicBezTo>
                <a:cubicBezTo>
                  <a:pt x="0" y="946940"/>
                  <a:pt x="0" y="704248"/>
                  <a:pt x="0" y="461922"/>
                </a:cubicBezTo>
                <a:cubicBezTo>
                  <a:pt x="0" y="314180"/>
                  <a:pt x="0" y="166805"/>
                  <a:pt x="0" y="19063"/>
                </a:cubicBezTo>
                <a:cubicBezTo>
                  <a:pt x="0" y="12831"/>
                  <a:pt x="1148" y="6232"/>
                  <a:pt x="114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93661874"/>
      </p:ext>
    </p:extLst>
  </p:cSld>
  <p:clrMapOvr>
    <a:masterClrMapping/>
  </p:clrMapOvr>
  <p:transition spd="slow">
    <p:push dir="u"/>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7_Custom 19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F0302C7-E142-47AB-B6B6-EA2B9F1E96E9}"/>
              </a:ext>
            </a:extLst>
          </p:cNvPr>
          <p:cNvSpPr>
            <a:spLocks noGrp="1"/>
          </p:cNvSpPr>
          <p:nvPr>
            <p:ph type="pic" sz="quarter" idx="14"/>
          </p:nvPr>
        </p:nvSpPr>
        <p:spPr>
          <a:xfrm>
            <a:off x="1587" y="-8072951"/>
            <a:ext cx="12193588" cy="18259424"/>
          </a:xfrm>
          <a:custGeom>
            <a:avLst/>
            <a:gdLst>
              <a:gd name="connsiteX0" fmla="*/ 0 w 12193588"/>
              <a:gd name="connsiteY0" fmla="*/ 0 h 18259424"/>
              <a:gd name="connsiteX1" fmla="*/ 12193588 w 12193588"/>
              <a:gd name="connsiteY1" fmla="*/ 0 h 18259424"/>
              <a:gd name="connsiteX2" fmla="*/ 12193588 w 12193588"/>
              <a:gd name="connsiteY2" fmla="*/ 18259424 h 18259424"/>
              <a:gd name="connsiteX3" fmla="*/ 0 w 12193588"/>
              <a:gd name="connsiteY3" fmla="*/ 18259424 h 18259424"/>
            </a:gdLst>
            <a:ahLst/>
            <a:cxnLst>
              <a:cxn ang="0">
                <a:pos x="connsiteX0" y="connsiteY0"/>
              </a:cxn>
              <a:cxn ang="0">
                <a:pos x="connsiteX1" y="connsiteY1"/>
              </a:cxn>
              <a:cxn ang="0">
                <a:pos x="connsiteX2" y="connsiteY2"/>
              </a:cxn>
              <a:cxn ang="0">
                <a:pos x="connsiteX3" y="connsiteY3"/>
              </a:cxn>
            </a:cxnLst>
            <a:rect l="l" t="t" r="r" b="b"/>
            <a:pathLst>
              <a:path w="12193588" h="18259424">
                <a:moveTo>
                  <a:pt x="0" y="0"/>
                </a:moveTo>
                <a:lnTo>
                  <a:pt x="12193588" y="0"/>
                </a:lnTo>
                <a:lnTo>
                  <a:pt x="12193588" y="18259424"/>
                </a:lnTo>
                <a:lnTo>
                  <a:pt x="0" y="182594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588" y="-6861688"/>
            <a:ext cx="122110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
        <p:nvSpPr>
          <p:cNvPr id="8" name="Picture Placeholder 7">
            <a:extLst>
              <a:ext uri="{FF2B5EF4-FFF2-40B4-BE49-F238E27FC236}">
                <a16:creationId xmlns:a16="http://schemas.microsoft.com/office/drawing/2014/main" id="{E955CC49-A966-4BFF-9ECA-B53C4CBCE4FF}"/>
              </a:ext>
            </a:extLst>
          </p:cNvPr>
          <p:cNvSpPr>
            <a:spLocks noGrp="1"/>
          </p:cNvSpPr>
          <p:nvPr>
            <p:ph type="pic" sz="quarter" idx="13"/>
          </p:nvPr>
        </p:nvSpPr>
        <p:spPr>
          <a:xfrm>
            <a:off x="2" y="-8072951"/>
            <a:ext cx="12195175" cy="18259424"/>
          </a:xfrm>
          <a:custGeom>
            <a:avLst/>
            <a:gdLst>
              <a:gd name="connsiteX0" fmla="*/ 6296643 w 12195175"/>
              <a:gd name="connsiteY0" fmla="*/ 12671424 h 18259424"/>
              <a:gd name="connsiteX1" fmla="*/ 6284031 w 12195175"/>
              <a:gd name="connsiteY1" fmla="*/ 12763246 h 18259424"/>
              <a:gd name="connsiteX2" fmla="*/ 6285178 w 12195175"/>
              <a:gd name="connsiteY2" fmla="*/ 12900978 h 18259424"/>
              <a:gd name="connsiteX3" fmla="*/ 6300083 w 12195175"/>
              <a:gd name="connsiteY3" fmla="*/ 13054779 h 18259424"/>
              <a:gd name="connsiteX4" fmla="*/ 6300083 w 12195175"/>
              <a:gd name="connsiteY4" fmla="*/ 13353199 h 18259424"/>
              <a:gd name="connsiteX5" fmla="*/ 6300083 w 12195175"/>
              <a:gd name="connsiteY5" fmla="*/ 13397962 h 18259424"/>
              <a:gd name="connsiteX6" fmla="*/ 6311548 w 12195175"/>
              <a:gd name="connsiteY6" fmla="*/ 13404849 h 18259424"/>
              <a:gd name="connsiteX7" fmla="*/ 6371168 w 12195175"/>
              <a:gd name="connsiteY7" fmla="*/ 13356643 h 18259424"/>
              <a:gd name="connsiteX8" fmla="*/ 6454864 w 12195175"/>
              <a:gd name="connsiteY8" fmla="*/ 13302698 h 18259424"/>
              <a:gd name="connsiteX9" fmla="*/ 6508751 w 12195175"/>
              <a:gd name="connsiteY9" fmla="*/ 13280890 h 18259424"/>
              <a:gd name="connsiteX10" fmla="*/ 6508751 w 12195175"/>
              <a:gd name="connsiteY10" fmla="*/ 13201694 h 18259424"/>
              <a:gd name="connsiteX11" fmla="*/ 6447985 w 12195175"/>
              <a:gd name="connsiteY11" fmla="*/ 13135123 h 18259424"/>
              <a:gd name="connsiteX12" fmla="*/ 6412443 w 12195175"/>
              <a:gd name="connsiteY12" fmla="*/ 12970992 h 18259424"/>
              <a:gd name="connsiteX13" fmla="*/ 6316134 w 12195175"/>
              <a:gd name="connsiteY13" fmla="*/ 12698970 h 18259424"/>
              <a:gd name="connsiteX14" fmla="*/ 6296643 w 12195175"/>
              <a:gd name="connsiteY14" fmla="*/ 12671424 h 18259424"/>
              <a:gd name="connsiteX15" fmla="*/ 5127574 w 12195175"/>
              <a:gd name="connsiteY15" fmla="*/ 9880166 h 18259424"/>
              <a:gd name="connsiteX16" fmla="*/ 5106989 w 12195175"/>
              <a:gd name="connsiteY16" fmla="*/ 9901958 h 18259424"/>
              <a:gd name="connsiteX17" fmla="*/ 5149851 w 12195175"/>
              <a:gd name="connsiteY17" fmla="*/ 9893876 h 18259424"/>
              <a:gd name="connsiteX18" fmla="*/ 5127574 w 12195175"/>
              <a:gd name="connsiteY18" fmla="*/ 9880166 h 18259424"/>
              <a:gd name="connsiteX19" fmla="*/ 5024922 w 12195175"/>
              <a:gd name="connsiteY19" fmla="*/ 9814481 h 18259424"/>
              <a:gd name="connsiteX20" fmla="*/ 5004753 w 12195175"/>
              <a:gd name="connsiteY20" fmla="*/ 9821085 h 18259424"/>
              <a:gd name="connsiteX21" fmla="*/ 5005890 w 12195175"/>
              <a:gd name="connsiteY21" fmla="*/ 9879653 h 18259424"/>
              <a:gd name="connsiteX22" fmla="*/ 5052478 w 12195175"/>
              <a:gd name="connsiteY22" fmla="*/ 9918699 h 18259424"/>
              <a:gd name="connsiteX23" fmla="*/ 5091114 w 12195175"/>
              <a:gd name="connsiteY23" fmla="*/ 9894583 h 18259424"/>
              <a:gd name="connsiteX24" fmla="*/ 5043387 w 12195175"/>
              <a:gd name="connsiteY24" fmla="*/ 9826827 h 18259424"/>
              <a:gd name="connsiteX25" fmla="*/ 5024922 w 12195175"/>
              <a:gd name="connsiteY25" fmla="*/ 9814481 h 18259424"/>
              <a:gd name="connsiteX26" fmla="*/ 5159044 w 12195175"/>
              <a:gd name="connsiteY26" fmla="*/ 9180626 h 18259424"/>
              <a:gd name="connsiteX27" fmla="*/ 5208631 w 12195175"/>
              <a:gd name="connsiteY27" fmla="*/ 9182634 h 18259424"/>
              <a:gd name="connsiteX28" fmla="*/ 5249951 w 12195175"/>
              <a:gd name="connsiteY28" fmla="*/ 9199846 h 18259424"/>
              <a:gd name="connsiteX29" fmla="*/ 5367025 w 12195175"/>
              <a:gd name="connsiteY29" fmla="*/ 9268697 h 18259424"/>
              <a:gd name="connsiteX30" fmla="*/ 5493281 w 12195175"/>
              <a:gd name="connsiteY30" fmla="*/ 9363940 h 18259424"/>
              <a:gd name="connsiteX31" fmla="*/ 5575921 w 12195175"/>
              <a:gd name="connsiteY31" fmla="*/ 9443118 h 18259424"/>
              <a:gd name="connsiteX32" fmla="*/ 5616094 w 12195175"/>
              <a:gd name="connsiteY32" fmla="*/ 9438528 h 18259424"/>
              <a:gd name="connsiteX33" fmla="*/ 5710213 w 12195175"/>
              <a:gd name="connsiteY33" fmla="*/ 9344432 h 18259424"/>
              <a:gd name="connsiteX34" fmla="*/ 5771044 w 12195175"/>
              <a:gd name="connsiteY34" fmla="*/ 9308860 h 18259424"/>
              <a:gd name="connsiteX35" fmla="*/ 5815807 w 12195175"/>
              <a:gd name="connsiteY35" fmla="*/ 9287057 h 18259424"/>
              <a:gd name="connsiteX36" fmla="*/ 5914517 w 12195175"/>
              <a:gd name="connsiteY36" fmla="*/ 9315745 h 18259424"/>
              <a:gd name="connsiteX37" fmla="*/ 5970759 w 12195175"/>
              <a:gd name="connsiteY37" fmla="*/ 9358203 h 18259424"/>
              <a:gd name="connsiteX38" fmla="*/ 6111935 w 12195175"/>
              <a:gd name="connsiteY38" fmla="*/ 9441971 h 18259424"/>
              <a:gd name="connsiteX39" fmla="*/ 6261147 w 12195175"/>
              <a:gd name="connsiteY39" fmla="*/ 9591147 h 18259424"/>
              <a:gd name="connsiteX40" fmla="*/ 6309353 w 12195175"/>
              <a:gd name="connsiteY40" fmla="*/ 9631310 h 18259424"/>
              <a:gd name="connsiteX41" fmla="*/ 6480373 w 12195175"/>
              <a:gd name="connsiteY41" fmla="*/ 9760978 h 18259424"/>
              <a:gd name="connsiteX42" fmla="*/ 6501033 w 12195175"/>
              <a:gd name="connsiteY42" fmla="*/ 9817206 h 18259424"/>
              <a:gd name="connsiteX43" fmla="*/ 6518250 w 12195175"/>
              <a:gd name="connsiteY43" fmla="*/ 9871139 h 18259424"/>
              <a:gd name="connsiteX44" fmla="*/ 6573343 w 12195175"/>
              <a:gd name="connsiteY44" fmla="*/ 9926219 h 18259424"/>
              <a:gd name="connsiteX45" fmla="*/ 6612368 w 12195175"/>
              <a:gd name="connsiteY45" fmla="*/ 9997365 h 18259424"/>
              <a:gd name="connsiteX46" fmla="*/ 6643358 w 12195175"/>
              <a:gd name="connsiteY46" fmla="*/ 10078838 h 18259424"/>
              <a:gd name="connsiteX47" fmla="*/ 6691565 w 12195175"/>
              <a:gd name="connsiteY47" fmla="*/ 10180966 h 18259424"/>
              <a:gd name="connsiteX48" fmla="*/ 6704190 w 12195175"/>
              <a:gd name="connsiteY48" fmla="*/ 10232604 h 18259424"/>
              <a:gd name="connsiteX49" fmla="*/ 6723702 w 12195175"/>
              <a:gd name="connsiteY49" fmla="*/ 10354240 h 18259424"/>
              <a:gd name="connsiteX50" fmla="*/ 6771909 w 12195175"/>
              <a:gd name="connsiteY50" fmla="*/ 10494236 h 18259424"/>
              <a:gd name="connsiteX51" fmla="*/ 6773057 w 12195175"/>
              <a:gd name="connsiteY51" fmla="*/ 10520629 h 18259424"/>
              <a:gd name="connsiteX52" fmla="*/ 6777648 w 12195175"/>
              <a:gd name="connsiteY52" fmla="*/ 10676690 h 18259424"/>
              <a:gd name="connsiteX53" fmla="*/ 6775353 w 12195175"/>
              <a:gd name="connsiteY53" fmla="*/ 10804063 h 18259424"/>
              <a:gd name="connsiteX54" fmla="*/ 6838480 w 12195175"/>
              <a:gd name="connsiteY54" fmla="*/ 10989960 h 18259424"/>
              <a:gd name="connsiteX55" fmla="*/ 6901608 w 12195175"/>
              <a:gd name="connsiteY55" fmla="*/ 11147168 h 18259424"/>
              <a:gd name="connsiteX56" fmla="*/ 6919973 w 12195175"/>
              <a:gd name="connsiteY56" fmla="*/ 11230936 h 18259424"/>
              <a:gd name="connsiteX57" fmla="*/ 6970475 w 12195175"/>
              <a:gd name="connsiteY57" fmla="*/ 11303229 h 18259424"/>
              <a:gd name="connsiteX58" fmla="*/ 6954406 w 12195175"/>
              <a:gd name="connsiteY58" fmla="*/ 11397325 h 18259424"/>
              <a:gd name="connsiteX59" fmla="*/ 6934894 w 12195175"/>
              <a:gd name="connsiteY59" fmla="*/ 11492568 h 18259424"/>
              <a:gd name="connsiteX60" fmla="*/ 6880948 w 12195175"/>
              <a:gd name="connsiteY60" fmla="*/ 11554534 h 18259424"/>
              <a:gd name="connsiteX61" fmla="*/ 6799456 w 12195175"/>
              <a:gd name="connsiteY61" fmla="*/ 11613056 h 18259424"/>
              <a:gd name="connsiteX62" fmla="*/ 6742067 w 12195175"/>
              <a:gd name="connsiteY62" fmla="*/ 11689940 h 18259424"/>
              <a:gd name="connsiteX63" fmla="*/ 6724850 w 12195175"/>
              <a:gd name="connsiteY63" fmla="*/ 11751905 h 18259424"/>
              <a:gd name="connsiteX64" fmla="*/ 6670904 w 12195175"/>
              <a:gd name="connsiteY64" fmla="*/ 11802395 h 18259424"/>
              <a:gd name="connsiteX65" fmla="*/ 6639914 w 12195175"/>
              <a:gd name="connsiteY65" fmla="*/ 11844853 h 18259424"/>
              <a:gd name="connsiteX66" fmla="*/ 6621550 w 12195175"/>
              <a:gd name="connsiteY66" fmla="*/ 11965342 h 18259424"/>
              <a:gd name="connsiteX67" fmla="*/ 6607776 w 12195175"/>
              <a:gd name="connsiteY67" fmla="*/ 11994029 h 18259424"/>
              <a:gd name="connsiteX68" fmla="*/ 6579082 w 12195175"/>
              <a:gd name="connsiteY68" fmla="*/ 12128288 h 18259424"/>
              <a:gd name="connsiteX69" fmla="*/ 6585969 w 12195175"/>
              <a:gd name="connsiteY69" fmla="*/ 12163860 h 18259424"/>
              <a:gd name="connsiteX70" fmla="*/ 6635323 w 12195175"/>
              <a:gd name="connsiteY70" fmla="*/ 12404837 h 18259424"/>
              <a:gd name="connsiteX71" fmla="*/ 6678939 w 12195175"/>
              <a:gd name="connsiteY71" fmla="*/ 12535653 h 18259424"/>
              <a:gd name="connsiteX72" fmla="*/ 6734032 w 12195175"/>
              <a:gd name="connsiteY72" fmla="*/ 12723844 h 18259424"/>
              <a:gd name="connsiteX73" fmla="*/ 6762727 w 12195175"/>
              <a:gd name="connsiteY73" fmla="*/ 12879906 h 18259424"/>
              <a:gd name="connsiteX74" fmla="*/ 6805195 w 12195175"/>
              <a:gd name="connsiteY74" fmla="*/ 13017606 h 18259424"/>
              <a:gd name="connsiteX75" fmla="*/ 6804047 w 12195175"/>
              <a:gd name="connsiteY75" fmla="*/ 13091047 h 18259424"/>
              <a:gd name="connsiteX76" fmla="*/ 6769614 w 12195175"/>
              <a:gd name="connsiteY76" fmla="*/ 13236780 h 18259424"/>
              <a:gd name="connsiteX77" fmla="*/ 6789126 w 12195175"/>
              <a:gd name="connsiteY77" fmla="*/ 13374482 h 18259424"/>
              <a:gd name="connsiteX78" fmla="*/ 6831594 w 12195175"/>
              <a:gd name="connsiteY78" fmla="*/ 13376776 h 18259424"/>
              <a:gd name="connsiteX79" fmla="*/ 6871766 w 12195175"/>
              <a:gd name="connsiteY79" fmla="*/ 13407760 h 18259424"/>
              <a:gd name="connsiteX80" fmla="*/ 6878653 w 12195175"/>
              <a:gd name="connsiteY80" fmla="*/ 13606278 h 18259424"/>
              <a:gd name="connsiteX81" fmla="*/ 6876357 w 12195175"/>
              <a:gd name="connsiteY81" fmla="*/ 13615458 h 18259424"/>
              <a:gd name="connsiteX82" fmla="*/ 6848811 w 12195175"/>
              <a:gd name="connsiteY82" fmla="*/ 13715292 h 18259424"/>
              <a:gd name="connsiteX83" fmla="*/ 6787978 w 12195175"/>
              <a:gd name="connsiteY83" fmla="*/ 13719882 h 18259424"/>
              <a:gd name="connsiteX84" fmla="*/ 6776500 w 12195175"/>
              <a:gd name="connsiteY84" fmla="*/ 13757750 h 18259424"/>
              <a:gd name="connsiteX85" fmla="*/ 6839628 w 12195175"/>
              <a:gd name="connsiteY85" fmla="*/ 13789880 h 18259424"/>
              <a:gd name="connsiteX86" fmla="*/ 6976214 w 12195175"/>
              <a:gd name="connsiteY86" fmla="*/ 13820862 h 18259424"/>
              <a:gd name="connsiteX87" fmla="*/ 7090992 w 12195175"/>
              <a:gd name="connsiteY87" fmla="*/ 13874795 h 18259424"/>
              <a:gd name="connsiteX88" fmla="*/ 7170189 w 12195175"/>
              <a:gd name="connsiteY88" fmla="*/ 13890860 h 18259424"/>
              <a:gd name="connsiteX89" fmla="*/ 7268898 w 12195175"/>
              <a:gd name="connsiteY89" fmla="*/ 13955120 h 18259424"/>
              <a:gd name="connsiteX90" fmla="*/ 7283820 w 12195175"/>
              <a:gd name="connsiteY90" fmla="*/ 13964301 h 18259424"/>
              <a:gd name="connsiteX91" fmla="*/ 7372199 w 12195175"/>
              <a:gd name="connsiteY91" fmla="*/ 14056102 h 18259424"/>
              <a:gd name="connsiteX92" fmla="*/ 7397450 w 12195175"/>
              <a:gd name="connsiteY92" fmla="*/ 14075609 h 18259424"/>
              <a:gd name="connsiteX93" fmla="*/ 7519115 w 12195175"/>
              <a:gd name="connsiteY93" fmla="*/ 14108887 h 18259424"/>
              <a:gd name="connsiteX94" fmla="*/ 7571913 w 12195175"/>
              <a:gd name="connsiteY94" fmla="*/ 14122657 h 18259424"/>
              <a:gd name="connsiteX95" fmla="*/ 7700464 w 12195175"/>
              <a:gd name="connsiteY95" fmla="*/ 14159377 h 18259424"/>
              <a:gd name="connsiteX96" fmla="*/ 7726863 w 12195175"/>
              <a:gd name="connsiteY96" fmla="*/ 14168557 h 18259424"/>
              <a:gd name="connsiteX97" fmla="*/ 7940350 w 12195175"/>
              <a:gd name="connsiteY97" fmla="*/ 14259210 h 18259424"/>
              <a:gd name="connsiteX98" fmla="*/ 8022991 w 12195175"/>
              <a:gd name="connsiteY98" fmla="*/ 14306258 h 18259424"/>
              <a:gd name="connsiteX99" fmla="*/ 8090710 w 12195175"/>
              <a:gd name="connsiteY99" fmla="*/ 14331504 h 18259424"/>
              <a:gd name="connsiteX100" fmla="*/ 8290424 w 12195175"/>
              <a:gd name="connsiteY100" fmla="*/ 14449696 h 18259424"/>
              <a:gd name="connsiteX101" fmla="*/ 8361586 w 12195175"/>
              <a:gd name="connsiteY101" fmla="*/ 14463467 h 18259424"/>
              <a:gd name="connsiteX102" fmla="*/ 8383394 w 12195175"/>
              <a:gd name="connsiteY102" fmla="*/ 14460024 h 18259424"/>
              <a:gd name="connsiteX103" fmla="*/ 8509650 w 12195175"/>
              <a:gd name="connsiteY103" fmla="*/ 14519694 h 18259424"/>
              <a:gd name="connsiteX104" fmla="*/ 8562448 w 12195175"/>
              <a:gd name="connsiteY104" fmla="*/ 14541498 h 18259424"/>
              <a:gd name="connsiteX105" fmla="*/ 8656566 w 12195175"/>
              <a:gd name="connsiteY105" fmla="*/ 14567890 h 18259424"/>
              <a:gd name="connsiteX106" fmla="*/ 8800038 w 12195175"/>
              <a:gd name="connsiteY106" fmla="*/ 14649363 h 18259424"/>
              <a:gd name="connsiteX107" fmla="*/ 8842506 w 12195175"/>
              <a:gd name="connsiteY107" fmla="*/ 14658543 h 18259424"/>
              <a:gd name="connsiteX108" fmla="*/ 8940068 w 12195175"/>
              <a:gd name="connsiteY108" fmla="*/ 14680346 h 18259424"/>
              <a:gd name="connsiteX109" fmla="*/ 9031890 w 12195175"/>
              <a:gd name="connsiteY109" fmla="*/ 14730836 h 18259424"/>
              <a:gd name="connsiteX110" fmla="*/ 9101905 w 12195175"/>
              <a:gd name="connsiteY110" fmla="*/ 14772146 h 18259424"/>
              <a:gd name="connsiteX111" fmla="*/ 9122565 w 12195175"/>
              <a:gd name="connsiteY111" fmla="*/ 14780179 h 18259424"/>
              <a:gd name="connsiteX112" fmla="*/ 9230456 w 12195175"/>
              <a:gd name="connsiteY112" fmla="*/ 14815752 h 18259424"/>
              <a:gd name="connsiteX113" fmla="*/ 9317688 w 12195175"/>
              <a:gd name="connsiteY113" fmla="*/ 14852472 h 18259424"/>
              <a:gd name="connsiteX114" fmla="*/ 9364747 w 12195175"/>
              <a:gd name="connsiteY114" fmla="*/ 14867390 h 18259424"/>
              <a:gd name="connsiteX115" fmla="*/ 9427875 w 12195175"/>
              <a:gd name="connsiteY115" fmla="*/ 14894930 h 18259424"/>
              <a:gd name="connsiteX116" fmla="*/ 9469195 w 12195175"/>
              <a:gd name="connsiteY116" fmla="*/ 14910995 h 18259424"/>
              <a:gd name="connsiteX117" fmla="*/ 9535766 w 12195175"/>
              <a:gd name="connsiteY117" fmla="*/ 14935092 h 18259424"/>
              <a:gd name="connsiteX118" fmla="*/ 9647101 w 12195175"/>
              <a:gd name="connsiteY118" fmla="*/ 15006238 h 18259424"/>
              <a:gd name="connsiteX119" fmla="*/ 9686125 w 12195175"/>
              <a:gd name="connsiteY119" fmla="*/ 15017714 h 18259424"/>
              <a:gd name="connsiteX120" fmla="*/ 9777948 w 12195175"/>
              <a:gd name="connsiteY120" fmla="*/ 15040664 h 18259424"/>
              <a:gd name="connsiteX121" fmla="*/ 9804347 w 12195175"/>
              <a:gd name="connsiteY121" fmla="*/ 15064761 h 18259424"/>
              <a:gd name="connsiteX122" fmla="*/ 9876657 w 12195175"/>
              <a:gd name="connsiteY122" fmla="*/ 15187544 h 18259424"/>
              <a:gd name="connsiteX123" fmla="*/ 9892726 w 12195175"/>
              <a:gd name="connsiteY123" fmla="*/ 15256395 h 18259424"/>
              <a:gd name="connsiteX124" fmla="*/ 9913386 w 12195175"/>
              <a:gd name="connsiteY124" fmla="*/ 15286230 h 18259424"/>
              <a:gd name="connsiteX125" fmla="*/ 9977662 w 12195175"/>
              <a:gd name="connsiteY125" fmla="*/ 15319508 h 18259424"/>
              <a:gd name="connsiteX126" fmla="*/ 10014391 w 12195175"/>
              <a:gd name="connsiteY126" fmla="*/ 15327540 h 18259424"/>
              <a:gd name="connsiteX127" fmla="*/ 10066041 w 12195175"/>
              <a:gd name="connsiteY127" fmla="*/ 15335573 h 18259424"/>
              <a:gd name="connsiteX128" fmla="*/ 10185410 w 12195175"/>
              <a:gd name="connsiteY128" fmla="*/ 15446882 h 18259424"/>
              <a:gd name="connsiteX129" fmla="*/ 10289858 w 12195175"/>
              <a:gd name="connsiteY129" fmla="*/ 15621302 h 18259424"/>
              <a:gd name="connsiteX130" fmla="*/ 10321996 w 12195175"/>
              <a:gd name="connsiteY130" fmla="*/ 15709661 h 18259424"/>
              <a:gd name="connsiteX131" fmla="*/ 10313962 w 12195175"/>
              <a:gd name="connsiteY131" fmla="*/ 15740644 h 18259424"/>
              <a:gd name="connsiteX132" fmla="*/ 10237060 w 12195175"/>
              <a:gd name="connsiteY132" fmla="*/ 15951785 h 18259424"/>
              <a:gd name="connsiteX133" fmla="*/ 10215252 w 12195175"/>
              <a:gd name="connsiteY133" fmla="*/ 16038996 h 18259424"/>
              <a:gd name="connsiteX134" fmla="*/ 10220991 w 12195175"/>
              <a:gd name="connsiteY134" fmla="*/ 16082601 h 18259424"/>
              <a:gd name="connsiteX135" fmla="*/ 10263459 w 12195175"/>
              <a:gd name="connsiteY135" fmla="*/ 16188172 h 18259424"/>
              <a:gd name="connsiteX136" fmla="*/ 10315109 w 12195175"/>
              <a:gd name="connsiteY136" fmla="*/ 16283415 h 18259424"/>
              <a:gd name="connsiteX137" fmla="*/ 10332326 w 12195175"/>
              <a:gd name="connsiteY137" fmla="*/ 16315545 h 18259424"/>
              <a:gd name="connsiteX138" fmla="*/ 10387420 w 12195175"/>
              <a:gd name="connsiteY138" fmla="*/ 16448656 h 18259424"/>
              <a:gd name="connsiteX139" fmla="*/ 10444809 w 12195175"/>
              <a:gd name="connsiteY139" fmla="*/ 16566850 h 18259424"/>
              <a:gd name="connsiteX140" fmla="*/ 10473503 w 12195175"/>
              <a:gd name="connsiteY140" fmla="*/ 16607012 h 18259424"/>
              <a:gd name="connsiteX141" fmla="*/ 10494163 w 12195175"/>
              <a:gd name="connsiteY141" fmla="*/ 16558817 h 18259424"/>
              <a:gd name="connsiteX142" fmla="*/ 10502198 w 12195175"/>
              <a:gd name="connsiteY142" fmla="*/ 16523244 h 18259424"/>
              <a:gd name="connsiteX143" fmla="*/ 10553848 w 12195175"/>
              <a:gd name="connsiteY143" fmla="*/ 16480786 h 18259424"/>
              <a:gd name="connsiteX144" fmla="*/ 10608941 w 12195175"/>
              <a:gd name="connsiteY144" fmla="*/ 16461278 h 18259424"/>
              <a:gd name="connsiteX145" fmla="*/ 10680104 w 12195175"/>
              <a:gd name="connsiteY145" fmla="*/ 16471606 h 18259424"/>
              <a:gd name="connsiteX146" fmla="*/ 10800621 w 12195175"/>
              <a:gd name="connsiteY146" fmla="*/ 16550784 h 18259424"/>
              <a:gd name="connsiteX147" fmla="*/ 10828168 w 12195175"/>
              <a:gd name="connsiteY147" fmla="*/ 16582914 h 18259424"/>
              <a:gd name="connsiteX148" fmla="*/ 10877522 w 12195175"/>
              <a:gd name="connsiteY148" fmla="*/ 16624225 h 18259424"/>
              <a:gd name="connsiteX149" fmla="*/ 10910808 w 12195175"/>
              <a:gd name="connsiteY149" fmla="*/ 16651765 h 18259424"/>
              <a:gd name="connsiteX150" fmla="*/ 10955571 w 12195175"/>
              <a:gd name="connsiteY150" fmla="*/ 16666682 h 18259424"/>
              <a:gd name="connsiteX151" fmla="*/ 11011813 w 12195175"/>
              <a:gd name="connsiteY151" fmla="*/ 16696518 h 18259424"/>
              <a:gd name="connsiteX152" fmla="*/ 11107078 w 12195175"/>
              <a:gd name="connsiteY152" fmla="*/ 16854874 h 18259424"/>
              <a:gd name="connsiteX153" fmla="*/ 11201197 w 12195175"/>
              <a:gd name="connsiteY153" fmla="*/ 16869792 h 18259424"/>
              <a:gd name="connsiteX154" fmla="*/ 11312531 w 12195175"/>
              <a:gd name="connsiteY154" fmla="*/ 16864054 h 18259424"/>
              <a:gd name="connsiteX155" fmla="*/ 11338930 w 12195175"/>
              <a:gd name="connsiteY155" fmla="*/ 16862906 h 18259424"/>
              <a:gd name="connsiteX156" fmla="*/ 11403206 w 12195175"/>
              <a:gd name="connsiteY156" fmla="*/ 16853726 h 18259424"/>
              <a:gd name="connsiteX157" fmla="*/ 11429605 w 12195175"/>
              <a:gd name="connsiteY157" fmla="*/ 16893888 h 18259424"/>
              <a:gd name="connsiteX158" fmla="*/ 11481255 w 12195175"/>
              <a:gd name="connsiteY158" fmla="*/ 16887004 h 18259424"/>
              <a:gd name="connsiteX159" fmla="*/ 11579964 w 12195175"/>
              <a:gd name="connsiteY159" fmla="*/ 16893888 h 18259424"/>
              <a:gd name="connsiteX160" fmla="*/ 11592590 w 12195175"/>
              <a:gd name="connsiteY160" fmla="*/ 16898480 h 18259424"/>
              <a:gd name="connsiteX161" fmla="*/ 11723437 w 12195175"/>
              <a:gd name="connsiteY161" fmla="*/ 16882414 h 18259424"/>
              <a:gd name="connsiteX162" fmla="*/ 11780826 w 12195175"/>
              <a:gd name="connsiteY162" fmla="*/ 16906512 h 18259424"/>
              <a:gd name="connsiteX163" fmla="*/ 11839363 w 12195175"/>
              <a:gd name="connsiteY163" fmla="*/ 16985690 h 18259424"/>
              <a:gd name="connsiteX164" fmla="*/ 11877240 w 12195175"/>
              <a:gd name="connsiteY164" fmla="*/ 17037328 h 18259424"/>
              <a:gd name="connsiteX165" fmla="*/ 11924299 w 12195175"/>
              <a:gd name="connsiteY165" fmla="*/ 17048804 h 18259424"/>
              <a:gd name="connsiteX166" fmla="*/ 11933481 w 12195175"/>
              <a:gd name="connsiteY166" fmla="*/ 17044212 h 18259424"/>
              <a:gd name="connsiteX167" fmla="*/ 12063180 w 12195175"/>
              <a:gd name="connsiteY167" fmla="*/ 17041918 h 18259424"/>
              <a:gd name="connsiteX168" fmla="*/ 12087284 w 12195175"/>
              <a:gd name="connsiteY168" fmla="*/ 17061426 h 18259424"/>
              <a:gd name="connsiteX169" fmla="*/ 12185993 w 12195175"/>
              <a:gd name="connsiteY169" fmla="*/ 17138308 h 18259424"/>
              <a:gd name="connsiteX170" fmla="*/ 12195175 w 12195175"/>
              <a:gd name="connsiteY170" fmla="*/ 17139456 h 18259424"/>
              <a:gd name="connsiteX171" fmla="*/ 12195175 w 12195175"/>
              <a:gd name="connsiteY171" fmla="*/ 18259424 h 18259424"/>
              <a:gd name="connsiteX172" fmla="*/ 1148 w 12195175"/>
              <a:gd name="connsiteY172" fmla="*/ 18259424 h 18259424"/>
              <a:gd name="connsiteX173" fmla="*/ 0 w 12195175"/>
              <a:gd name="connsiteY173" fmla="*/ 18213524 h 18259424"/>
              <a:gd name="connsiteX174" fmla="*/ 0 w 12195175"/>
              <a:gd name="connsiteY174" fmla="*/ 16395870 h 18259424"/>
              <a:gd name="connsiteX175" fmla="*/ 0 w 12195175"/>
              <a:gd name="connsiteY175" fmla="*/ 16331610 h 18259424"/>
              <a:gd name="connsiteX176" fmla="*/ 106744 w 12195175"/>
              <a:gd name="connsiteY176" fmla="*/ 16312102 h 18259424"/>
              <a:gd name="connsiteX177" fmla="*/ 267433 w 12195175"/>
              <a:gd name="connsiteY177" fmla="*/ 16229482 h 18259424"/>
              <a:gd name="connsiteX178" fmla="*/ 370734 w 12195175"/>
              <a:gd name="connsiteY178" fmla="*/ 16168664 h 18259424"/>
              <a:gd name="connsiteX179" fmla="*/ 430418 w 12195175"/>
              <a:gd name="connsiteY179" fmla="*/ 16138829 h 18259424"/>
              <a:gd name="connsiteX180" fmla="*/ 471738 w 12195175"/>
              <a:gd name="connsiteY180" fmla="*/ 16123911 h 18259424"/>
              <a:gd name="connsiteX181" fmla="*/ 689817 w 12195175"/>
              <a:gd name="connsiteY181" fmla="*/ 16112436 h 18259424"/>
              <a:gd name="connsiteX182" fmla="*/ 800004 w 12195175"/>
              <a:gd name="connsiteY182" fmla="*/ 16195056 h 18259424"/>
              <a:gd name="connsiteX183" fmla="*/ 812629 w 12195175"/>
              <a:gd name="connsiteY183" fmla="*/ 16207680 h 18259424"/>
              <a:gd name="connsiteX184" fmla="*/ 894122 w 12195175"/>
              <a:gd name="connsiteY184" fmla="*/ 16248990 h 18259424"/>
              <a:gd name="connsiteX185" fmla="*/ 952659 w 12195175"/>
              <a:gd name="connsiteY185" fmla="*/ 16253580 h 18259424"/>
              <a:gd name="connsiteX186" fmla="*/ 1021525 w 12195175"/>
              <a:gd name="connsiteY186" fmla="*/ 16288005 h 18259424"/>
              <a:gd name="connsiteX187" fmla="*/ 1159259 w 12195175"/>
              <a:gd name="connsiteY187" fmla="*/ 16260464 h 18259424"/>
              <a:gd name="connsiteX188" fmla="*/ 1321096 w 12195175"/>
              <a:gd name="connsiteY188" fmla="*/ 15999980 h 18259424"/>
              <a:gd name="connsiteX189" fmla="*/ 1324540 w 12195175"/>
              <a:gd name="connsiteY189" fmla="*/ 15996538 h 18259424"/>
              <a:gd name="connsiteX190" fmla="*/ 1441613 w 12195175"/>
              <a:gd name="connsiteY190" fmla="*/ 15938015 h 18259424"/>
              <a:gd name="connsiteX191" fmla="*/ 1478342 w 12195175"/>
              <a:gd name="connsiteY191" fmla="*/ 15958670 h 18259424"/>
              <a:gd name="connsiteX192" fmla="*/ 1517367 w 12195175"/>
              <a:gd name="connsiteY192" fmla="*/ 15991948 h 18259424"/>
              <a:gd name="connsiteX193" fmla="*/ 1546061 w 12195175"/>
              <a:gd name="connsiteY193" fmla="*/ 16032110 h 18259424"/>
              <a:gd name="connsiteX194" fmla="*/ 1532288 w 12195175"/>
              <a:gd name="connsiteY194" fmla="*/ 16111288 h 18259424"/>
              <a:gd name="connsiteX195" fmla="*/ 1495559 w 12195175"/>
              <a:gd name="connsiteY195" fmla="*/ 16220302 h 18259424"/>
              <a:gd name="connsiteX196" fmla="*/ 1453091 w 12195175"/>
              <a:gd name="connsiteY196" fmla="*/ 16340790 h 18259424"/>
              <a:gd name="connsiteX197" fmla="*/ 1446204 w 12195175"/>
              <a:gd name="connsiteY197" fmla="*/ 16382100 h 18259424"/>
              <a:gd name="connsiteX198" fmla="*/ 1544914 w 12195175"/>
              <a:gd name="connsiteY198" fmla="*/ 16400460 h 18259424"/>
              <a:gd name="connsiteX199" fmla="*/ 1648214 w 12195175"/>
              <a:gd name="connsiteY199" fmla="*/ 16370626 h 18259424"/>
              <a:gd name="connsiteX200" fmla="*/ 1706751 w 12195175"/>
              <a:gd name="connsiteY200" fmla="*/ 16351118 h 18259424"/>
              <a:gd name="connsiteX201" fmla="*/ 1814642 w 12195175"/>
              <a:gd name="connsiteY201" fmla="*/ 16306365 h 18259424"/>
              <a:gd name="connsiteX202" fmla="*/ 1936307 w 12195175"/>
              <a:gd name="connsiteY202" fmla="*/ 16164074 h 18259424"/>
              <a:gd name="connsiteX203" fmla="*/ 1974184 w 12195175"/>
              <a:gd name="connsiteY203" fmla="*/ 16123911 h 18259424"/>
              <a:gd name="connsiteX204" fmla="*/ 2015504 w 12195175"/>
              <a:gd name="connsiteY204" fmla="*/ 16055060 h 18259424"/>
              <a:gd name="connsiteX205" fmla="*/ 2106179 w 12195175"/>
              <a:gd name="connsiteY205" fmla="*/ 15913917 h 18259424"/>
              <a:gd name="connsiteX206" fmla="*/ 2198001 w 12195175"/>
              <a:gd name="connsiteY206" fmla="*/ 15811789 h 18259424"/>
              <a:gd name="connsiteX207" fmla="*/ 2218661 w 12195175"/>
              <a:gd name="connsiteY207" fmla="*/ 15793429 h 18259424"/>
              <a:gd name="connsiteX208" fmla="*/ 2323109 w 12195175"/>
              <a:gd name="connsiteY208" fmla="*/ 15706218 h 18259424"/>
              <a:gd name="connsiteX209" fmla="*/ 2452808 w 12195175"/>
              <a:gd name="connsiteY209" fmla="*/ 15598352 h 18259424"/>
              <a:gd name="connsiteX210" fmla="*/ 2637601 w 12195175"/>
              <a:gd name="connsiteY210" fmla="*/ 15465242 h 18259424"/>
              <a:gd name="connsiteX211" fmla="*/ 2714503 w 12195175"/>
              <a:gd name="connsiteY211" fmla="*/ 15439996 h 18259424"/>
              <a:gd name="connsiteX212" fmla="*/ 2857975 w 12195175"/>
              <a:gd name="connsiteY212" fmla="*/ 15420488 h 18259424"/>
              <a:gd name="connsiteX213" fmla="*/ 2919955 w 12195175"/>
              <a:gd name="connsiteY213" fmla="*/ 15448029 h 18259424"/>
              <a:gd name="connsiteX214" fmla="*/ 2926842 w 12195175"/>
              <a:gd name="connsiteY214" fmla="*/ 15453766 h 18259424"/>
              <a:gd name="connsiteX215" fmla="*/ 2936024 w 12195175"/>
              <a:gd name="connsiteY215" fmla="*/ 15454914 h 18259424"/>
              <a:gd name="connsiteX216" fmla="*/ 2950946 w 12195175"/>
              <a:gd name="connsiteY216" fmla="*/ 15431964 h 18259424"/>
              <a:gd name="connsiteX217" fmla="*/ 2976197 w 12195175"/>
              <a:gd name="connsiteY217" fmla="*/ 15409014 h 18259424"/>
              <a:gd name="connsiteX218" fmla="*/ 3092123 w 12195175"/>
              <a:gd name="connsiteY218" fmla="*/ 15434259 h 18259424"/>
              <a:gd name="connsiteX219" fmla="*/ 3108191 w 12195175"/>
              <a:gd name="connsiteY219" fmla="*/ 15437702 h 18259424"/>
              <a:gd name="connsiteX220" fmla="*/ 3201162 w 12195175"/>
              <a:gd name="connsiteY220" fmla="*/ 15413604 h 18259424"/>
              <a:gd name="connsiteX221" fmla="*/ 3361851 w 12195175"/>
              <a:gd name="connsiteY221" fmla="*/ 15431964 h 18259424"/>
              <a:gd name="connsiteX222" fmla="*/ 3513358 w 12195175"/>
              <a:gd name="connsiteY222" fmla="*/ 15456062 h 18259424"/>
              <a:gd name="connsiteX223" fmla="*/ 3608624 w 12195175"/>
              <a:gd name="connsiteY223" fmla="*/ 15287378 h 18259424"/>
              <a:gd name="connsiteX224" fmla="*/ 3661422 w 12195175"/>
              <a:gd name="connsiteY224" fmla="*/ 15208200 h 18259424"/>
              <a:gd name="connsiteX225" fmla="*/ 3731437 w 12195175"/>
              <a:gd name="connsiteY225" fmla="*/ 15179512 h 18259424"/>
              <a:gd name="connsiteX226" fmla="*/ 3768166 w 12195175"/>
              <a:gd name="connsiteY226" fmla="*/ 15170332 h 18259424"/>
              <a:gd name="connsiteX227" fmla="*/ 3881796 w 12195175"/>
              <a:gd name="connsiteY227" fmla="*/ 15133612 h 18259424"/>
              <a:gd name="connsiteX228" fmla="*/ 3925412 w 12195175"/>
              <a:gd name="connsiteY228" fmla="*/ 15118694 h 18259424"/>
              <a:gd name="connsiteX229" fmla="*/ 4004609 w 12195175"/>
              <a:gd name="connsiteY229" fmla="*/ 14982140 h 18259424"/>
              <a:gd name="connsiteX230" fmla="*/ 4044781 w 12195175"/>
              <a:gd name="connsiteY230" fmla="*/ 14989026 h 18259424"/>
              <a:gd name="connsiteX231" fmla="*/ 4098726 w 12195175"/>
              <a:gd name="connsiteY231" fmla="*/ 14927060 h 18259424"/>
              <a:gd name="connsiteX232" fmla="*/ 4142342 w 12195175"/>
              <a:gd name="connsiteY232" fmla="*/ 14831817 h 18259424"/>
              <a:gd name="connsiteX233" fmla="*/ 4190549 w 12195175"/>
              <a:gd name="connsiteY233" fmla="*/ 14823784 h 18259424"/>
              <a:gd name="connsiteX234" fmla="*/ 4229573 w 12195175"/>
              <a:gd name="connsiteY234" fmla="*/ 14731984 h 18259424"/>
              <a:gd name="connsiteX235" fmla="*/ 4231869 w 12195175"/>
              <a:gd name="connsiteY235" fmla="*/ 14665428 h 18259424"/>
              <a:gd name="connsiteX236" fmla="*/ 4268598 w 12195175"/>
              <a:gd name="connsiteY236" fmla="*/ 14634446 h 18259424"/>
              <a:gd name="connsiteX237" fmla="*/ 4304180 w 12195175"/>
              <a:gd name="connsiteY237" fmla="*/ 14569038 h 18259424"/>
              <a:gd name="connsiteX238" fmla="*/ 4313361 w 12195175"/>
              <a:gd name="connsiteY238" fmla="*/ 14559858 h 18259424"/>
              <a:gd name="connsiteX239" fmla="*/ 4348943 w 12195175"/>
              <a:gd name="connsiteY239" fmla="*/ 14508220 h 18259424"/>
              <a:gd name="connsiteX240" fmla="*/ 4317954 w 12195175"/>
              <a:gd name="connsiteY240" fmla="*/ 14415272 h 18259424"/>
              <a:gd name="connsiteX241" fmla="*/ 4288110 w 12195175"/>
              <a:gd name="connsiteY241" fmla="*/ 14345274 h 18259424"/>
              <a:gd name="connsiteX242" fmla="*/ 4284667 w 12195175"/>
              <a:gd name="connsiteY242" fmla="*/ 14336094 h 18259424"/>
              <a:gd name="connsiteX243" fmla="*/ 4320248 w 12195175"/>
              <a:gd name="connsiteY243" fmla="*/ 14284456 h 18259424"/>
              <a:gd name="connsiteX244" fmla="*/ 4397149 w 12195175"/>
              <a:gd name="connsiteY244" fmla="*/ 14268390 h 18259424"/>
              <a:gd name="connsiteX245" fmla="*/ 4451095 w 12195175"/>
              <a:gd name="connsiteY245" fmla="*/ 14229375 h 18259424"/>
              <a:gd name="connsiteX246" fmla="*/ 4447653 w 12195175"/>
              <a:gd name="connsiteY246" fmla="*/ 14153640 h 18259424"/>
              <a:gd name="connsiteX247" fmla="*/ 4467164 w 12195175"/>
              <a:gd name="connsiteY247" fmla="*/ 14122657 h 18259424"/>
              <a:gd name="connsiteX248" fmla="*/ 4509632 w 12195175"/>
              <a:gd name="connsiteY248" fmla="*/ 14060692 h 18259424"/>
              <a:gd name="connsiteX249" fmla="*/ 4592272 w 12195175"/>
              <a:gd name="connsiteY249" fmla="*/ 13960858 h 18259424"/>
              <a:gd name="connsiteX250" fmla="*/ 4741484 w 12195175"/>
              <a:gd name="connsiteY250" fmla="*/ 13843812 h 18259424"/>
              <a:gd name="connsiteX251" fmla="*/ 4802316 w 12195175"/>
              <a:gd name="connsiteY251" fmla="*/ 13777257 h 18259424"/>
              <a:gd name="connsiteX252" fmla="*/ 4871183 w 12195175"/>
              <a:gd name="connsiteY252" fmla="*/ 13718734 h 18259424"/>
              <a:gd name="connsiteX253" fmla="*/ 4879218 w 12195175"/>
              <a:gd name="connsiteY253" fmla="*/ 13714144 h 18259424"/>
              <a:gd name="connsiteX254" fmla="*/ 5008917 w 12195175"/>
              <a:gd name="connsiteY254" fmla="*/ 13603983 h 18259424"/>
              <a:gd name="connsiteX255" fmla="*/ 5070897 w 12195175"/>
              <a:gd name="connsiteY255" fmla="*/ 13560378 h 18259424"/>
              <a:gd name="connsiteX256" fmla="*/ 5085820 w 12195175"/>
              <a:gd name="connsiteY256" fmla="*/ 13552346 h 18259424"/>
              <a:gd name="connsiteX257" fmla="*/ 5137471 w 12195175"/>
              <a:gd name="connsiteY257" fmla="*/ 13484642 h 18259424"/>
              <a:gd name="connsiteX258" fmla="*/ 5173050 w 12195175"/>
              <a:gd name="connsiteY258" fmla="*/ 13473168 h 18259424"/>
              <a:gd name="connsiteX259" fmla="*/ 5224700 w 12195175"/>
              <a:gd name="connsiteY259" fmla="*/ 13447922 h 18259424"/>
              <a:gd name="connsiteX260" fmla="*/ 5226997 w 12195175"/>
              <a:gd name="connsiteY260" fmla="*/ 13443332 h 18259424"/>
              <a:gd name="connsiteX261" fmla="*/ 5364729 w 12195175"/>
              <a:gd name="connsiteY261" fmla="*/ 13360712 h 18259424"/>
              <a:gd name="connsiteX262" fmla="*/ 5485247 w 12195175"/>
              <a:gd name="connsiteY262" fmla="*/ 13341204 h 18259424"/>
              <a:gd name="connsiteX263" fmla="*/ 5494429 w 12195175"/>
              <a:gd name="connsiteY263" fmla="*/ 13340056 h 18259424"/>
              <a:gd name="connsiteX264" fmla="*/ 5701029 w 12195175"/>
              <a:gd name="connsiteY264" fmla="*/ 13349236 h 18259424"/>
              <a:gd name="connsiteX265" fmla="*/ 5800886 w 12195175"/>
              <a:gd name="connsiteY265" fmla="*/ 13380219 h 18259424"/>
              <a:gd name="connsiteX266" fmla="*/ 5858276 w 12195175"/>
              <a:gd name="connsiteY266" fmla="*/ 13380219 h 18259424"/>
              <a:gd name="connsiteX267" fmla="*/ 5895004 w 12195175"/>
              <a:gd name="connsiteY267" fmla="*/ 13315959 h 18259424"/>
              <a:gd name="connsiteX268" fmla="*/ 5865162 w 12195175"/>
              <a:gd name="connsiteY268" fmla="*/ 13117440 h 18259424"/>
              <a:gd name="connsiteX269" fmla="*/ 5852536 w 12195175"/>
              <a:gd name="connsiteY269" fmla="*/ 13017606 h 18259424"/>
              <a:gd name="connsiteX270" fmla="*/ 5829581 w 12195175"/>
              <a:gd name="connsiteY270" fmla="*/ 12901708 h 18259424"/>
              <a:gd name="connsiteX271" fmla="*/ 5814660 w 12195175"/>
              <a:gd name="connsiteY271" fmla="*/ 12798432 h 18259424"/>
              <a:gd name="connsiteX272" fmla="*/ 5792853 w 12195175"/>
              <a:gd name="connsiteY272" fmla="*/ 12696304 h 18259424"/>
              <a:gd name="connsiteX273" fmla="*/ 5767601 w 12195175"/>
              <a:gd name="connsiteY273" fmla="*/ 12516146 h 18259424"/>
              <a:gd name="connsiteX274" fmla="*/ 5751533 w 12195175"/>
              <a:gd name="connsiteY274" fmla="*/ 12414017 h 18259424"/>
              <a:gd name="connsiteX275" fmla="*/ 5721689 w 12195175"/>
              <a:gd name="connsiteY275" fmla="*/ 12275169 h 18259424"/>
              <a:gd name="connsiteX276" fmla="*/ 5670041 w 12195175"/>
              <a:gd name="connsiteY276" fmla="*/ 12191400 h 18259424"/>
              <a:gd name="connsiteX277" fmla="*/ 5562148 w 12195175"/>
              <a:gd name="connsiteY277" fmla="*/ 12107632 h 18259424"/>
              <a:gd name="connsiteX278" fmla="*/ 5538044 w 12195175"/>
              <a:gd name="connsiteY278" fmla="*/ 12033044 h 18259424"/>
              <a:gd name="connsiteX279" fmla="*/ 5534601 w 12195175"/>
              <a:gd name="connsiteY279" fmla="*/ 12013537 h 18259424"/>
              <a:gd name="connsiteX280" fmla="*/ 5474917 w 12195175"/>
              <a:gd name="connsiteY280" fmla="*/ 12007799 h 18259424"/>
              <a:gd name="connsiteX281" fmla="*/ 5449665 w 12195175"/>
              <a:gd name="connsiteY281" fmla="*/ 11883868 h 18259424"/>
              <a:gd name="connsiteX282" fmla="*/ 5415232 w 12195175"/>
              <a:gd name="connsiteY282" fmla="*/ 11724365 h 18259424"/>
              <a:gd name="connsiteX283" fmla="*/ 5392276 w 12195175"/>
              <a:gd name="connsiteY283" fmla="*/ 11584369 h 18259424"/>
              <a:gd name="connsiteX284" fmla="*/ 5383094 w 12195175"/>
              <a:gd name="connsiteY284" fmla="*/ 11108153 h 18259424"/>
              <a:gd name="connsiteX285" fmla="*/ 5391128 w 12195175"/>
              <a:gd name="connsiteY285" fmla="*/ 10962419 h 18259424"/>
              <a:gd name="connsiteX286" fmla="*/ 5378503 w 12195175"/>
              <a:gd name="connsiteY286" fmla="*/ 10836193 h 18259424"/>
              <a:gd name="connsiteX287" fmla="*/ 5344069 w 12195175"/>
              <a:gd name="connsiteY287" fmla="*/ 10547021 h 18259424"/>
              <a:gd name="connsiteX288" fmla="*/ 5345218 w 12195175"/>
              <a:gd name="connsiteY288" fmla="*/ 10335880 h 18259424"/>
              <a:gd name="connsiteX289" fmla="*/ 5336036 w 12195175"/>
              <a:gd name="connsiteY289" fmla="*/ 10245227 h 18259424"/>
              <a:gd name="connsiteX290" fmla="*/ 5360138 w 12195175"/>
              <a:gd name="connsiteY290" fmla="*/ 10151131 h 18259424"/>
              <a:gd name="connsiteX291" fmla="*/ 5333739 w 12195175"/>
              <a:gd name="connsiteY291" fmla="*/ 10014578 h 18259424"/>
              <a:gd name="connsiteX292" fmla="*/ 5259134 w 12195175"/>
              <a:gd name="connsiteY292" fmla="*/ 10004250 h 18259424"/>
              <a:gd name="connsiteX293" fmla="*/ 5213223 w 12195175"/>
              <a:gd name="connsiteY293" fmla="*/ 9983595 h 18259424"/>
              <a:gd name="connsiteX294" fmla="*/ 5147799 w 12195175"/>
              <a:gd name="connsiteY294" fmla="*/ 9952612 h 18259424"/>
              <a:gd name="connsiteX295" fmla="*/ 5012361 w 12195175"/>
              <a:gd name="connsiteY295" fmla="*/ 9946874 h 18259424"/>
              <a:gd name="connsiteX296" fmla="*/ 5003178 w 12195175"/>
              <a:gd name="connsiteY296" fmla="*/ 9965235 h 18259424"/>
              <a:gd name="connsiteX297" fmla="*/ 4973337 w 12195175"/>
              <a:gd name="connsiteY297" fmla="*/ 9946874 h 18259424"/>
              <a:gd name="connsiteX298" fmla="*/ 4921685 w 12195175"/>
              <a:gd name="connsiteY298" fmla="*/ 9915892 h 18259424"/>
              <a:gd name="connsiteX299" fmla="*/ 4876922 w 12195175"/>
              <a:gd name="connsiteY299" fmla="*/ 9785076 h 18259424"/>
              <a:gd name="connsiteX300" fmla="*/ 4859705 w 12195175"/>
              <a:gd name="connsiteY300" fmla="*/ 9690980 h 18259424"/>
              <a:gd name="connsiteX301" fmla="*/ 4824124 w 12195175"/>
              <a:gd name="connsiteY301" fmla="*/ 9587704 h 18259424"/>
              <a:gd name="connsiteX302" fmla="*/ 4857410 w 12195175"/>
              <a:gd name="connsiteY302" fmla="*/ 9497051 h 18259424"/>
              <a:gd name="connsiteX303" fmla="*/ 4886104 w 12195175"/>
              <a:gd name="connsiteY303" fmla="*/ 9475248 h 18259424"/>
              <a:gd name="connsiteX304" fmla="*/ 4932015 w 12195175"/>
              <a:gd name="connsiteY304" fmla="*/ 9369678 h 18259424"/>
              <a:gd name="connsiteX305" fmla="*/ 4957267 w 12195175"/>
              <a:gd name="connsiteY305" fmla="*/ 9340990 h 18259424"/>
              <a:gd name="connsiteX306" fmla="*/ 5016952 w 12195175"/>
              <a:gd name="connsiteY306" fmla="*/ 9251484 h 18259424"/>
              <a:gd name="connsiteX307" fmla="*/ 5030725 w 12195175"/>
              <a:gd name="connsiteY307" fmla="*/ 9240009 h 18259424"/>
              <a:gd name="connsiteX308" fmla="*/ 5159044 w 12195175"/>
              <a:gd name="connsiteY308" fmla="*/ 9180626 h 18259424"/>
              <a:gd name="connsiteX309" fmla="*/ 12028749 w 12195175"/>
              <a:gd name="connsiteY309" fmla="*/ 5372807 h 18259424"/>
              <a:gd name="connsiteX310" fmla="*/ 12062034 w 12195175"/>
              <a:gd name="connsiteY310" fmla="*/ 5388871 h 18259424"/>
              <a:gd name="connsiteX311" fmla="*/ 12078103 w 12195175"/>
              <a:gd name="connsiteY311" fmla="*/ 5417558 h 18259424"/>
              <a:gd name="connsiteX312" fmla="*/ 12146969 w 12195175"/>
              <a:gd name="connsiteY312" fmla="*/ 5398051 h 18259424"/>
              <a:gd name="connsiteX313" fmla="*/ 12195175 w 12195175"/>
              <a:gd name="connsiteY313" fmla="*/ 5388871 h 18259424"/>
              <a:gd name="connsiteX314" fmla="*/ 12195175 w 12195175"/>
              <a:gd name="connsiteY314" fmla="*/ 8161070 h 18259424"/>
              <a:gd name="connsiteX315" fmla="*/ 12127457 w 12195175"/>
              <a:gd name="connsiteY315" fmla="*/ 8159923 h 18259424"/>
              <a:gd name="connsiteX316" fmla="*/ 12066626 w 12195175"/>
              <a:gd name="connsiteY316" fmla="*/ 8116321 h 18259424"/>
              <a:gd name="connsiteX317" fmla="*/ 11961031 w 12195175"/>
              <a:gd name="connsiteY317" fmla="*/ 8117467 h 18259424"/>
              <a:gd name="connsiteX318" fmla="*/ 11891018 w 12195175"/>
              <a:gd name="connsiteY318" fmla="*/ 8111731 h 18259424"/>
              <a:gd name="connsiteX319" fmla="*/ 11878392 w 12195175"/>
              <a:gd name="connsiteY319" fmla="*/ 8109435 h 18259424"/>
              <a:gd name="connsiteX320" fmla="*/ 11718853 w 12195175"/>
              <a:gd name="connsiteY320" fmla="*/ 8107140 h 18259424"/>
              <a:gd name="connsiteX321" fmla="*/ 11667204 w 12195175"/>
              <a:gd name="connsiteY321" fmla="*/ 8092225 h 18259424"/>
              <a:gd name="connsiteX322" fmla="*/ 11597190 w 12195175"/>
              <a:gd name="connsiteY322" fmla="*/ 8078455 h 18259424"/>
              <a:gd name="connsiteX323" fmla="*/ 11560462 w 12195175"/>
              <a:gd name="connsiteY323" fmla="*/ 8078455 h 18259424"/>
              <a:gd name="connsiteX324" fmla="*/ 11473232 w 12195175"/>
              <a:gd name="connsiteY324" fmla="*/ 8086487 h 18259424"/>
              <a:gd name="connsiteX325" fmla="*/ 11335500 w 12195175"/>
              <a:gd name="connsiteY325" fmla="*/ 8101403 h 18259424"/>
              <a:gd name="connsiteX326" fmla="*/ 11328613 w 12195175"/>
              <a:gd name="connsiteY326" fmla="*/ 8061244 h 18259424"/>
              <a:gd name="connsiteX327" fmla="*/ 11251712 w 12195175"/>
              <a:gd name="connsiteY327" fmla="*/ 8038295 h 18259424"/>
              <a:gd name="connsiteX328" fmla="*/ 11149562 w 12195175"/>
              <a:gd name="connsiteY328" fmla="*/ 8038295 h 18259424"/>
              <a:gd name="connsiteX329" fmla="*/ 11079548 w 12195175"/>
              <a:gd name="connsiteY329" fmla="*/ 8046327 h 18259424"/>
              <a:gd name="connsiteX330" fmla="*/ 11061184 w 12195175"/>
              <a:gd name="connsiteY330" fmla="*/ 8086487 h 18259424"/>
              <a:gd name="connsiteX331" fmla="*/ 11019864 w 12195175"/>
              <a:gd name="connsiteY331" fmla="*/ 8047475 h 18259424"/>
              <a:gd name="connsiteX332" fmla="*/ 10964772 w 12195175"/>
              <a:gd name="connsiteY332" fmla="*/ 8007315 h 18259424"/>
              <a:gd name="connsiteX333" fmla="*/ 10918861 w 12195175"/>
              <a:gd name="connsiteY333" fmla="*/ 8007315 h 18259424"/>
              <a:gd name="connsiteX334" fmla="*/ 10687012 w 12195175"/>
              <a:gd name="connsiteY334" fmla="*/ 8007315 h 18259424"/>
              <a:gd name="connsiteX335" fmla="*/ 10636511 w 12195175"/>
              <a:gd name="connsiteY335" fmla="*/ 8007315 h 18259424"/>
              <a:gd name="connsiteX336" fmla="*/ 10551576 w 12195175"/>
              <a:gd name="connsiteY336" fmla="*/ 7993545 h 18259424"/>
              <a:gd name="connsiteX337" fmla="*/ 10502222 w 12195175"/>
              <a:gd name="connsiteY337" fmla="*/ 7985513 h 18259424"/>
              <a:gd name="connsiteX338" fmla="*/ 10482710 w 12195175"/>
              <a:gd name="connsiteY338" fmla="*/ 7945353 h 18259424"/>
              <a:gd name="connsiteX339" fmla="*/ 10426470 w 12195175"/>
              <a:gd name="connsiteY339" fmla="*/ 7914372 h 18259424"/>
              <a:gd name="connsiteX340" fmla="*/ 10265783 w 12195175"/>
              <a:gd name="connsiteY340" fmla="*/ 7915520 h 18259424"/>
              <a:gd name="connsiteX341" fmla="*/ 10280704 w 12195175"/>
              <a:gd name="connsiteY341" fmla="*/ 7968301 h 18259424"/>
              <a:gd name="connsiteX342" fmla="*/ 10238237 w 12195175"/>
              <a:gd name="connsiteY342" fmla="*/ 7972892 h 18259424"/>
              <a:gd name="connsiteX343" fmla="*/ 10198065 w 12195175"/>
              <a:gd name="connsiteY343" fmla="*/ 7972892 h 18259424"/>
              <a:gd name="connsiteX344" fmla="*/ 10162484 w 12195175"/>
              <a:gd name="connsiteY344" fmla="*/ 7968301 h 18259424"/>
              <a:gd name="connsiteX345" fmla="*/ 10087880 w 12195175"/>
              <a:gd name="connsiteY345" fmla="*/ 7952237 h 18259424"/>
              <a:gd name="connsiteX346" fmla="*/ 9919158 w 12195175"/>
              <a:gd name="connsiteY346" fmla="*/ 7959122 h 18259424"/>
              <a:gd name="connsiteX347" fmla="*/ 9837667 w 12195175"/>
              <a:gd name="connsiteY347" fmla="*/ 7947648 h 18259424"/>
              <a:gd name="connsiteX348" fmla="*/ 9740107 w 12195175"/>
              <a:gd name="connsiteY348" fmla="*/ 7954532 h 18259424"/>
              <a:gd name="connsiteX349" fmla="*/ 9625331 w 12195175"/>
              <a:gd name="connsiteY349" fmla="*/ 7944205 h 18259424"/>
              <a:gd name="connsiteX350" fmla="*/ 9494486 w 12195175"/>
              <a:gd name="connsiteY350" fmla="*/ 7920109 h 18259424"/>
              <a:gd name="connsiteX351" fmla="*/ 9476121 w 12195175"/>
              <a:gd name="connsiteY351" fmla="*/ 7922404 h 18259424"/>
              <a:gd name="connsiteX352" fmla="*/ 9261490 w 12195175"/>
              <a:gd name="connsiteY352" fmla="*/ 7914372 h 18259424"/>
              <a:gd name="connsiteX353" fmla="*/ 8991765 w 12195175"/>
              <a:gd name="connsiteY353" fmla="*/ 7898308 h 18259424"/>
              <a:gd name="connsiteX354" fmla="*/ 8844851 w 12195175"/>
              <a:gd name="connsiteY354" fmla="*/ 7894866 h 18259424"/>
              <a:gd name="connsiteX355" fmla="*/ 8609559 w 12195175"/>
              <a:gd name="connsiteY355" fmla="*/ 7875360 h 18259424"/>
              <a:gd name="connsiteX356" fmla="*/ 8546432 w 12195175"/>
              <a:gd name="connsiteY356" fmla="*/ 7869622 h 18259424"/>
              <a:gd name="connsiteX357" fmla="*/ 8390336 w 12195175"/>
              <a:gd name="connsiteY357" fmla="*/ 7868474 h 18259424"/>
              <a:gd name="connsiteX358" fmla="*/ 8124055 w 12195175"/>
              <a:gd name="connsiteY358" fmla="*/ 7859296 h 18259424"/>
              <a:gd name="connsiteX359" fmla="*/ 8097657 w 12195175"/>
              <a:gd name="connsiteY359" fmla="*/ 7854706 h 18259424"/>
              <a:gd name="connsiteX360" fmla="*/ 7909423 w 12195175"/>
              <a:gd name="connsiteY360" fmla="*/ 7832905 h 18259424"/>
              <a:gd name="connsiteX361" fmla="*/ 7816454 w 12195175"/>
              <a:gd name="connsiteY361" fmla="*/ 7850115 h 18259424"/>
              <a:gd name="connsiteX362" fmla="*/ 7788908 w 12195175"/>
              <a:gd name="connsiteY362" fmla="*/ 7846674 h 18259424"/>
              <a:gd name="connsiteX363" fmla="*/ 7676427 w 12195175"/>
              <a:gd name="connsiteY363" fmla="*/ 7812250 h 18259424"/>
              <a:gd name="connsiteX364" fmla="*/ 7592640 w 12195175"/>
              <a:gd name="connsiteY364" fmla="*/ 7791596 h 18259424"/>
              <a:gd name="connsiteX365" fmla="*/ 7561651 w 12195175"/>
              <a:gd name="connsiteY365" fmla="*/ 7788155 h 18259424"/>
              <a:gd name="connsiteX366" fmla="*/ 7415885 w 12195175"/>
              <a:gd name="connsiteY366" fmla="*/ 7793891 h 18259424"/>
              <a:gd name="connsiteX367" fmla="*/ 7283892 w 12195175"/>
              <a:gd name="connsiteY367" fmla="*/ 7762911 h 18259424"/>
              <a:gd name="connsiteX368" fmla="*/ 7181741 w 12195175"/>
              <a:gd name="connsiteY368" fmla="*/ 7778975 h 18259424"/>
              <a:gd name="connsiteX369" fmla="*/ 7097954 w 12195175"/>
              <a:gd name="connsiteY369" fmla="*/ 7788155 h 18259424"/>
              <a:gd name="connsiteX370" fmla="*/ 6956779 w 12195175"/>
              <a:gd name="connsiteY370" fmla="*/ 7792744 h 18259424"/>
              <a:gd name="connsiteX371" fmla="*/ 6921198 w 12195175"/>
              <a:gd name="connsiteY371" fmla="*/ 7759468 h 18259424"/>
              <a:gd name="connsiteX372" fmla="*/ 6836264 w 12195175"/>
              <a:gd name="connsiteY372" fmla="*/ 7706687 h 18259424"/>
              <a:gd name="connsiteX373" fmla="*/ 6736408 w 12195175"/>
              <a:gd name="connsiteY373" fmla="*/ 7695212 h 18259424"/>
              <a:gd name="connsiteX374" fmla="*/ 6713453 w 12195175"/>
              <a:gd name="connsiteY374" fmla="*/ 7691770 h 18259424"/>
              <a:gd name="connsiteX375" fmla="*/ 6540141 w 12195175"/>
              <a:gd name="connsiteY375" fmla="*/ 7666527 h 18259424"/>
              <a:gd name="connsiteX376" fmla="*/ 6490787 w 12195175"/>
              <a:gd name="connsiteY376" fmla="*/ 7658495 h 18259424"/>
              <a:gd name="connsiteX377" fmla="*/ 6458649 w 12195175"/>
              <a:gd name="connsiteY377" fmla="*/ 7612597 h 18259424"/>
              <a:gd name="connsiteX378" fmla="*/ 6427660 w 12195175"/>
              <a:gd name="connsiteY378" fmla="*/ 7577026 h 18259424"/>
              <a:gd name="connsiteX379" fmla="*/ 6324361 w 12195175"/>
              <a:gd name="connsiteY379" fmla="*/ 7574732 h 18259424"/>
              <a:gd name="connsiteX380" fmla="*/ 6226801 w 12195175"/>
              <a:gd name="connsiteY380" fmla="*/ 7542603 h 18259424"/>
              <a:gd name="connsiteX381" fmla="*/ 6219914 w 12195175"/>
              <a:gd name="connsiteY381" fmla="*/ 7535719 h 18259424"/>
              <a:gd name="connsiteX382" fmla="*/ 6148753 w 12195175"/>
              <a:gd name="connsiteY382" fmla="*/ 7317707 h 18259424"/>
              <a:gd name="connsiteX383" fmla="*/ 6153344 w 12195175"/>
              <a:gd name="connsiteY383" fmla="*/ 7147886 h 18259424"/>
              <a:gd name="connsiteX384" fmla="*/ 6152196 w 12195175"/>
              <a:gd name="connsiteY384" fmla="*/ 7130675 h 18259424"/>
              <a:gd name="connsiteX385" fmla="*/ 6218767 w 12195175"/>
              <a:gd name="connsiteY385" fmla="*/ 7053797 h 18259424"/>
              <a:gd name="connsiteX386" fmla="*/ 6241722 w 12195175"/>
              <a:gd name="connsiteY386" fmla="*/ 7006752 h 18259424"/>
              <a:gd name="connsiteX387" fmla="*/ 6417330 w 12195175"/>
              <a:gd name="connsiteY387" fmla="*/ 6839227 h 18259424"/>
              <a:gd name="connsiteX388" fmla="*/ 6436842 w 12195175"/>
              <a:gd name="connsiteY388" fmla="*/ 6826606 h 18259424"/>
              <a:gd name="connsiteX389" fmla="*/ 6532106 w 12195175"/>
              <a:gd name="connsiteY389" fmla="*/ 6777266 h 18259424"/>
              <a:gd name="connsiteX390" fmla="*/ 6587199 w 12195175"/>
              <a:gd name="connsiteY390" fmla="*/ 6758907 h 18259424"/>
              <a:gd name="connsiteX391" fmla="*/ 6642292 w 12195175"/>
              <a:gd name="connsiteY391" fmla="*/ 6758907 h 18259424"/>
              <a:gd name="connsiteX392" fmla="*/ 6820195 w 12195175"/>
              <a:gd name="connsiteY392" fmla="*/ 6684324 h 18259424"/>
              <a:gd name="connsiteX393" fmla="*/ 6891356 w 12195175"/>
              <a:gd name="connsiteY393" fmla="*/ 6620068 h 18259424"/>
              <a:gd name="connsiteX394" fmla="*/ 6936119 w 12195175"/>
              <a:gd name="connsiteY394" fmla="*/ 6569581 h 18259424"/>
              <a:gd name="connsiteX395" fmla="*/ 6995803 w 12195175"/>
              <a:gd name="connsiteY395" fmla="*/ 6511061 h 18259424"/>
              <a:gd name="connsiteX396" fmla="*/ 7056634 w 12195175"/>
              <a:gd name="connsiteY396" fmla="*/ 6464017 h 18259424"/>
              <a:gd name="connsiteX397" fmla="*/ 7076146 w 12195175"/>
              <a:gd name="connsiteY397" fmla="*/ 6396318 h 18259424"/>
              <a:gd name="connsiteX398" fmla="*/ 7103693 w 12195175"/>
              <a:gd name="connsiteY398" fmla="*/ 6391728 h 18259424"/>
              <a:gd name="connsiteX399" fmla="*/ 7178297 w 12195175"/>
              <a:gd name="connsiteY399" fmla="*/ 6381401 h 18259424"/>
              <a:gd name="connsiteX400" fmla="*/ 7203548 w 12195175"/>
              <a:gd name="connsiteY400" fmla="*/ 6383696 h 18259424"/>
              <a:gd name="connsiteX401" fmla="*/ 7262084 w 12195175"/>
              <a:gd name="connsiteY401" fmla="*/ 6388286 h 18259424"/>
              <a:gd name="connsiteX402" fmla="*/ 7340132 w 12195175"/>
              <a:gd name="connsiteY402" fmla="*/ 6391728 h 18259424"/>
              <a:gd name="connsiteX403" fmla="*/ 7355053 w 12195175"/>
              <a:gd name="connsiteY403" fmla="*/ 6357305 h 18259424"/>
              <a:gd name="connsiteX404" fmla="*/ 7361940 w 12195175"/>
              <a:gd name="connsiteY404" fmla="*/ 6352715 h 18259424"/>
              <a:gd name="connsiteX405" fmla="*/ 7470977 w 12195175"/>
              <a:gd name="connsiteY405" fmla="*/ 6374516 h 18259424"/>
              <a:gd name="connsiteX406" fmla="*/ 7488194 w 12195175"/>
              <a:gd name="connsiteY406" fmla="*/ 6389434 h 18259424"/>
              <a:gd name="connsiteX407" fmla="*/ 7549025 w 12195175"/>
              <a:gd name="connsiteY407" fmla="*/ 6358452 h 18259424"/>
              <a:gd name="connsiteX408" fmla="*/ 7552469 w 12195175"/>
              <a:gd name="connsiteY408" fmla="*/ 6299933 h 18259424"/>
              <a:gd name="connsiteX409" fmla="*/ 7573128 w 12195175"/>
              <a:gd name="connsiteY409" fmla="*/ 6250594 h 18259424"/>
              <a:gd name="connsiteX410" fmla="*/ 7653472 w 12195175"/>
              <a:gd name="connsiteY410" fmla="*/ 6337799 h 18259424"/>
              <a:gd name="connsiteX411" fmla="*/ 7712008 w 12195175"/>
              <a:gd name="connsiteY411" fmla="*/ 6351568 h 18259424"/>
              <a:gd name="connsiteX412" fmla="*/ 7817602 w 12195175"/>
              <a:gd name="connsiteY412" fmla="*/ 6322882 h 18259424"/>
              <a:gd name="connsiteX413" fmla="*/ 7850887 w 12195175"/>
              <a:gd name="connsiteY413" fmla="*/ 6306818 h 18259424"/>
              <a:gd name="connsiteX414" fmla="*/ 7886468 w 12195175"/>
              <a:gd name="connsiteY414" fmla="*/ 6224203 h 18259424"/>
              <a:gd name="connsiteX415" fmla="*/ 7901389 w 12195175"/>
              <a:gd name="connsiteY415" fmla="*/ 6206992 h 18259424"/>
              <a:gd name="connsiteX416" fmla="*/ 7981732 w 12195175"/>
              <a:gd name="connsiteY416" fmla="*/ 6234529 h 18259424"/>
              <a:gd name="connsiteX417" fmla="*/ 8008131 w 12195175"/>
              <a:gd name="connsiteY417" fmla="*/ 6276985 h 18259424"/>
              <a:gd name="connsiteX418" fmla="*/ 8024200 w 12195175"/>
              <a:gd name="connsiteY418" fmla="*/ 6258626 h 18259424"/>
              <a:gd name="connsiteX419" fmla="*/ 8029939 w 12195175"/>
              <a:gd name="connsiteY419" fmla="*/ 6227645 h 18259424"/>
              <a:gd name="connsiteX420" fmla="*/ 8056337 w 12195175"/>
              <a:gd name="connsiteY420" fmla="*/ 6205844 h 18259424"/>
              <a:gd name="connsiteX421" fmla="*/ 8081588 w 12195175"/>
              <a:gd name="connsiteY421" fmla="*/ 6220761 h 18259424"/>
              <a:gd name="connsiteX422" fmla="*/ 8106839 w 12195175"/>
              <a:gd name="connsiteY422" fmla="*/ 6242562 h 18259424"/>
              <a:gd name="connsiteX423" fmla="*/ 8127498 w 12195175"/>
              <a:gd name="connsiteY423" fmla="*/ 6211581 h 18259424"/>
              <a:gd name="connsiteX424" fmla="*/ 8140124 w 12195175"/>
              <a:gd name="connsiteY424" fmla="*/ 6149619 h 18259424"/>
              <a:gd name="connsiteX425" fmla="*/ 8200955 w 12195175"/>
              <a:gd name="connsiteY425" fmla="*/ 6100280 h 18259424"/>
              <a:gd name="connsiteX426" fmla="*/ 8233093 w 12195175"/>
              <a:gd name="connsiteY426" fmla="*/ 6138146 h 18259424"/>
              <a:gd name="connsiteX427" fmla="*/ 8269821 w 12195175"/>
              <a:gd name="connsiteY427" fmla="*/ 6088806 h 18259424"/>
              <a:gd name="connsiteX428" fmla="*/ 8269821 w 12195175"/>
              <a:gd name="connsiteY428" fmla="*/ 5993568 h 18259424"/>
              <a:gd name="connsiteX429" fmla="*/ 8311141 w 12195175"/>
              <a:gd name="connsiteY429" fmla="*/ 6016518 h 18259424"/>
              <a:gd name="connsiteX430" fmla="*/ 8329505 w 12195175"/>
              <a:gd name="connsiteY430" fmla="*/ 6073889 h 18259424"/>
              <a:gd name="connsiteX431" fmla="*/ 8371972 w 12195175"/>
              <a:gd name="connsiteY431" fmla="*/ 6065857 h 18259424"/>
              <a:gd name="connsiteX432" fmla="*/ 8377711 w 12195175"/>
              <a:gd name="connsiteY432" fmla="*/ 6087658 h 18259424"/>
              <a:gd name="connsiteX433" fmla="*/ 8404110 w 12195175"/>
              <a:gd name="connsiteY433" fmla="*/ 6187485 h 18259424"/>
              <a:gd name="connsiteX434" fmla="*/ 8422474 w 12195175"/>
              <a:gd name="connsiteY434" fmla="*/ 6220761 h 18259424"/>
              <a:gd name="connsiteX435" fmla="*/ 8475271 w 12195175"/>
              <a:gd name="connsiteY435" fmla="*/ 6216171 h 18259424"/>
              <a:gd name="connsiteX436" fmla="*/ 8483305 w 12195175"/>
              <a:gd name="connsiteY436" fmla="*/ 6205844 h 18259424"/>
              <a:gd name="connsiteX437" fmla="*/ 8503965 w 12195175"/>
              <a:gd name="connsiteY437" fmla="*/ 6122082 h 18259424"/>
              <a:gd name="connsiteX438" fmla="*/ 8578570 w 12195175"/>
              <a:gd name="connsiteY438" fmla="*/ 6087658 h 18259424"/>
              <a:gd name="connsiteX439" fmla="*/ 8631367 w 12195175"/>
              <a:gd name="connsiteY439" fmla="*/ 6087658 h 18259424"/>
              <a:gd name="connsiteX440" fmla="*/ 8656618 w 12195175"/>
              <a:gd name="connsiteY440" fmla="*/ 6085363 h 18259424"/>
              <a:gd name="connsiteX441" fmla="*/ 8719745 w 12195175"/>
              <a:gd name="connsiteY441" fmla="*/ 6087658 h 18259424"/>
              <a:gd name="connsiteX442" fmla="*/ 8741552 w 12195175"/>
              <a:gd name="connsiteY442" fmla="*/ 6123229 h 18259424"/>
              <a:gd name="connsiteX443" fmla="*/ 8786315 w 12195175"/>
              <a:gd name="connsiteY443" fmla="*/ 6054383 h 18259424"/>
              <a:gd name="connsiteX444" fmla="*/ 8819600 w 12195175"/>
              <a:gd name="connsiteY444" fmla="*/ 6017665 h 18259424"/>
              <a:gd name="connsiteX445" fmla="*/ 8864363 w 12195175"/>
              <a:gd name="connsiteY445" fmla="*/ 6044056 h 18259424"/>
              <a:gd name="connsiteX446" fmla="*/ 8878136 w 12195175"/>
              <a:gd name="connsiteY446" fmla="*/ 6080774 h 18259424"/>
              <a:gd name="connsiteX447" fmla="*/ 8917160 w 12195175"/>
              <a:gd name="connsiteY447" fmla="*/ 6085363 h 18259424"/>
              <a:gd name="connsiteX448" fmla="*/ 8997504 w 12195175"/>
              <a:gd name="connsiteY448" fmla="*/ 6101427 h 18259424"/>
              <a:gd name="connsiteX449" fmla="*/ 9022754 w 12195175"/>
              <a:gd name="connsiteY449" fmla="*/ 6091101 h 18259424"/>
              <a:gd name="connsiteX450" fmla="*/ 9036528 w 12195175"/>
              <a:gd name="connsiteY450" fmla="*/ 6047498 h 18259424"/>
              <a:gd name="connsiteX451" fmla="*/ 9096212 w 12195175"/>
              <a:gd name="connsiteY451" fmla="*/ 6015370 h 18259424"/>
              <a:gd name="connsiteX452" fmla="*/ 9161634 w 12195175"/>
              <a:gd name="connsiteY452" fmla="*/ 6030287 h 18259424"/>
              <a:gd name="connsiteX453" fmla="*/ 9198362 w 12195175"/>
              <a:gd name="connsiteY453" fmla="*/ 6065857 h 18259424"/>
              <a:gd name="connsiteX454" fmla="*/ 9253455 w 12195175"/>
              <a:gd name="connsiteY454" fmla="*/ 6047498 h 18259424"/>
              <a:gd name="connsiteX455" fmla="*/ 9303957 w 12195175"/>
              <a:gd name="connsiteY455" fmla="*/ 6050940 h 18259424"/>
              <a:gd name="connsiteX456" fmla="*/ 9328060 w 12195175"/>
              <a:gd name="connsiteY456" fmla="*/ 6007338 h 18259424"/>
              <a:gd name="connsiteX457" fmla="*/ 9442836 w 12195175"/>
              <a:gd name="connsiteY457" fmla="*/ 6000454 h 18259424"/>
              <a:gd name="connsiteX458" fmla="*/ 9468087 w 12195175"/>
              <a:gd name="connsiteY458" fmla="*/ 5972915 h 18259424"/>
              <a:gd name="connsiteX459" fmla="*/ 9476121 w 12195175"/>
              <a:gd name="connsiteY459" fmla="*/ 5928165 h 18259424"/>
              <a:gd name="connsiteX460" fmla="*/ 9536953 w 12195175"/>
              <a:gd name="connsiteY460" fmla="*/ 5906364 h 18259424"/>
              <a:gd name="connsiteX461" fmla="*/ 9596636 w 12195175"/>
              <a:gd name="connsiteY461" fmla="*/ 5947672 h 18259424"/>
              <a:gd name="connsiteX462" fmla="*/ 9629922 w 12195175"/>
              <a:gd name="connsiteY462" fmla="*/ 5948819 h 18259424"/>
              <a:gd name="connsiteX463" fmla="*/ 9670094 w 12195175"/>
              <a:gd name="connsiteY463" fmla="*/ 5941935 h 18259424"/>
              <a:gd name="connsiteX464" fmla="*/ 9727482 w 12195175"/>
              <a:gd name="connsiteY464" fmla="*/ 5893742 h 18259424"/>
              <a:gd name="connsiteX465" fmla="*/ 9740107 w 12195175"/>
              <a:gd name="connsiteY465" fmla="*/ 5893742 h 18259424"/>
              <a:gd name="connsiteX466" fmla="*/ 9861770 w 12195175"/>
              <a:gd name="connsiteY466" fmla="*/ 5874236 h 18259424"/>
              <a:gd name="connsiteX467" fmla="*/ 9877839 w 12195175"/>
              <a:gd name="connsiteY467" fmla="*/ 5854729 h 18259424"/>
              <a:gd name="connsiteX468" fmla="*/ 9983433 w 12195175"/>
              <a:gd name="connsiteY468" fmla="*/ 5834076 h 18259424"/>
              <a:gd name="connsiteX469" fmla="*/ 10053447 w 12195175"/>
              <a:gd name="connsiteY469" fmla="*/ 5830633 h 18259424"/>
              <a:gd name="connsiteX470" fmla="*/ 10130347 w 12195175"/>
              <a:gd name="connsiteY470" fmla="*/ 5829486 h 18259424"/>
              <a:gd name="connsiteX471" fmla="*/ 10148711 w 12195175"/>
              <a:gd name="connsiteY471" fmla="*/ 5827191 h 18259424"/>
              <a:gd name="connsiteX472" fmla="*/ 10273818 w 12195175"/>
              <a:gd name="connsiteY472" fmla="*/ 5812274 h 18259424"/>
              <a:gd name="connsiteX473" fmla="*/ 10327762 w 12195175"/>
              <a:gd name="connsiteY473" fmla="*/ 5805390 h 18259424"/>
              <a:gd name="connsiteX474" fmla="*/ 10459756 w 12195175"/>
              <a:gd name="connsiteY474" fmla="*/ 5790473 h 18259424"/>
              <a:gd name="connsiteX475" fmla="*/ 10583714 w 12195175"/>
              <a:gd name="connsiteY475" fmla="*/ 5762935 h 18259424"/>
              <a:gd name="connsiteX476" fmla="*/ 10595192 w 12195175"/>
              <a:gd name="connsiteY476" fmla="*/ 5758345 h 18259424"/>
              <a:gd name="connsiteX477" fmla="*/ 10692752 w 12195175"/>
              <a:gd name="connsiteY477" fmla="*/ 5702120 h 18259424"/>
              <a:gd name="connsiteX478" fmla="*/ 10718002 w 12195175"/>
              <a:gd name="connsiteY478" fmla="*/ 5733102 h 18259424"/>
              <a:gd name="connsiteX479" fmla="*/ 10724889 w 12195175"/>
              <a:gd name="connsiteY479" fmla="*/ 5730807 h 18259424"/>
              <a:gd name="connsiteX480" fmla="*/ 10761618 w 12195175"/>
              <a:gd name="connsiteY480" fmla="*/ 5714743 h 18259424"/>
              <a:gd name="connsiteX481" fmla="*/ 10815562 w 12195175"/>
              <a:gd name="connsiteY481" fmla="*/ 5692942 h 18259424"/>
              <a:gd name="connsiteX482" fmla="*/ 10891314 w 12195175"/>
              <a:gd name="connsiteY482" fmla="*/ 5703268 h 18259424"/>
              <a:gd name="connsiteX483" fmla="*/ 10991170 w 12195175"/>
              <a:gd name="connsiteY483" fmla="*/ 5643601 h 18259424"/>
              <a:gd name="connsiteX484" fmla="*/ 11021012 w 12195175"/>
              <a:gd name="connsiteY484" fmla="*/ 5645896 h 18259424"/>
              <a:gd name="connsiteX485" fmla="*/ 11062332 w 12195175"/>
              <a:gd name="connsiteY485" fmla="*/ 5637864 h 18259424"/>
              <a:gd name="connsiteX486" fmla="*/ 11080696 w 12195175"/>
              <a:gd name="connsiteY486" fmla="*/ 5610326 h 18259424"/>
              <a:gd name="connsiteX487" fmla="*/ 11113981 w 12195175"/>
              <a:gd name="connsiteY487" fmla="*/ 5627537 h 18259424"/>
              <a:gd name="connsiteX488" fmla="*/ 11166778 w 12195175"/>
              <a:gd name="connsiteY488" fmla="*/ 5605736 h 18259424"/>
              <a:gd name="connsiteX489" fmla="*/ 11179404 w 12195175"/>
              <a:gd name="connsiteY489" fmla="*/ 5603441 h 18259424"/>
              <a:gd name="connsiteX490" fmla="*/ 11223018 w 12195175"/>
              <a:gd name="connsiteY490" fmla="*/ 5588525 h 18259424"/>
              <a:gd name="connsiteX491" fmla="*/ 11247122 w 12195175"/>
              <a:gd name="connsiteY491" fmla="*/ 5554102 h 18259424"/>
              <a:gd name="connsiteX492" fmla="*/ 11265486 w 12195175"/>
              <a:gd name="connsiteY492" fmla="*/ 5590820 h 18259424"/>
              <a:gd name="connsiteX493" fmla="*/ 11420434 w 12195175"/>
              <a:gd name="connsiteY493" fmla="*/ 5507057 h 18259424"/>
              <a:gd name="connsiteX494" fmla="*/ 11487004 w 12195175"/>
              <a:gd name="connsiteY494" fmla="*/ 5535743 h 18259424"/>
              <a:gd name="connsiteX495" fmla="*/ 11512255 w 12195175"/>
              <a:gd name="connsiteY495" fmla="*/ 5499025 h 18259424"/>
              <a:gd name="connsiteX496" fmla="*/ 11547836 w 12195175"/>
              <a:gd name="connsiteY496" fmla="*/ 5486404 h 18259424"/>
              <a:gd name="connsiteX497" fmla="*/ 11625884 w 12195175"/>
              <a:gd name="connsiteY497" fmla="*/ 5473782 h 18259424"/>
              <a:gd name="connsiteX498" fmla="*/ 11683272 w 12195175"/>
              <a:gd name="connsiteY498" fmla="*/ 5465750 h 18259424"/>
              <a:gd name="connsiteX499" fmla="*/ 11703932 w 12195175"/>
              <a:gd name="connsiteY499" fmla="*/ 5460013 h 18259424"/>
              <a:gd name="connsiteX500" fmla="*/ 11756729 w 12195175"/>
              <a:gd name="connsiteY500" fmla="*/ 5425590 h 18259424"/>
              <a:gd name="connsiteX501" fmla="*/ 11848550 w 12195175"/>
              <a:gd name="connsiteY501" fmla="*/ 5419852 h 18259424"/>
              <a:gd name="connsiteX502" fmla="*/ 11878392 w 12195175"/>
              <a:gd name="connsiteY502" fmla="*/ 5415262 h 18259424"/>
              <a:gd name="connsiteX503" fmla="*/ 11904790 w 12195175"/>
              <a:gd name="connsiteY503" fmla="*/ 5411820 h 18259424"/>
              <a:gd name="connsiteX504" fmla="*/ 12028749 w 12195175"/>
              <a:gd name="connsiteY504" fmla="*/ 5372807 h 18259424"/>
              <a:gd name="connsiteX505" fmla="*/ 1148 w 12195175"/>
              <a:gd name="connsiteY505" fmla="*/ 0 h 18259424"/>
              <a:gd name="connsiteX506" fmla="*/ 12195175 w 12195175"/>
              <a:gd name="connsiteY506" fmla="*/ 0 h 18259424"/>
              <a:gd name="connsiteX507" fmla="*/ 12195175 w 12195175"/>
              <a:gd name="connsiteY507" fmla="*/ 1211262 h 18259424"/>
              <a:gd name="connsiteX508" fmla="*/ 12126308 w 12195175"/>
              <a:gd name="connsiteY508" fmla="*/ 1210896 h 18259424"/>
              <a:gd name="connsiteX509" fmla="*/ 74606 w 12195175"/>
              <a:gd name="connsiteY509" fmla="*/ 1210896 h 18259424"/>
              <a:gd name="connsiteX510" fmla="*/ 3444 w 12195175"/>
              <a:gd name="connsiteY510" fmla="*/ 1210896 h 18259424"/>
              <a:gd name="connsiteX511" fmla="*/ 0 w 12195175"/>
              <a:gd name="connsiteY511" fmla="*/ 1189266 h 18259424"/>
              <a:gd name="connsiteX512" fmla="*/ 0 w 12195175"/>
              <a:gd name="connsiteY512" fmla="*/ 461922 h 18259424"/>
              <a:gd name="connsiteX513" fmla="*/ 0 w 12195175"/>
              <a:gd name="connsiteY513" fmla="*/ 19063 h 18259424"/>
              <a:gd name="connsiteX514" fmla="*/ 1148 w 12195175"/>
              <a:gd name="connsiteY514" fmla="*/ 0 h 1825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2195175" h="18259424">
                <a:moveTo>
                  <a:pt x="6296643" y="12671424"/>
                </a:moveTo>
                <a:cubicBezTo>
                  <a:pt x="6292057" y="12707005"/>
                  <a:pt x="6285178" y="12734551"/>
                  <a:pt x="6284031" y="12763246"/>
                </a:cubicBezTo>
                <a:cubicBezTo>
                  <a:pt x="6281738" y="12809156"/>
                  <a:pt x="6282885" y="12855067"/>
                  <a:pt x="6285178" y="12900978"/>
                </a:cubicBezTo>
                <a:cubicBezTo>
                  <a:pt x="6288617" y="12952628"/>
                  <a:pt x="6297790" y="13003130"/>
                  <a:pt x="6300083" y="13054779"/>
                </a:cubicBezTo>
                <a:cubicBezTo>
                  <a:pt x="6302376" y="13154635"/>
                  <a:pt x="6300083" y="13253343"/>
                  <a:pt x="6300083" y="13353199"/>
                </a:cubicBezTo>
                <a:cubicBezTo>
                  <a:pt x="6300083" y="13368120"/>
                  <a:pt x="6300083" y="13383041"/>
                  <a:pt x="6300083" y="13397962"/>
                </a:cubicBezTo>
                <a:cubicBezTo>
                  <a:pt x="6304669" y="13400258"/>
                  <a:pt x="6308108" y="13402553"/>
                  <a:pt x="6311548" y="13404849"/>
                </a:cubicBezTo>
                <a:cubicBezTo>
                  <a:pt x="6331039" y="13388780"/>
                  <a:pt x="6352823" y="13375007"/>
                  <a:pt x="6371168" y="13356643"/>
                </a:cubicBezTo>
                <a:cubicBezTo>
                  <a:pt x="6395245" y="13332540"/>
                  <a:pt x="6422761" y="13314175"/>
                  <a:pt x="6454864" y="13302698"/>
                </a:cubicBezTo>
                <a:cubicBezTo>
                  <a:pt x="6473209" y="13296959"/>
                  <a:pt x="6491553" y="13287776"/>
                  <a:pt x="6508751" y="13280890"/>
                </a:cubicBezTo>
                <a:cubicBezTo>
                  <a:pt x="6508751" y="13253343"/>
                  <a:pt x="6508751" y="13228092"/>
                  <a:pt x="6508751" y="13201694"/>
                </a:cubicBezTo>
                <a:cubicBezTo>
                  <a:pt x="6478941" y="13186773"/>
                  <a:pt x="6444546" y="13171852"/>
                  <a:pt x="6447985" y="13135123"/>
                </a:cubicBezTo>
                <a:cubicBezTo>
                  <a:pt x="6453718" y="13075439"/>
                  <a:pt x="6428494" y="13023789"/>
                  <a:pt x="6412443" y="12970992"/>
                </a:cubicBezTo>
                <a:cubicBezTo>
                  <a:pt x="6384926" y="12879170"/>
                  <a:pt x="6349384" y="12789644"/>
                  <a:pt x="6316134" y="12698970"/>
                </a:cubicBezTo>
                <a:cubicBezTo>
                  <a:pt x="6312695" y="12690936"/>
                  <a:pt x="6304669" y="12684049"/>
                  <a:pt x="6296643" y="12671424"/>
                </a:cubicBezTo>
                <a:close/>
                <a:moveTo>
                  <a:pt x="5127574" y="9880166"/>
                </a:moveTo>
                <a:cubicBezTo>
                  <a:pt x="5122216" y="9881176"/>
                  <a:pt x="5117141" y="9888104"/>
                  <a:pt x="5106989" y="9901958"/>
                </a:cubicBezTo>
                <a:cubicBezTo>
                  <a:pt x="5126164" y="9907731"/>
                  <a:pt x="5140827" y="9912349"/>
                  <a:pt x="5149851" y="9893876"/>
                </a:cubicBezTo>
                <a:cubicBezTo>
                  <a:pt x="5138572" y="9884063"/>
                  <a:pt x="5132932" y="9879156"/>
                  <a:pt x="5127574" y="9880166"/>
                </a:cubicBezTo>
                <a:close/>
                <a:moveTo>
                  <a:pt x="5024922" y="9814481"/>
                </a:moveTo>
                <a:cubicBezTo>
                  <a:pt x="5018389" y="9813620"/>
                  <a:pt x="5011571" y="9815917"/>
                  <a:pt x="5004753" y="9821085"/>
                </a:cubicBezTo>
                <a:cubicBezTo>
                  <a:pt x="4983164" y="9837162"/>
                  <a:pt x="4984299" y="9860130"/>
                  <a:pt x="5005890" y="9879653"/>
                </a:cubicBezTo>
                <a:cubicBezTo>
                  <a:pt x="5020661" y="9892286"/>
                  <a:pt x="5036570" y="9904918"/>
                  <a:pt x="5052478" y="9918699"/>
                </a:cubicBezTo>
                <a:cubicBezTo>
                  <a:pt x="5063841" y="9910660"/>
                  <a:pt x="5078613" y="9902621"/>
                  <a:pt x="5091114" y="9894583"/>
                </a:cubicBezTo>
                <a:cubicBezTo>
                  <a:pt x="5074068" y="9870466"/>
                  <a:pt x="5059296" y="9848646"/>
                  <a:pt x="5043387" y="9826827"/>
                </a:cubicBezTo>
                <a:cubicBezTo>
                  <a:pt x="5037706" y="9819362"/>
                  <a:pt x="5031456" y="9815343"/>
                  <a:pt x="5024922" y="9814481"/>
                </a:cubicBezTo>
                <a:close/>
                <a:moveTo>
                  <a:pt x="5159044" y="9180626"/>
                </a:moveTo>
                <a:cubicBezTo>
                  <a:pt x="5175347" y="9180482"/>
                  <a:pt x="5191989" y="9181486"/>
                  <a:pt x="5208631" y="9182634"/>
                </a:cubicBezTo>
                <a:cubicBezTo>
                  <a:pt x="5223553" y="9182634"/>
                  <a:pt x="5239621" y="9189519"/>
                  <a:pt x="5249951" y="9199846"/>
                </a:cubicBezTo>
                <a:cubicBezTo>
                  <a:pt x="5283237" y="9231977"/>
                  <a:pt x="5324558" y="9252632"/>
                  <a:pt x="5367025" y="9268697"/>
                </a:cubicBezTo>
                <a:cubicBezTo>
                  <a:pt x="5419823" y="9287057"/>
                  <a:pt x="5458849" y="9321482"/>
                  <a:pt x="5493281" y="9363940"/>
                </a:cubicBezTo>
                <a:cubicBezTo>
                  <a:pt x="5517384" y="9392628"/>
                  <a:pt x="5548374" y="9416725"/>
                  <a:pt x="5575921" y="9443118"/>
                </a:cubicBezTo>
                <a:cubicBezTo>
                  <a:pt x="5590842" y="9456888"/>
                  <a:pt x="5603468" y="9451151"/>
                  <a:pt x="5616094" y="9438528"/>
                </a:cubicBezTo>
                <a:cubicBezTo>
                  <a:pt x="5647084" y="9407545"/>
                  <a:pt x="5678074" y="9376563"/>
                  <a:pt x="5710213" y="9344432"/>
                </a:cubicBezTo>
                <a:cubicBezTo>
                  <a:pt x="5727429" y="9327220"/>
                  <a:pt x="5743497" y="9311155"/>
                  <a:pt x="5771044" y="9308860"/>
                </a:cubicBezTo>
                <a:cubicBezTo>
                  <a:pt x="5787113" y="9306565"/>
                  <a:pt x="5800886" y="9293942"/>
                  <a:pt x="5815807" y="9287057"/>
                </a:cubicBezTo>
                <a:cubicBezTo>
                  <a:pt x="5864014" y="9262959"/>
                  <a:pt x="5888118" y="9268697"/>
                  <a:pt x="5914517" y="9315745"/>
                </a:cubicBezTo>
                <a:cubicBezTo>
                  <a:pt x="5927142" y="9338695"/>
                  <a:pt x="5947802" y="9351318"/>
                  <a:pt x="5970759" y="9358203"/>
                </a:cubicBezTo>
                <a:cubicBezTo>
                  <a:pt x="6025851" y="9374268"/>
                  <a:pt x="6070615" y="9407545"/>
                  <a:pt x="6111935" y="9441971"/>
                </a:cubicBezTo>
                <a:cubicBezTo>
                  <a:pt x="6165881" y="9486723"/>
                  <a:pt x="6210644" y="9541804"/>
                  <a:pt x="6261147" y="9591147"/>
                </a:cubicBezTo>
                <a:cubicBezTo>
                  <a:pt x="6276068" y="9606065"/>
                  <a:pt x="6290989" y="9620982"/>
                  <a:pt x="6309353" y="9631310"/>
                </a:cubicBezTo>
                <a:cubicBezTo>
                  <a:pt x="6372481" y="9665735"/>
                  <a:pt x="6431018" y="9707045"/>
                  <a:pt x="6480373" y="9760978"/>
                </a:cubicBezTo>
                <a:cubicBezTo>
                  <a:pt x="6495294" y="9777043"/>
                  <a:pt x="6507920" y="9793108"/>
                  <a:pt x="6501033" y="9817206"/>
                </a:cubicBezTo>
                <a:cubicBezTo>
                  <a:pt x="6494146" y="9839009"/>
                  <a:pt x="6504476" y="9856221"/>
                  <a:pt x="6518250" y="9871139"/>
                </a:cubicBezTo>
                <a:cubicBezTo>
                  <a:pt x="6536614" y="9889499"/>
                  <a:pt x="6557274" y="9906712"/>
                  <a:pt x="6573343" y="9926219"/>
                </a:cubicBezTo>
                <a:cubicBezTo>
                  <a:pt x="6589412" y="9948022"/>
                  <a:pt x="6600890" y="9973267"/>
                  <a:pt x="6612368" y="9997365"/>
                </a:cubicBezTo>
                <a:cubicBezTo>
                  <a:pt x="6623845" y="10023758"/>
                  <a:pt x="6634175" y="10051298"/>
                  <a:pt x="6643358" y="10078838"/>
                </a:cubicBezTo>
                <a:cubicBezTo>
                  <a:pt x="6655983" y="10114411"/>
                  <a:pt x="6660574" y="10152278"/>
                  <a:pt x="6691565" y="10180966"/>
                </a:cubicBezTo>
                <a:cubicBezTo>
                  <a:pt x="6703042" y="10190146"/>
                  <a:pt x="6701895" y="10214244"/>
                  <a:pt x="6704190" y="10232604"/>
                </a:cubicBezTo>
                <a:cubicBezTo>
                  <a:pt x="6711077" y="10272767"/>
                  <a:pt x="6712225" y="10315225"/>
                  <a:pt x="6723702" y="10354240"/>
                </a:cubicBezTo>
                <a:cubicBezTo>
                  <a:pt x="6736328" y="10402435"/>
                  <a:pt x="6755840" y="10447188"/>
                  <a:pt x="6771909" y="10494236"/>
                </a:cubicBezTo>
                <a:cubicBezTo>
                  <a:pt x="6774205" y="10502268"/>
                  <a:pt x="6776500" y="10513744"/>
                  <a:pt x="6773057" y="10520629"/>
                </a:cubicBezTo>
                <a:cubicBezTo>
                  <a:pt x="6744362" y="10573414"/>
                  <a:pt x="6752397" y="10628494"/>
                  <a:pt x="6777648" y="10676690"/>
                </a:cubicBezTo>
                <a:cubicBezTo>
                  <a:pt x="6802899" y="10726033"/>
                  <a:pt x="6794865" y="10767343"/>
                  <a:pt x="6775353" y="10804063"/>
                </a:cubicBezTo>
                <a:cubicBezTo>
                  <a:pt x="6797160" y="10869471"/>
                  <a:pt x="6816673" y="10930289"/>
                  <a:pt x="6838480" y="10989960"/>
                </a:cubicBezTo>
                <a:cubicBezTo>
                  <a:pt x="6857993" y="11042745"/>
                  <a:pt x="6882096" y="11093235"/>
                  <a:pt x="6901608" y="11147168"/>
                </a:cubicBezTo>
                <a:cubicBezTo>
                  <a:pt x="6910791" y="11173561"/>
                  <a:pt x="6908495" y="11204544"/>
                  <a:pt x="6919973" y="11230936"/>
                </a:cubicBezTo>
                <a:cubicBezTo>
                  <a:pt x="6931451" y="11256181"/>
                  <a:pt x="6952111" y="11277984"/>
                  <a:pt x="6970475" y="11303229"/>
                </a:cubicBezTo>
                <a:cubicBezTo>
                  <a:pt x="6928007" y="11330770"/>
                  <a:pt x="6939485" y="11368637"/>
                  <a:pt x="6954406" y="11397325"/>
                </a:cubicBezTo>
                <a:cubicBezTo>
                  <a:pt x="6976214" y="11438635"/>
                  <a:pt x="6965884" y="11465028"/>
                  <a:pt x="6934894" y="11492568"/>
                </a:cubicBezTo>
                <a:cubicBezTo>
                  <a:pt x="6915382" y="11510928"/>
                  <a:pt x="6900461" y="11536174"/>
                  <a:pt x="6880948" y="11554534"/>
                </a:cubicBezTo>
                <a:cubicBezTo>
                  <a:pt x="6855697" y="11576336"/>
                  <a:pt x="6829298" y="11598139"/>
                  <a:pt x="6799456" y="11613056"/>
                </a:cubicBezTo>
                <a:cubicBezTo>
                  <a:pt x="6766170" y="11630269"/>
                  <a:pt x="6750101" y="11655514"/>
                  <a:pt x="6742067" y="11689940"/>
                </a:cubicBezTo>
                <a:cubicBezTo>
                  <a:pt x="6736328" y="11710595"/>
                  <a:pt x="6731737" y="11731250"/>
                  <a:pt x="6724850" y="11751905"/>
                </a:cubicBezTo>
                <a:cubicBezTo>
                  <a:pt x="6715668" y="11776002"/>
                  <a:pt x="6703042" y="11797805"/>
                  <a:pt x="6670904" y="11802395"/>
                </a:cubicBezTo>
                <a:cubicBezTo>
                  <a:pt x="6647949" y="11804690"/>
                  <a:pt x="6637619" y="11820756"/>
                  <a:pt x="6639914" y="11844853"/>
                </a:cubicBezTo>
                <a:cubicBezTo>
                  <a:pt x="6644505" y="11886164"/>
                  <a:pt x="6636471" y="11926326"/>
                  <a:pt x="6621550" y="11965342"/>
                </a:cubicBezTo>
                <a:cubicBezTo>
                  <a:pt x="6618107" y="11975669"/>
                  <a:pt x="6614663" y="11985996"/>
                  <a:pt x="6607776" y="11994029"/>
                </a:cubicBezTo>
                <a:cubicBezTo>
                  <a:pt x="6572195" y="12033044"/>
                  <a:pt x="6573343" y="12080092"/>
                  <a:pt x="6579082" y="12128288"/>
                </a:cubicBezTo>
                <a:cubicBezTo>
                  <a:pt x="6580230" y="12139763"/>
                  <a:pt x="6582525" y="12151238"/>
                  <a:pt x="6585969" y="12163860"/>
                </a:cubicBezTo>
                <a:cubicBezTo>
                  <a:pt x="6602038" y="12244186"/>
                  <a:pt x="6615811" y="12325659"/>
                  <a:pt x="6635323" y="12404837"/>
                </a:cubicBezTo>
                <a:cubicBezTo>
                  <a:pt x="6645653" y="12449590"/>
                  <a:pt x="6664018" y="12492048"/>
                  <a:pt x="6678939" y="12535653"/>
                </a:cubicBezTo>
                <a:cubicBezTo>
                  <a:pt x="6701895" y="12596471"/>
                  <a:pt x="6725998" y="12657289"/>
                  <a:pt x="6734032" y="12723844"/>
                </a:cubicBezTo>
                <a:cubicBezTo>
                  <a:pt x="6739771" y="12776630"/>
                  <a:pt x="6759284" y="12827120"/>
                  <a:pt x="6762727" y="12879906"/>
                </a:cubicBezTo>
                <a:cubicBezTo>
                  <a:pt x="6767318" y="12930396"/>
                  <a:pt x="6783387" y="12974001"/>
                  <a:pt x="6805195" y="13017606"/>
                </a:cubicBezTo>
                <a:cubicBezTo>
                  <a:pt x="6817820" y="13041704"/>
                  <a:pt x="6824707" y="13070392"/>
                  <a:pt x="6804047" y="13091047"/>
                </a:cubicBezTo>
                <a:cubicBezTo>
                  <a:pt x="6761579" y="13133505"/>
                  <a:pt x="6766170" y="13185143"/>
                  <a:pt x="6769614" y="13236780"/>
                </a:cubicBezTo>
                <a:cubicBezTo>
                  <a:pt x="6773057" y="13281534"/>
                  <a:pt x="6782239" y="13326286"/>
                  <a:pt x="6789126" y="13374482"/>
                </a:cubicBezTo>
                <a:cubicBezTo>
                  <a:pt x="6805195" y="13375629"/>
                  <a:pt x="6817820" y="13376776"/>
                  <a:pt x="6831594" y="13376776"/>
                </a:cubicBezTo>
                <a:cubicBezTo>
                  <a:pt x="6853402" y="13376776"/>
                  <a:pt x="6867175" y="13387104"/>
                  <a:pt x="6871766" y="13407760"/>
                </a:cubicBezTo>
                <a:cubicBezTo>
                  <a:pt x="6883244" y="13473168"/>
                  <a:pt x="6899313" y="13538575"/>
                  <a:pt x="6878653" y="13606278"/>
                </a:cubicBezTo>
                <a:cubicBezTo>
                  <a:pt x="6877505" y="13609720"/>
                  <a:pt x="6878653" y="13613164"/>
                  <a:pt x="6876357" y="13615458"/>
                </a:cubicBezTo>
                <a:cubicBezTo>
                  <a:pt x="6852254" y="13642998"/>
                  <a:pt x="6849958" y="13677424"/>
                  <a:pt x="6848811" y="13715292"/>
                </a:cubicBezTo>
                <a:cubicBezTo>
                  <a:pt x="6827003" y="13716439"/>
                  <a:pt x="6807490" y="13718734"/>
                  <a:pt x="6787978" y="13719882"/>
                </a:cubicBezTo>
                <a:cubicBezTo>
                  <a:pt x="6784535" y="13733652"/>
                  <a:pt x="6779944" y="13746274"/>
                  <a:pt x="6776500" y="13757750"/>
                </a:cubicBezTo>
                <a:cubicBezTo>
                  <a:pt x="6791421" y="13785290"/>
                  <a:pt x="6815525" y="13793322"/>
                  <a:pt x="6839628" y="13789880"/>
                </a:cubicBezTo>
                <a:cubicBezTo>
                  <a:pt x="6890131" y="13782994"/>
                  <a:pt x="6932599" y="13807092"/>
                  <a:pt x="6976214" y="13820862"/>
                </a:cubicBezTo>
                <a:cubicBezTo>
                  <a:pt x="7014091" y="13833485"/>
                  <a:pt x="7049672" y="13855288"/>
                  <a:pt x="7090992" y="13874795"/>
                </a:cubicBezTo>
                <a:cubicBezTo>
                  <a:pt x="7118539" y="13851845"/>
                  <a:pt x="7142643" y="13867910"/>
                  <a:pt x="7170189" y="13890860"/>
                </a:cubicBezTo>
                <a:cubicBezTo>
                  <a:pt x="7200032" y="13916106"/>
                  <a:pt x="7235613" y="13934466"/>
                  <a:pt x="7268898" y="13955120"/>
                </a:cubicBezTo>
                <a:cubicBezTo>
                  <a:pt x="7273490" y="13958563"/>
                  <a:pt x="7280376" y="13960858"/>
                  <a:pt x="7283820" y="13964301"/>
                </a:cubicBezTo>
                <a:cubicBezTo>
                  <a:pt x="7313662" y="13995284"/>
                  <a:pt x="7342356" y="14026266"/>
                  <a:pt x="7372199" y="14056102"/>
                </a:cubicBezTo>
                <a:cubicBezTo>
                  <a:pt x="7380233" y="14064134"/>
                  <a:pt x="7388268" y="14074462"/>
                  <a:pt x="7397450" y="14075609"/>
                </a:cubicBezTo>
                <a:cubicBezTo>
                  <a:pt x="7438770" y="14084789"/>
                  <a:pt x="7472056" y="14116920"/>
                  <a:pt x="7519115" y="14108887"/>
                </a:cubicBezTo>
                <a:cubicBezTo>
                  <a:pt x="7535184" y="14106592"/>
                  <a:pt x="7554696" y="14115772"/>
                  <a:pt x="7571913" y="14122657"/>
                </a:cubicBezTo>
                <a:cubicBezTo>
                  <a:pt x="7613233" y="14137574"/>
                  <a:pt x="7661440" y="14134132"/>
                  <a:pt x="7700464" y="14159377"/>
                </a:cubicBezTo>
                <a:cubicBezTo>
                  <a:pt x="7708499" y="14163967"/>
                  <a:pt x="7717681" y="14166262"/>
                  <a:pt x="7726863" y="14168557"/>
                </a:cubicBezTo>
                <a:cubicBezTo>
                  <a:pt x="7802617" y="14186918"/>
                  <a:pt x="7869188" y="14227080"/>
                  <a:pt x="7940350" y="14259210"/>
                </a:cubicBezTo>
                <a:cubicBezTo>
                  <a:pt x="7969045" y="14272980"/>
                  <a:pt x="7994296" y="14292488"/>
                  <a:pt x="8022991" y="14306258"/>
                </a:cubicBezTo>
                <a:cubicBezTo>
                  <a:pt x="8043651" y="14316586"/>
                  <a:pt x="8068902" y="14321176"/>
                  <a:pt x="8090710" y="14331504"/>
                </a:cubicBezTo>
                <a:cubicBezTo>
                  <a:pt x="8160724" y="14364781"/>
                  <a:pt x="8229591" y="14400354"/>
                  <a:pt x="8290424" y="14449696"/>
                </a:cubicBezTo>
                <a:cubicBezTo>
                  <a:pt x="8312232" y="14466910"/>
                  <a:pt x="8334039" y="14477237"/>
                  <a:pt x="8361586" y="14463467"/>
                </a:cubicBezTo>
                <a:cubicBezTo>
                  <a:pt x="8367325" y="14460024"/>
                  <a:pt x="8377655" y="14457730"/>
                  <a:pt x="8383394" y="14460024"/>
                </a:cubicBezTo>
                <a:cubicBezTo>
                  <a:pt x="8425862" y="14478384"/>
                  <a:pt x="8476364" y="14481827"/>
                  <a:pt x="8509650" y="14519694"/>
                </a:cubicBezTo>
                <a:cubicBezTo>
                  <a:pt x="8524571" y="14535760"/>
                  <a:pt x="8540640" y="14543792"/>
                  <a:pt x="8562448" y="14541498"/>
                </a:cubicBezTo>
                <a:cubicBezTo>
                  <a:pt x="8596881" y="14540350"/>
                  <a:pt x="8626723" y="14548382"/>
                  <a:pt x="8656566" y="14567890"/>
                </a:cubicBezTo>
                <a:cubicBezTo>
                  <a:pt x="8702477" y="14597726"/>
                  <a:pt x="8751831" y="14624118"/>
                  <a:pt x="8800038" y="14649363"/>
                </a:cubicBezTo>
                <a:cubicBezTo>
                  <a:pt x="8812664" y="14656248"/>
                  <a:pt x="8828733" y="14660838"/>
                  <a:pt x="8842506" y="14658543"/>
                </a:cubicBezTo>
                <a:cubicBezTo>
                  <a:pt x="8879235" y="14652806"/>
                  <a:pt x="8909077" y="14653953"/>
                  <a:pt x="8940068" y="14680346"/>
                </a:cubicBezTo>
                <a:cubicBezTo>
                  <a:pt x="8966467" y="14703296"/>
                  <a:pt x="9000900" y="14714771"/>
                  <a:pt x="9031890" y="14730836"/>
                </a:cubicBezTo>
                <a:cubicBezTo>
                  <a:pt x="9055993" y="14744606"/>
                  <a:pt x="9078949" y="14758376"/>
                  <a:pt x="9101905" y="14772146"/>
                </a:cubicBezTo>
                <a:cubicBezTo>
                  <a:pt x="9108791" y="14775589"/>
                  <a:pt x="9115678" y="14777884"/>
                  <a:pt x="9122565" y="14780179"/>
                </a:cubicBezTo>
                <a:cubicBezTo>
                  <a:pt x="9159294" y="14792802"/>
                  <a:pt x="9194875" y="14801982"/>
                  <a:pt x="9230456" y="14815752"/>
                </a:cubicBezTo>
                <a:cubicBezTo>
                  <a:pt x="9260299" y="14826080"/>
                  <a:pt x="9287845" y="14840997"/>
                  <a:pt x="9317688" y="14852472"/>
                </a:cubicBezTo>
                <a:cubicBezTo>
                  <a:pt x="9333757" y="14858210"/>
                  <a:pt x="9349825" y="14861652"/>
                  <a:pt x="9364747" y="14867390"/>
                </a:cubicBezTo>
                <a:cubicBezTo>
                  <a:pt x="9386554" y="14876570"/>
                  <a:pt x="9406067" y="14886898"/>
                  <a:pt x="9427875" y="14894930"/>
                </a:cubicBezTo>
                <a:cubicBezTo>
                  <a:pt x="9441648" y="14901815"/>
                  <a:pt x="9455421" y="14910995"/>
                  <a:pt x="9469195" y="14910995"/>
                </a:cubicBezTo>
                <a:cubicBezTo>
                  <a:pt x="9495594" y="14910995"/>
                  <a:pt x="9515106" y="14920175"/>
                  <a:pt x="9535766" y="14935092"/>
                </a:cubicBezTo>
                <a:cubicBezTo>
                  <a:pt x="9571347" y="14960338"/>
                  <a:pt x="9609224" y="14983288"/>
                  <a:pt x="9647101" y="15006238"/>
                </a:cubicBezTo>
                <a:cubicBezTo>
                  <a:pt x="9658579" y="15013124"/>
                  <a:pt x="9673500" y="15014271"/>
                  <a:pt x="9686125" y="15017714"/>
                </a:cubicBezTo>
                <a:cubicBezTo>
                  <a:pt x="9717115" y="15024598"/>
                  <a:pt x="9748106" y="15031484"/>
                  <a:pt x="9777948" y="15040664"/>
                </a:cubicBezTo>
                <a:cubicBezTo>
                  <a:pt x="9788278" y="15044106"/>
                  <a:pt x="9798608" y="15054434"/>
                  <a:pt x="9804347" y="15064761"/>
                </a:cubicBezTo>
                <a:cubicBezTo>
                  <a:pt x="9829598" y="15104924"/>
                  <a:pt x="9852554" y="15146234"/>
                  <a:pt x="9876657" y="15187544"/>
                </a:cubicBezTo>
                <a:cubicBezTo>
                  <a:pt x="9888135" y="15208200"/>
                  <a:pt x="9899613" y="15230002"/>
                  <a:pt x="9892726" y="15256395"/>
                </a:cubicBezTo>
                <a:cubicBezTo>
                  <a:pt x="9888135" y="15273608"/>
                  <a:pt x="9898465" y="15283935"/>
                  <a:pt x="9913386" y="15286230"/>
                </a:cubicBezTo>
                <a:cubicBezTo>
                  <a:pt x="9938637" y="15290820"/>
                  <a:pt x="9958149" y="15303443"/>
                  <a:pt x="9977662" y="15319508"/>
                </a:cubicBezTo>
                <a:cubicBezTo>
                  <a:pt x="9985696" y="15326393"/>
                  <a:pt x="10002913" y="15329836"/>
                  <a:pt x="10014391" y="15327540"/>
                </a:cubicBezTo>
                <a:cubicBezTo>
                  <a:pt x="10033903" y="15322950"/>
                  <a:pt x="10048824" y="15329836"/>
                  <a:pt x="10066041" y="15335573"/>
                </a:cubicBezTo>
                <a:cubicBezTo>
                  <a:pt x="10122282" y="15357376"/>
                  <a:pt x="10172785" y="15381474"/>
                  <a:pt x="10185410" y="15446882"/>
                </a:cubicBezTo>
                <a:cubicBezTo>
                  <a:pt x="10237060" y="15496224"/>
                  <a:pt x="10262311" y="15559337"/>
                  <a:pt x="10289858" y="15621302"/>
                </a:cubicBezTo>
                <a:cubicBezTo>
                  <a:pt x="10303632" y="15649990"/>
                  <a:pt x="10327735" y="15674088"/>
                  <a:pt x="10321996" y="15709661"/>
                </a:cubicBezTo>
                <a:cubicBezTo>
                  <a:pt x="10319701" y="15719988"/>
                  <a:pt x="10319701" y="15732611"/>
                  <a:pt x="10313962" y="15740644"/>
                </a:cubicBezTo>
                <a:cubicBezTo>
                  <a:pt x="10266903" y="15802609"/>
                  <a:pt x="10245095" y="15873754"/>
                  <a:pt x="10237060" y="15951785"/>
                </a:cubicBezTo>
                <a:cubicBezTo>
                  <a:pt x="10234765" y="15981620"/>
                  <a:pt x="10220991" y="16009160"/>
                  <a:pt x="10215252" y="16038996"/>
                </a:cubicBezTo>
                <a:cubicBezTo>
                  <a:pt x="10212957" y="16052766"/>
                  <a:pt x="10216400" y="16068831"/>
                  <a:pt x="10220991" y="16082601"/>
                </a:cubicBezTo>
                <a:cubicBezTo>
                  <a:pt x="10233617" y="16118174"/>
                  <a:pt x="10247390" y="16153746"/>
                  <a:pt x="10263459" y="16188172"/>
                </a:cubicBezTo>
                <a:cubicBezTo>
                  <a:pt x="10279528" y="16220302"/>
                  <a:pt x="10297893" y="16252432"/>
                  <a:pt x="10315109" y="16283415"/>
                </a:cubicBezTo>
                <a:cubicBezTo>
                  <a:pt x="10320848" y="16294890"/>
                  <a:pt x="10330031" y="16304070"/>
                  <a:pt x="10332326" y="16315545"/>
                </a:cubicBezTo>
                <a:cubicBezTo>
                  <a:pt x="10343804" y="16362593"/>
                  <a:pt x="10377090" y="16399313"/>
                  <a:pt x="10387420" y="16448656"/>
                </a:cubicBezTo>
                <a:cubicBezTo>
                  <a:pt x="10396602" y="16489966"/>
                  <a:pt x="10424149" y="16527834"/>
                  <a:pt x="10444809" y="16566850"/>
                </a:cubicBezTo>
                <a:cubicBezTo>
                  <a:pt x="10450548" y="16578324"/>
                  <a:pt x="10459730" y="16588652"/>
                  <a:pt x="10473503" y="16607012"/>
                </a:cubicBezTo>
                <a:cubicBezTo>
                  <a:pt x="10482685" y="16584062"/>
                  <a:pt x="10489572" y="16571440"/>
                  <a:pt x="10494163" y="16558817"/>
                </a:cubicBezTo>
                <a:cubicBezTo>
                  <a:pt x="10497607" y="16547342"/>
                  <a:pt x="10501050" y="16535866"/>
                  <a:pt x="10502198" y="16523244"/>
                </a:cubicBezTo>
                <a:cubicBezTo>
                  <a:pt x="10506789" y="16492262"/>
                  <a:pt x="10519414" y="16478492"/>
                  <a:pt x="10553848" y="16480786"/>
                </a:cubicBezTo>
                <a:cubicBezTo>
                  <a:pt x="10571065" y="16483082"/>
                  <a:pt x="10590577" y="16469311"/>
                  <a:pt x="10608941" y="16461278"/>
                </a:cubicBezTo>
                <a:cubicBezTo>
                  <a:pt x="10635340" y="16450951"/>
                  <a:pt x="10654853" y="16454394"/>
                  <a:pt x="10680104" y="16471606"/>
                </a:cubicBezTo>
                <a:cubicBezTo>
                  <a:pt x="10720276" y="16497999"/>
                  <a:pt x="10748971" y="16540456"/>
                  <a:pt x="10800621" y="16550784"/>
                </a:cubicBezTo>
                <a:cubicBezTo>
                  <a:pt x="10810951" y="16553080"/>
                  <a:pt x="10822429" y="16570292"/>
                  <a:pt x="10828168" y="16582914"/>
                </a:cubicBezTo>
                <a:cubicBezTo>
                  <a:pt x="10838498" y="16605864"/>
                  <a:pt x="10851123" y="16623078"/>
                  <a:pt x="10877522" y="16624225"/>
                </a:cubicBezTo>
                <a:cubicBezTo>
                  <a:pt x="10895887" y="16625372"/>
                  <a:pt x="10903921" y="16637995"/>
                  <a:pt x="10910808" y="16651765"/>
                </a:cubicBezTo>
                <a:cubicBezTo>
                  <a:pt x="10921138" y="16670125"/>
                  <a:pt x="10933763" y="16678158"/>
                  <a:pt x="10955571" y="16666682"/>
                </a:cubicBezTo>
                <a:cubicBezTo>
                  <a:pt x="10984266" y="16654060"/>
                  <a:pt x="11003778" y="16664388"/>
                  <a:pt x="11011813" y="16696518"/>
                </a:cubicBezTo>
                <a:cubicBezTo>
                  <a:pt x="11027882" y="16758484"/>
                  <a:pt x="11062315" y="16810120"/>
                  <a:pt x="11107078" y="16854874"/>
                </a:cubicBezTo>
                <a:cubicBezTo>
                  <a:pt x="11141512" y="16888152"/>
                  <a:pt x="11155285" y="16885856"/>
                  <a:pt x="11201197" y="16869792"/>
                </a:cubicBezTo>
                <a:cubicBezTo>
                  <a:pt x="11235630" y="16858316"/>
                  <a:pt x="11273507" y="16833072"/>
                  <a:pt x="11312531" y="16864054"/>
                </a:cubicBezTo>
                <a:cubicBezTo>
                  <a:pt x="11318270" y="16868644"/>
                  <a:pt x="11329748" y="16865202"/>
                  <a:pt x="11338930" y="16862906"/>
                </a:cubicBezTo>
                <a:cubicBezTo>
                  <a:pt x="11360738" y="16860612"/>
                  <a:pt x="11383694" y="16857168"/>
                  <a:pt x="11403206" y="16853726"/>
                </a:cubicBezTo>
                <a:cubicBezTo>
                  <a:pt x="11413536" y="16870940"/>
                  <a:pt x="11419275" y="16891594"/>
                  <a:pt x="11429605" y="16893888"/>
                </a:cubicBezTo>
                <a:cubicBezTo>
                  <a:pt x="11444526" y="16898480"/>
                  <a:pt x="11466334" y="16893888"/>
                  <a:pt x="11481255" y="16887004"/>
                </a:cubicBezTo>
                <a:cubicBezTo>
                  <a:pt x="11516836" y="16872086"/>
                  <a:pt x="11548974" y="16865202"/>
                  <a:pt x="11579964" y="16893888"/>
                </a:cubicBezTo>
                <a:cubicBezTo>
                  <a:pt x="11582260" y="16896184"/>
                  <a:pt x="11587999" y="16898480"/>
                  <a:pt x="11592590" y="16898480"/>
                </a:cubicBezTo>
                <a:cubicBezTo>
                  <a:pt x="11636206" y="16893888"/>
                  <a:pt x="11679821" y="16890446"/>
                  <a:pt x="11723437" y="16882414"/>
                </a:cubicBezTo>
                <a:cubicBezTo>
                  <a:pt x="11755575" y="16875528"/>
                  <a:pt x="11769348" y="16874382"/>
                  <a:pt x="11780826" y="16906512"/>
                </a:cubicBezTo>
                <a:cubicBezTo>
                  <a:pt x="11793452" y="16938642"/>
                  <a:pt x="11812964" y="16963888"/>
                  <a:pt x="11839363" y="16985690"/>
                </a:cubicBezTo>
                <a:cubicBezTo>
                  <a:pt x="11855432" y="16999460"/>
                  <a:pt x="11863466" y="17020116"/>
                  <a:pt x="11877240" y="17037328"/>
                </a:cubicBezTo>
                <a:cubicBezTo>
                  <a:pt x="11889865" y="17053392"/>
                  <a:pt x="11904786" y="17060278"/>
                  <a:pt x="11924299" y="17048804"/>
                </a:cubicBezTo>
                <a:cubicBezTo>
                  <a:pt x="11927742" y="17046508"/>
                  <a:pt x="11931185" y="17046508"/>
                  <a:pt x="11933481" y="17044212"/>
                </a:cubicBezTo>
                <a:cubicBezTo>
                  <a:pt x="11975949" y="17009788"/>
                  <a:pt x="12020712" y="17032738"/>
                  <a:pt x="12063180" y="17041918"/>
                </a:cubicBezTo>
                <a:cubicBezTo>
                  <a:pt x="12072362" y="17044212"/>
                  <a:pt x="12084988" y="17053392"/>
                  <a:pt x="12087284" y="17061426"/>
                </a:cubicBezTo>
                <a:cubicBezTo>
                  <a:pt x="12099909" y="17115358"/>
                  <a:pt x="12145820" y="17123392"/>
                  <a:pt x="12185993" y="17138308"/>
                </a:cubicBezTo>
                <a:cubicBezTo>
                  <a:pt x="12189436" y="17139456"/>
                  <a:pt x="12191732" y="17139456"/>
                  <a:pt x="12195175" y="17139456"/>
                </a:cubicBezTo>
                <a:cubicBezTo>
                  <a:pt x="12195175" y="17512396"/>
                  <a:pt x="12195175" y="17886484"/>
                  <a:pt x="12195175" y="18259424"/>
                </a:cubicBezTo>
                <a:cubicBezTo>
                  <a:pt x="8130882" y="18259424"/>
                  <a:pt x="4065441" y="18259424"/>
                  <a:pt x="1148" y="18259424"/>
                </a:cubicBezTo>
                <a:cubicBezTo>
                  <a:pt x="1148" y="18244506"/>
                  <a:pt x="0" y="18228442"/>
                  <a:pt x="0" y="18213524"/>
                </a:cubicBezTo>
                <a:cubicBezTo>
                  <a:pt x="0" y="17607640"/>
                  <a:pt x="0" y="17001756"/>
                  <a:pt x="0" y="16395870"/>
                </a:cubicBezTo>
                <a:cubicBezTo>
                  <a:pt x="0" y="16376363"/>
                  <a:pt x="0" y="16356856"/>
                  <a:pt x="0" y="16331610"/>
                </a:cubicBezTo>
                <a:cubicBezTo>
                  <a:pt x="45912" y="16348823"/>
                  <a:pt x="73458" y="16332758"/>
                  <a:pt x="106744" y="16312102"/>
                </a:cubicBezTo>
                <a:cubicBezTo>
                  <a:pt x="157246" y="16281120"/>
                  <a:pt x="206601" y="16246694"/>
                  <a:pt x="267433" y="16229482"/>
                </a:cubicBezTo>
                <a:cubicBezTo>
                  <a:pt x="304162" y="16219154"/>
                  <a:pt x="344335" y="16203090"/>
                  <a:pt x="370734" y="16168664"/>
                </a:cubicBezTo>
                <a:cubicBezTo>
                  <a:pt x="385655" y="16150304"/>
                  <a:pt x="405167" y="16139976"/>
                  <a:pt x="430418" y="16138829"/>
                </a:cubicBezTo>
                <a:cubicBezTo>
                  <a:pt x="444191" y="16138829"/>
                  <a:pt x="461408" y="16133092"/>
                  <a:pt x="471738" y="16123911"/>
                </a:cubicBezTo>
                <a:cubicBezTo>
                  <a:pt x="548640" y="16057356"/>
                  <a:pt x="615211" y="16068831"/>
                  <a:pt x="689817" y="16112436"/>
                </a:cubicBezTo>
                <a:cubicBezTo>
                  <a:pt x="728841" y="16135386"/>
                  <a:pt x="763275" y="16167516"/>
                  <a:pt x="800004" y="16195056"/>
                </a:cubicBezTo>
                <a:cubicBezTo>
                  <a:pt x="804595" y="16198500"/>
                  <a:pt x="811481" y="16201942"/>
                  <a:pt x="812629" y="16207680"/>
                </a:cubicBezTo>
                <a:cubicBezTo>
                  <a:pt x="825255" y="16251284"/>
                  <a:pt x="859688" y="16248990"/>
                  <a:pt x="894122" y="16248990"/>
                </a:cubicBezTo>
                <a:cubicBezTo>
                  <a:pt x="913634" y="16248990"/>
                  <a:pt x="933146" y="16250137"/>
                  <a:pt x="952659" y="16253580"/>
                </a:cubicBezTo>
                <a:cubicBezTo>
                  <a:pt x="979058" y="16257022"/>
                  <a:pt x="1000865" y="16268498"/>
                  <a:pt x="1021525" y="16288005"/>
                </a:cubicBezTo>
                <a:cubicBezTo>
                  <a:pt x="1103018" y="16363740"/>
                  <a:pt x="1115643" y="16332758"/>
                  <a:pt x="1159259" y="16260464"/>
                </a:cubicBezTo>
                <a:cubicBezTo>
                  <a:pt x="1213205" y="16173254"/>
                  <a:pt x="1267151" y="16087191"/>
                  <a:pt x="1321096" y="15999980"/>
                </a:cubicBezTo>
                <a:cubicBezTo>
                  <a:pt x="1322244" y="15998833"/>
                  <a:pt x="1323392" y="15997686"/>
                  <a:pt x="1324540" y="15996538"/>
                </a:cubicBezTo>
                <a:cubicBezTo>
                  <a:pt x="1344052" y="15936868"/>
                  <a:pt x="1392259" y="15936868"/>
                  <a:pt x="1441613" y="15938015"/>
                </a:cubicBezTo>
                <a:cubicBezTo>
                  <a:pt x="1458830" y="15939162"/>
                  <a:pt x="1472603" y="15941458"/>
                  <a:pt x="1478342" y="15958670"/>
                </a:cubicBezTo>
                <a:cubicBezTo>
                  <a:pt x="1484081" y="15979325"/>
                  <a:pt x="1497855" y="15989653"/>
                  <a:pt x="1517367" y="15991948"/>
                </a:cubicBezTo>
                <a:cubicBezTo>
                  <a:pt x="1540323" y="15995390"/>
                  <a:pt x="1546061" y="16011456"/>
                  <a:pt x="1546061" y="16032110"/>
                </a:cubicBezTo>
                <a:cubicBezTo>
                  <a:pt x="1547209" y="16059651"/>
                  <a:pt x="1543766" y="16084896"/>
                  <a:pt x="1532288" y="16111288"/>
                </a:cubicBezTo>
                <a:cubicBezTo>
                  <a:pt x="1516219" y="16146862"/>
                  <a:pt x="1508185" y="16183582"/>
                  <a:pt x="1495559" y="16220302"/>
                </a:cubicBezTo>
                <a:cubicBezTo>
                  <a:pt x="1481786" y="16260464"/>
                  <a:pt x="1466865" y="16300628"/>
                  <a:pt x="1453091" y="16340790"/>
                </a:cubicBezTo>
                <a:cubicBezTo>
                  <a:pt x="1448500" y="16355708"/>
                  <a:pt x="1447352" y="16371773"/>
                  <a:pt x="1446204" y="16382100"/>
                </a:cubicBezTo>
                <a:cubicBezTo>
                  <a:pt x="1482933" y="16388986"/>
                  <a:pt x="1513924" y="16394723"/>
                  <a:pt x="1544914" y="16400460"/>
                </a:cubicBezTo>
                <a:cubicBezTo>
                  <a:pt x="1583938" y="16407346"/>
                  <a:pt x="1620667" y="16406198"/>
                  <a:pt x="1648214" y="16370626"/>
                </a:cubicBezTo>
                <a:cubicBezTo>
                  <a:pt x="1663135" y="16352266"/>
                  <a:pt x="1684943" y="16348823"/>
                  <a:pt x="1706751" y="16351118"/>
                </a:cubicBezTo>
                <a:cubicBezTo>
                  <a:pt x="1751514" y="16358003"/>
                  <a:pt x="1785948" y="16341938"/>
                  <a:pt x="1814642" y="16306365"/>
                </a:cubicBezTo>
                <a:cubicBezTo>
                  <a:pt x="1853667" y="16258170"/>
                  <a:pt x="1894987" y="16211122"/>
                  <a:pt x="1936307" y="16164074"/>
                </a:cubicBezTo>
                <a:cubicBezTo>
                  <a:pt x="1947785" y="16150304"/>
                  <a:pt x="1961558" y="16138829"/>
                  <a:pt x="1974184" y="16123911"/>
                </a:cubicBezTo>
                <a:cubicBezTo>
                  <a:pt x="1991400" y="16103256"/>
                  <a:pt x="2004026" y="16080306"/>
                  <a:pt x="2015504" y="16055060"/>
                </a:cubicBezTo>
                <a:cubicBezTo>
                  <a:pt x="2039607" y="16004570"/>
                  <a:pt x="2072893" y="15958670"/>
                  <a:pt x="2106179" y="15913917"/>
                </a:cubicBezTo>
                <a:cubicBezTo>
                  <a:pt x="2133725" y="15877197"/>
                  <a:pt x="2167011" y="15846214"/>
                  <a:pt x="2198001" y="15811789"/>
                </a:cubicBezTo>
                <a:cubicBezTo>
                  <a:pt x="2204888" y="15804904"/>
                  <a:pt x="2210626" y="15796872"/>
                  <a:pt x="2218661" y="15793429"/>
                </a:cubicBezTo>
                <a:cubicBezTo>
                  <a:pt x="2262277" y="15773921"/>
                  <a:pt x="2288676" y="15736054"/>
                  <a:pt x="2323109" y="15706218"/>
                </a:cubicBezTo>
                <a:cubicBezTo>
                  <a:pt x="2365577" y="15668350"/>
                  <a:pt x="2404602" y="15623598"/>
                  <a:pt x="2452808" y="15598352"/>
                </a:cubicBezTo>
                <a:cubicBezTo>
                  <a:pt x="2521675" y="15562780"/>
                  <a:pt x="2572177" y="15504257"/>
                  <a:pt x="2637601" y="15465242"/>
                </a:cubicBezTo>
                <a:cubicBezTo>
                  <a:pt x="2660557" y="15452619"/>
                  <a:pt x="2689251" y="15437702"/>
                  <a:pt x="2714503" y="15439996"/>
                </a:cubicBezTo>
                <a:cubicBezTo>
                  <a:pt x="2765005" y="15444586"/>
                  <a:pt x="2810916" y="15429669"/>
                  <a:pt x="2857975" y="15420488"/>
                </a:cubicBezTo>
                <a:cubicBezTo>
                  <a:pt x="2888965" y="15414751"/>
                  <a:pt x="2909625" y="15415898"/>
                  <a:pt x="2919955" y="15448029"/>
                </a:cubicBezTo>
                <a:cubicBezTo>
                  <a:pt x="2921103" y="15450324"/>
                  <a:pt x="2924547" y="15451472"/>
                  <a:pt x="2926842" y="15453766"/>
                </a:cubicBezTo>
                <a:cubicBezTo>
                  <a:pt x="2927990" y="15453766"/>
                  <a:pt x="2930285" y="15453766"/>
                  <a:pt x="2936024" y="15454914"/>
                </a:cubicBezTo>
                <a:cubicBezTo>
                  <a:pt x="2939468" y="15448029"/>
                  <a:pt x="2945207" y="15438849"/>
                  <a:pt x="2950946" y="15431964"/>
                </a:cubicBezTo>
                <a:cubicBezTo>
                  <a:pt x="2958980" y="15422784"/>
                  <a:pt x="2971606" y="15406718"/>
                  <a:pt x="2976197" y="15409014"/>
                </a:cubicBezTo>
                <a:cubicBezTo>
                  <a:pt x="3014073" y="15425078"/>
                  <a:pt x="3062280" y="15388358"/>
                  <a:pt x="3092123" y="15434259"/>
                </a:cubicBezTo>
                <a:cubicBezTo>
                  <a:pt x="3094418" y="15437702"/>
                  <a:pt x="3103600" y="15438849"/>
                  <a:pt x="3108191" y="15437702"/>
                </a:cubicBezTo>
                <a:cubicBezTo>
                  <a:pt x="3139181" y="15430816"/>
                  <a:pt x="3172467" y="15426226"/>
                  <a:pt x="3201162" y="15413604"/>
                </a:cubicBezTo>
                <a:cubicBezTo>
                  <a:pt x="3258551" y="15387211"/>
                  <a:pt x="3314792" y="15397538"/>
                  <a:pt x="3361851" y="15431964"/>
                </a:cubicBezTo>
                <a:cubicBezTo>
                  <a:pt x="3431866" y="15483602"/>
                  <a:pt x="3444491" y="15472126"/>
                  <a:pt x="3513358" y="15456062"/>
                </a:cubicBezTo>
                <a:cubicBezTo>
                  <a:pt x="3530575" y="15391801"/>
                  <a:pt x="3567304" y="15339016"/>
                  <a:pt x="3608624" y="15287378"/>
                </a:cubicBezTo>
                <a:cubicBezTo>
                  <a:pt x="3629284" y="15263280"/>
                  <a:pt x="3644205" y="15234592"/>
                  <a:pt x="3661422" y="15208200"/>
                </a:cubicBezTo>
                <a:cubicBezTo>
                  <a:pt x="3677491" y="15181807"/>
                  <a:pt x="3699299" y="15170332"/>
                  <a:pt x="3731437" y="15179512"/>
                </a:cubicBezTo>
                <a:cubicBezTo>
                  <a:pt x="3741767" y="15182954"/>
                  <a:pt x="3761279" y="15178364"/>
                  <a:pt x="3768166" y="15170332"/>
                </a:cubicBezTo>
                <a:cubicBezTo>
                  <a:pt x="3799156" y="15135906"/>
                  <a:pt x="3838180" y="15125579"/>
                  <a:pt x="3881796" y="15133612"/>
                </a:cubicBezTo>
                <a:cubicBezTo>
                  <a:pt x="3900161" y="15138202"/>
                  <a:pt x="3915082" y="15135906"/>
                  <a:pt x="3925412" y="15118694"/>
                </a:cubicBezTo>
                <a:cubicBezTo>
                  <a:pt x="3951811" y="15075088"/>
                  <a:pt x="3977062" y="15030336"/>
                  <a:pt x="4004609" y="14982140"/>
                </a:cubicBezTo>
                <a:cubicBezTo>
                  <a:pt x="4019530" y="14985583"/>
                  <a:pt x="4035599" y="14987878"/>
                  <a:pt x="4044781" y="14989026"/>
                </a:cubicBezTo>
                <a:cubicBezTo>
                  <a:pt x="4064293" y="14966076"/>
                  <a:pt x="4079214" y="14943126"/>
                  <a:pt x="4098726" y="14927060"/>
                </a:cubicBezTo>
                <a:cubicBezTo>
                  <a:pt x="4129717" y="14901815"/>
                  <a:pt x="4150377" y="14875422"/>
                  <a:pt x="4142342" y="14831817"/>
                </a:cubicBezTo>
                <a:cubicBezTo>
                  <a:pt x="4159559" y="14828374"/>
                  <a:pt x="4174480" y="14826080"/>
                  <a:pt x="4190549" y="14823784"/>
                </a:cubicBezTo>
                <a:cubicBezTo>
                  <a:pt x="4193993" y="14789359"/>
                  <a:pt x="4198583" y="14754934"/>
                  <a:pt x="4229573" y="14731984"/>
                </a:cubicBezTo>
                <a:cubicBezTo>
                  <a:pt x="4229573" y="14709034"/>
                  <a:pt x="4226130" y="14686084"/>
                  <a:pt x="4231869" y="14665428"/>
                </a:cubicBezTo>
                <a:cubicBezTo>
                  <a:pt x="4234165" y="14653953"/>
                  <a:pt x="4253677" y="14647068"/>
                  <a:pt x="4268598" y="14634446"/>
                </a:cubicBezTo>
                <a:cubicBezTo>
                  <a:pt x="4267450" y="14610348"/>
                  <a:pt x="4280076" y="14587398"/>
                  <a:pt x="4304180" y="14569038"/>
                </a:cubicBezTo>
                <a:cubicBezTo>
                  <a:pt x="4307624" y="14566742"/>
                  <a:pt x="4311066" y="14563300"/>
                  <a:pt x="4313361" y="14559858"/>
                </a:cubicBezTo>
                <a:cubicBezTo>
                  <a:pt x="4325988" y="14542645"/>
                  <a:pt x="4348943" y="14525432"/>
                  <a:pt x="4348943" y="14508220"/>
                </a:cubicBezTo>
                <a:cubicBezTo>
                  <a:pt x="4347795" y="14476090"/>
                  <a:pt x="4344352" y="14441664"/>
                  <a:pt x="4317954" y="14415272"/>
                </a:cubicBezTo>
                <a:cubicBezTo>
                  <a:pt x="4298440" y="14395764"/>
                  <a:pt x="4275485" y="14378551"/>
                  <a:pt x="4288110" y="14345274"/>
                </a:cubicBezTo>
                <a:cubicBezTo>
                  <a:pt x="4288110" y="14342978"/>
                  <a:pt x="4285815" y="14339536"/>
                  <a:pt x="4284667" y="14336094"/>
                </a:cubicBezTo>
                <a:cubicBezTo>
                  <a:pt x="4269746" y="14291340"/>
                  <a:pt x="4269746" y="14291340"/>
                  <a:pt x="4320248" y="14284456"/>
                </a:cubicBezTo>
                <a:cubicBezTo>
                  <a:pt x="4345499" y="14279866"/>
                  <a:pt x="4369603" y="14274128"/>
                  <a:pt x="4397149" y="14268390"/>
                </a:cubicBezTo>
                <a:cubicBezTo>
                  <a:pt x="4410923" y="14258063"/>
                  <a:pt x="4426993" y="14246588"/>
                  <a:pt x="4451095" y="14229375"/>
                </a:cubicBezTo>
                <a:cubicBezTo>
                  <a:pt x="4449947" y="14209868"/>
                  <a:pt x="4449947" y="14181180"/>
                  <a:pt x="4447653" y="14153640"/>
                </a:cubicBezTo>
                <a:cubicBezTo>
                  <a:pt x="4446504" y="14137574"/>
                  <a:pt x="4451095" y="14126100"/>
                  <a:pt x="4467164" y="14122657"/>
                </a:cubicBezTo>
                <a:cubicBezTo>
                  <a:pt x="4501598" y="14114624"/>
                  <a:pt x="4507337" y="14090526"/>
                  <a:pt x="4509632" y="14060692"/>
                </a:cubicBezTo>
                <a:cubicBezTo>
                  <a:pt x="4513075" y="14014791"/>
                  <a:pt x="4547509" y="13970038"/>
                  <a:pt x="4592272" y="13960858"/>
                </a:cubicBezTo>
                <a:cubicBezTo>
                  <a:pt x="4662287" y="13945940"/>
                  <a:pt x="4707051" y="13901188"/>
                  <a:pt x="4741484" y="13843812"/>
                </a:cubicBezTo>
                <a:cubicBezTo>
                  <a:pt x="4757553" y="13817420"/>
                  <a:pt x="4775917" y="13794470"/>
                  <a:pt x="4802316" y="13777257"/>
                </a:cubicBezTo>
                <a:cubicBezTo>
                  <a:pt x="4826420" y="13758897"/>
                  <a:pt x="4848228" y="13738242"/>
                  <a:pt x="4871183" y="13718734"/>
                </a:cubicBezTo>
                <a:cubicBezTo>
                  <a:pt x="4873479" y="13717586"/>
                  <a:pt x="4875774" y="13714144"/>
                  <a:pt x="4879218" y="13714144"/>
                </a:cubicBezTo>
                <a:cubicBezTo>
                  <a:pt x="4942345" y="13701522"/>
                  <a:pt x="4971040" y="13647588"/>
                  <a:pt x="5008917" y="13603983"/>
                </a:cubicBezTo>
                <a:cubicBezTo>
                  <a:pt x="5026134" y="13584476"/>
                  <a:pt x="5044500" y="13567263"/>
                  <a:pt x="5070897" y="13560378"/>
                </a:cubicBezTo>
                <a:cubicBezTo>
                  <a:pt x="5076636" y="13559230"/>
                  <a:pt x="5083524" y="13556936"/>
                  <a:pt x="5085820" y="13552346"/>
                </a:cubicBezTo>
                <a:cubicBezTo>
                  <a:pt x="5104183" y="13530542"/>
                  <a:pt x="5120252" y="13507592"/>
                  <a:pt x="5137471" y="13484642"/>
                </a:cubicBezTo>
                <a:cubicBezTo>
                  <a:pt x="5146651" y="13470872"/>
                  <a:pt x="5158129" y="13468577"/>
                  <a:pt x="5173050" y="13473168"/>
                </a:cubicBezTo>
                <a:cubicBezTo>
                  <a:pt x="5199449" y="13482348"/>
                  <a:pt x="5218961" y="13477758"/>
                  <a:pt x="5224700" y="13447922"/>
                </a:cubicBezTo>
                <a:cubicBezTo>
                  <a:pt x="5224700" y="13445627"/>
                  <a:pt x="5225849" y="13444480"/>
                  <a:pt x="5226997" y="13443332"/>
                </a:cubicBezTo>
                <a:cubicBezTo>
                  <a:pt x="5275203" y="13420382"/>
                  <a:pt x="5297010" y="13357269"/>
                  <a:pt x="5364729" y="13360712"/>
                </a:cubicBezTo>
                <a:cubicBezTo>
                  <a:pt x="5403755" y="13361859"/>
                  <a:pt x="5445075" y="13348089"/>
                  <a:pt x="5485247" y="13341204"/>
                </a:cubicBezTo>
                <a:cubicBezTo>
                  <a:pt x="5487542" y="13340056"/>
                  <a:pt x="5490985" y="13340056"/>
                  <a:pt x="5494429" y="13340056"/>
                </a:cubicBezTo>
                <a:cubicBezTo>
                  <a:pt x="5562148" y="13361859"/>
                  <a:pt x="5632162" y="13332024"/>
                  <a:pt x="5701029" y="13349236"/>
                </a:cubicBezTo>
                <a:cubicBezTo>
                  <a:pt x="5734315" y="13358416"/>
                  <a:pt x="5768749" y="13366449"/>
                  <a:pt x="5800886" y="13380219"/>
                </a:cubicBezTo>
                <a:cubicBezTo>
                  <a:pt x="5822694" y="13390546"/>
                  <a:pt x="5838763" y="13395136"/>
                  <a:pt x="5858276" y="13380219"/>
                </a:cubicBezTo>
                <a:cubicBezTo>
                  <a:pt x="5878936" y="13363006"/>
                  <a:pt x="5899595" y="13345794"/>
                  <a:pt x="5895004" y="13315959"/>
                </a:cubicBezTo>
                <a:cubicBezTo>
                  <a:pt x="5884674" y="13249403"/>
                  <a:pt x="5874344" y="13182848"/>
                  <a:pt x="5865162" y="13117440"/>
                </a:cubicBezTo>
                <a:cubicBezTo>
                  <a:pt x="5859423" y="13084162"/>
                  <a:pt x="5858276" y="13050884"/>
                  <a:pt x="5852536" y="13017606"/>
                </a:cubicBezTo>
                <a:cubicBezTo>
                  <a:pt x="5846798" y="12978591"/>
                  <a:pt x="5836468" y="12940724"/>
                  <a:pt x="5829581" y="12901708"/>
                </a:cubicBezTo>
                <a:cubicBezTo>
                  <a:pt x="5823842" y="12867283"/>
                  <a:pt x="5814660" y="12832858"/>
                  <a:pt x="5814660" y="12798432"/>
                </a:cubicBezTo>
                <a:cubicBezTo>
                  <a:pt x="5814660" y="12761712"/>
                  <a:pt x="5804330" y="12729582"/>
                  <a:pt x="5792853" y="12696304"/>
                </a:cubicBezTo>
                <a:cubicBezTo>
                  <a:pt x="5771044" y="12638929"/>
                  <a:pt x="5766453" y="12578111"/>
                  <a:pt x="5767601" y="12516146"/>
                </a:cubicBezTo>
                <a:cubicBezTo>
                  <a:pt x="5767601" y="12480573"/>
                  <a:pt x="5761863" y="12447295"/>
                  <a:pt x="5751533" y="12414017"/>
                </a:cubicBezTo>
                <a:cubicBezTo>
                  <a:pt x="5736611" y="12369264"/>
                  <a:pt x="5729724" y="12322216"/>
                  <a:pt x="5721689" y="12275169"/>
                </a:cubicBezTo>
                <a:cubicBezTo>
                  <a:pt x="5714803" y="12239596"/>
                  <a:pt x="5707917" y="12210908"/>
                  <a:pt x="5670041" y="12191400"/>
                </a:cubicBezTo>
                <a:cubicBezTo>
                  <a:pt x="5629867" y="12170746"/>
                  <a:pt x="5597730" y="12137468"/>
                  <a:pt x="5562148" y="12107632"/>
                </a:cubicBezTo>
                <a:cubicBezTo>
                  <a:pt x="5539192" y="12088125"/>
                  <a:pt x="5535749" y="12061732"/>
                  <a:pt x="5538044" y="12033044"/>
                </a:cubicBezTo>
                <a:cubicBezTo>
                  <a:pt x="5538044" y="12027307"/>
                  <a:pt x="5535749" y="12021569"/>
                  <a:pt x="5534601" y="12013537"/>
                </a:cubicBezTo>
                <a:cubicBezTo>
                  <a:pt x="5515089" y="12011242"/>
                  <a:pt x="5497872" y="12010094"/>
                  <a:pt x="5474917" y="12007799"/>
                </a:cubicBezTo>
                <a:cubicBezTo>
                  <a:pt x="5465735" y="11966489"/>
                  <a:pt x="5450813" y="11925179"/>
                  <a:pt x="5449665" y="11883868"/>
                </a:cubicBezTo>
                <a:cubicBezTo>
                  <a:pt x="5449665" y="11827640"/>
                  <a:pt x="5422119" y="11778298"/>
                  <a:pt x="5415232" y="11724365"/>
                </a:cubicBezTo>
                <a:cubicBezTo>
                  <a:pt x="5409493" y="11677317"/>
                  <a:pt x="5394572" y="11631416"/>
                  <a:pt x="5392276" y="11584369"/>
                </a:cubicBezTo>
                <a:cubicBezTo>
                  <a:pt x="5386538" y="11426012"/>
                  <a:pt x="5384242" y="11267656"/>
                  <a:pt x="5383094" y="11108153"/>
                </a:cubicBezTo>
                <a:cubicBezTo>
                  <a:pt x="5381946" y="11059958"/>
                  <a:pt x="5388833" y="11011762"/>
                  <a:pt x="5391128" y="10962419"/>
                </a:cubicBezTo>
                <a:cubicBezTo>
                  <a:pt x="5393424" y="10919962"/>
                  <a:pt x="5384242" y="10877504"/>
                  <a:pt x="5378503" y="10836193"/>
                </a:cubicBezTo>
                <a:cubicBezTo>
                  <a:pt x="5363582" y="10739803"/>
                  <a:pt x="5334888" y="10645707"/>
                  <a:pt x="5344069" y="10547021"/>
                </a:cubicBezTo>
                <a:cubicBezTo>
                  <a:pt x="5349808" y="10477023"/>
                  <a:pt x="5346366" y="10405878"/>
                  <a:pt x="5345218" y="10335880"/>
                </a:cubicBezTo>
                <a:cubicBezTo>
                  <a:pt x="5344069" y="10304897"/>
                  <a:pt x="5341774" y="10275062"/>
                  <a:pt x="5336036" y="10245227"/>
                </a:cubicBezTo>
                <a:cubicBezTo>
                  <a:pt x="5330296" y="10209654"/>
                  <a:pt x="5336036" y="10178671"/>
                  <a:pt x="5360138" y="10151131"/>
                </a:cubicBezTo>
                <a:cubicBezTo>
                  <a:pt x="5404902" y="10100641"/>
                  <a:pt x="5394572" y="10043265"/>
                  <a:pt x="5333739" y="10014578"/>
                </a:cubicBezTo>
                <a:cubicBezTo>
                  <a:pt x="5313079" y="10004250"/>
                  <a:pt x="5288976" y="9982447"/>
                  <a:pt x="5259134" y="10004250"/>
                </a:cubicBezTo>
                <a:cubicBezTo>
                  <a:pt x="5240769" y="10016872"/>
                  <a:pt x="5223553" y="9998512"/>
                  <a:pt x="5213223" y="9983595"/>
                </a:cubicBezTo>
                <a:cubicBezTo>
                  <a:pt x="5197153" y="9959497"/>
                  <a:pt x="5175347" y="9952612"/>
                  <a:pt x="5147799" y="9952612"/>
                </a:cubicBezTo>
                <a:cubicBezTo>
                  <a:pt x="5103036" y="9953760"/>
                  <a:pt x="5058272" y="9949170"/>
                  <a:pt x="5012361" y="9946874"/>
                </a:cubicBezTo>
                <a:cubicBezTo>
                  <a:pt x="5007770" y="9956055"/>
                  <a:pt x="5004327" y="9962940"/>
                  <a:pt x="5003178" y="9965235"/>
                </a:cubicBezTo>
                <a:cubicBezTo>
                  <a:pt x="4992848" y="9958350"/>
                  <a:pt x="4983667" y="9946874"/>
                  <a:pt x="4973337" y="9946874"/>
                </a:cubicBezTo>
                <a:cubicBezTo>
                  <a:pt x="4949233" y="9945727"/>
                  <a:pt x="4934312" y="9934252"/>
                  <a:pt x="4921685" y="9915892"/>
                </a:cubicBezTo>
                <a:cubicBezTo>
                  <a:pt x="4894139" y="9875729"/>
                  <a:pt x="4871183" y="9835566"/>
                  <a:pt x="4876922" y="9785076"/>
                </a:cubicBezTo>
                <a:cubicBezTo>
                  <a:pt x="4880365" y="9751798"/>
                  <a:pt x="4871183" y="9721963"/>
                  <a:pt x="4859705" y="9690980"/>
                </a:cubicBezTo>
                <a:cubicBezTo>
                  <a:pt x="4845932" y="9657702"/>
                  <a:pt x="4834454" y="9623277"/>
                  <a:pt x="4824124" y="9587704"/>
                </a:cubicBezTo>
                <a:cubicBezTo>
                  <a:pt x="4814942" y="9550984"/>
                  <a:pt x="4837898" y="9524591"/>
                  <a:pt x="4857410" y="9497051"/>
                </a:cubicBezTo>
                <a:cubicBezTo>
                  <a:pt x="4864296" y="9487871"/>
                  <a:pt x="4876922" y="9482133"/>
                  <a:pt x="4886104" y="9475248"/>
                </a:cubicBezTo>
                <a:cubicBezTo>
                  <a:pt x="4873479" y="9427053"/>
                  <a:pt x="4894139" y="9394923"/>
                  <a:pt x="4932015" y="9369678"/>
                </a:cubicBezTo>
                <a:cubicBezTo>
                  <a:pt x="4942345" y="9362793"/>
                  <a:pt x="4956119" y="9351318"/>
                  <a:pt x="4957267" y="9340990"/>
                </a:cubicBezTo>
                <a:cubicBezTo>
                  <a:pt x="4961858" y="9299680"/>
                  <a:pt x="4991701" y="9277877"/>
                  <a:pt x="5016952" y="9251484"/>
                </a:cubicBezTo>
                <a:cubicBezTo>
                  <a:pt x="5021543" y="9248042"/>
                  <a:pt x="5027282" y="9244599"/>
                  <a:pt x="5030725" y="9240009"/>
                </a:cubicBezTo>
                <a:cubicBezTo>
                  <a:pt x="5064299" y="9191814"/>
                  <a:pt x="5110137" y="9181056"/>
                  <a:pt x="5159044" y="9180626"/>
                </a:cubicBezTo>
                <a:close/>
                <a:moveTo>
                  <a:pt x="12028749" y="5372807"/>
                </a:moveTo>
                <a:cubicBezTo>
                  <a:pt x="12037932" y="5370512"/>
                  <a:pt x="12052852" y="5381987"/>
                  <a:pt x="12062034" y="5388871"/>
                </a:cubicBezTo>
                <a:cubicBezTo>
                  <a:pt x="12068921" y="5394608"/>
                  <a:pt x="12071216" y="5404935"/>
                  <a:pt x="12078103" y="5417558"/>
                </a:cubicBezTo>
                <a:cubicBezTo>
                  <a:pt x="12101058" y="5410673"/>
                  <a:pt x="12124014" y="5403788"/>
                  <a:pt x="12146969" y="5398051"/>
                </a:cubicBezTo>
                <a:cubicBezTo>
                  <a:pt x="12161890" y="5393461"/>
                  <a:pt x="12179106" y="5391166"/>
                  <a:pt x="12195175" y="5388871"/>
                </a:cubicBezTo>
                <a:cubicBezTo>
                  <a:pt x="12195175" y="6312555"/>
                  <a:pt x="12195175" y="7237386"/>
                  <a:pt x="12195175" y="8161070"/>
                </a:cubicBezTo>
                <a:cubicBezTo>
                  <a:pt x="12172220" y="8159923"/>
                  <a:pt x="12150412" y="8156481"/>
                  <a:pt x="12127457" y="8159923"/>
                </a:cubicBezTo>
                <a:cubicBezTo>
                  <a:pt x="12087285" y="8164513"/>
                  <a:pt x="12084990" y="8164513"/>
                  <a:pt x="12066626" y="8116321"/>
                </a:cubicBezTo>
                <a:cubicBezTo>
                  <a:pt x="12033340" y="8116321"/>
                  <a:pt x="11997760" y="8115172"/>
                  <a:pt x="11961031" y="8117467"/>
                </a:cubicBezTo>
                <a:cubicBezTo>
                  <a:pt x="11938076" y="8118615"/>
                  <a:pt x="11913972" y="8130090"/>
                  <a:pt x="11891018" y="8111731"/>
                </a:cubicBezTo>
                <a:cubicBezTo>
                  <a:pt x="11888722" y="8109435"/>
                  <a:pt x="11881836" y="8108289"/>
                  <a:pt x="11878392" y="8109435"/>
                </a:cubicBezTo>
                <a:cubicBezTo>
                  <a:pt x="11824447" y="8128942"/>
                  <a:pt x="11771650" y="8103699"/>
                  <a:pt x="11718853" y="8107140"/>
                </a:cubicBezTo>
                <a:cubicBezTo>
                  <a:pt x="11701636" y="8107140"/>
                  <a:pt x="11684420" y="8096814"/>
                  <a:pt x="11667204" y="8092225"/>
                </a:cubicBezTo>
                <a:cubicBezTo>
                  <a:pt x="11644248" y="8086487"/>
                  <a:pt x="11620145" y="8081898"/>
                  <a:pt x="11597190" y="8078455"/>
                </a:cubicBezTo>
                <a:cubicBezTo>
                  <a:pt x="11584564" y="8077307"/>
                  <a:pt x="11571939" y="8080749"/>
                  <a:pt x="11560462" y="8078455"/>
                </a:cubicBezTo>
                <a:cubicBezTo>
                  <a:pt x="11529472" y="8069275"/>
                  <a:pt x="11504221" y="8076161"/>
                  <a:pt x="11473232" y="8086487"/>
                </a:cubicBezTo>
                <a:cubicBezTo>
                  <a:pt x="11431912" y="8101403"/>
                  <a:pt x="11383706" y="8096814"/>
                  <a:pt x="11335500" y="8101403"/>
                </a:cubicBezTo>
                <a:cubicBezTo>
                  <a:pt x="11332056" y="8083044"/>
                  <a:pt x="11329760" y="8070423"/>
                  <a:pt x="11328613" y="8061244"/>
                </a:cubicBezTo>
                <a:cubicBezTo>
                  <a:pt x="11299919" y="8052064"/>
                  <a:pt x="11276964" y="8039443"/>
                  <a:pt x="11251712" y="8038295"/>
                </a:cubicBezTo>
                <a:cubicBezTo>
                  <a:pt x="11218428" y="8034852"/>
                  <a:pt x="11185142" y="8017641"/>
                  <a:pt x="11149562" y="8038295"/>
                </a:cubicBezTo>
                <a:cubicBezTo>
                  <a:pt x="11131198" y="8048621"/>
                  <a:pt x="11104799" y="8044032"/>
                  <a:pt x="11079548" y="8046327"/>
                </a:cubicBezTo>
                <a:cubicBezTo>
                  <a:pt x="11073810" y="8057802"/>
                  <a:pt x="11068070" y="8071571"/>
                  <a:pt x="11061184" y="8086487"/>
                </a:cubicBezTo>
                <a:cubicBezTo>
                  <a:pt x="11039376" y="8079603"/>
                  <a:pt x="11024456" y="8068128"/>
                  <a:pt x="11019864" y="8047475"/>
                </a:cubicBezTo>
                <a:cubicBezTo>
                  <a:pt x="11011830" y="8017641"/>
                  <a:pt x="10991170" y="8008461"/>
                  <a:pt x="10964772" y="8007315"/>
                </a:cubicBezTo>
                <a:cubicBezTo>
                  <a:pt x="10949850" y="8006167"/>
                  <a:pt x="10933782" y="8005020"/>
                  <a:pt x="10918861" y="8007315"/>
                </a:cubicBezTo>
                <a:cubicBezTo>
                  <a:pt x="10841961" y="8021084"/>
                  <a:pt x="10763913" y="8019936"/>
                  <a:pt x="10687012" y="8007315"/>
                </a:cubicBezTo>
                <a:cubicBezTo>
                  <a:pt x="10670944" y="8005020"/>
                  <a:pt x="10653728" y="8007315"/>
                  <a:pt x="10636511" y="8007315"/>
                </a:cubicBezTo>
                <a:cubicBezTo>
                  <a:pt x="10607817" y="8006167"/>
                  <a:pt x="10579123" y="8008461"/>
                  <a:pt x="10551576" y="7993545"/>
                </a:cubicBezTo>
                <a:cubicBezTo>
                  <a:pt x="10537804" y="7985513"/>
                  <a:pt x="10519439" y="7987808"/>
                  <a:pt x="10502222" y="7985513"/>
                </a:cubicBezTo>
                <a:cubicBezTo>
                  <a:pt x="10495336" y="7971744"/>
                  <a:pt x="10490745" y="7957975"/>
                  <a:pt x="10482710" y="7945353"/>
                </a:cubicBezTo>
                <a:cubicBezTo>
                  <a:pt x="10470086" y="7924699"/>
                  <a:pt x="10452869" y="7913225"/>
                  <a:pt x="10426470" y="7914372"/>
                </a:cubicBezTo>
                <a:cubicBezTo>
                  <a:pt x="10374821" y="7916667"/>
                  <a:pt x="10323172" y="7915520"/>
                  <a:pt x="10265783" y="7915520"/>
                </a:cubicBezTo>
                <a:cubicBezTo>
                  <a:pt x="10271522" y="7933878"/>
                  <a:pt x="10274965" y="7948795"/>
                  <a:pt x="10280704" y="7968301"/>
                </a:cubicBezTo>
                <a:cubicBezTo>
                  <a:pt x="10265783" y="7969449"/>
                  <a:pt x="10252010" y="7971744"/>
                  <a:pt x="10238237" y="7972892"/>
                </a:cubicBezTo>
                <a:cubicBezTo>
                  <a:pt x="10224464" y="7974039"/>
                  <a:pt x="10210690" y="7974039"/>
                  <a:pt x="10198065" y="7972892"/>
                </a:cubicBezTo>
                <a:cubicBezTo>
                  <a:pt x="10186588" y="7972892"/>
                  <a:pt x="10171666" y="7974039"/>
                  <a:pt x="10162484" y="7968301"/>
                </a:cubicBezTo>
                <a:cubicBezTo>
                  <a:pt x="10139529" y="7952237"/>
                  <a:pt x="10114278" y="7951090"/>
                  <a:pt x="10087880" y="7952237"/>
                </a:cubicBezTo>
                <a:cubicBezTo>
                  <a:pt x="10031639" y="7954532"/>
                  <a:pt x="9975399" y="7959122"/>
                  <a:pt x="9919158" y="7959122"/>
                </a:cubicBezTo>
                <a:cubicBezTo>
                  <a:pt x="9892760" y="7959122"/>
                  <a:pt x="9865214" y="7953385"/>
                  <a:pt x="9837667" y="7947648"/>
                </a:cubicBezTo>
                <a:cubicBezTo>
                  <a:pt x="9804382" y="7941911"/>
                  <a:pt x="9773392" y="7943058"/>
                  <a:pt x="9740107" y="7954532"/>
                </a:cubicBezTo>
                <a:cubicBezTo>
                  <a:pt x="9703379" y="7967154"/>
                  <a:pt x="9664355" y="7966007"/>
                  <a:pt x="9625331" y="7944205"/>
                </a:cubicBezTo>
                <a:cubicBezTo>
                  <a:pt x="9586307" y="7923552"/>
                  <a:pt x="9542692" y="7905193"/>
                  <a:pt x="9494486" y="7920109"/>
                </a:cubicBezTo>
                <a:cubicBezTo>
                  <a:pt x="9488747" y="7922404"/>
                  <a:pt x="9481860" y="7923552"/>
                  <a:pt x="9476121" y="7922404"/>
                </a:cubicBezTo>
                <a:cubicBezTo>
                  <a:pt x="9404960" y="7920109"/>
                  <a:pt x="9332651" y="7918962"/>
                  <a:pt x="9261490" y="7914372"/>
                </a:cubicBezTo>
                <a:cubicBezTo>
                  <a:pt x="9171964" y="7909782"/>
                  <a:pt x="9082438" y="7900602"/>
                  <a:pt x="8991765" y="7898308"/>
                </a:cubicBezTo>
                <a:cubicBezTo>
                  <a:pt x="8943559" y="7897161"/>
                  <a:pt x="8894205" y="7889129"/>
                  <a:pt x="8844851" y="7894866"/>
                </a:cubicBezTo>
                <a:cubicBezTo>
                  <a:pt x="8765655" y="7904045"/>
                  <a:pt x="8686460" y="7896013"/>
                  <a:pt x="8609559" y="7875360"/>
                </a:cubicBezTo>
                <a:cubicBezTo>
                  <a:pt x="8588900" y="7870770"/>
                  <a:pt x="8567092" y="7869622"/>
                  <a:pt x="8546432" y="7869622"/>
                </a:cubicBezTo>
                <a:cubicBezTo>
                  <a:pt x="8493635" y="7868474"/>
                  <a:pt x="8441986" y="7870770"/>
                  <a:pt x="8390336" y="7868474"/>
                </a:cubicBezTo>
                <a:cubicBezTo>
                  <a:pt x="8301959" y="7866179"/>
                  <a:pt x="8212433" y="7862738"/>
                  <a:pt x="8124055" y="7859296"/>
                </a:cubicBezTo>
                <a:cubicBezTo>
                  <a:pt x="8116021" y="7859296"/>
                  <a:pt x="8105691" y="7858147"/>
                  <a:pt x="8097657" y="7854706"/>
                </a:cubicBezTo>
                <a:cubicBezTo>
                  <a:pt x="8036825" y="7824873"/>
                  <a:pt x="7972550" y="7832905"/>
                  <a:pt x="7909423" y="7832905"/>
                </a:cubicBezTo>
                <a:cubicBezTo>
                  <a:pt x="7877286" y="7832905"/>
                  <a:pt x="7845148" y="7826019"/>
                  <a:pt x="7816454" y="7850115"/>
                </a:cubicBezTo>
                <a:cubicBezTo>
                  <a:pt x="7811863" y="7854706"/>
                  <a:pt x="7795795" y="7851264"/>
                  <a:pt x="7788908" y="7846674"/>
                </a:cubicBezTo>
                <a:cubicBezTo>
                  <a:pt x="7753327" y="7824873"/>
                  <a:pt x="7717747" y="7814546"/>
                  <a:pt x="7676427" y="7812250"/>
                </a:cubicBezTo>
                <a:cubicBezTo>
                  <a:pt x="7647733" y="7812250"/>
                  <a:pt x="7620187" y="7798482"/>
                  <a:pt x="7592640" y="7791596"/>
                </a:cubicBezTo>
                <a:cubicBezTo>
                  <a:pt x="7582310" y="7789302"/>
                  <a:pt x="7571981" y="7788155"/>
                  <a:pt x="7561651" y="7788155"/>
                </a:cubicBezTo>
                <a:cubicBezTo>
                  <a:pt x="7512297" y="7790450"/>
                  <a:pt x="7464091" y="7798482"/>
                  <a:pt x="7415885" y="7793891"/>
                </a:cubicBezTo>
                <a:cubicBezTo>
                  <a:pt x="7372270" y="7790450"/>
                  <a:pt x="7330950" y="7774386"/>
                  <a:pt x="7283892" y="7762911"/>
                </a:cubicBezTo>
                <a:cubicBezTo>
                  <a:pt x="7255198" y="7778975"/>
                  <a:pt x="7220765" y="7784712"/>
                  <a:pt x="7181741" y="7778975"/>
                </a:cubicBezTo>
                <a:cubicBezTo>
                  <a:pt x="7154194" y="7774386"/>
                  <a:pt x="7125500" y="7781270"/>
                  <a:pt x="7097954" y="7788155"/>
                </a:cubicBezTo>
                <a:cubicBezTo>
                  <a:pt x="7052043" y="7797334"/>
                  <a:pt x="7003837" y="7795039"/>
                  <a:pt x="6956779" y="7792744"/>
                </a:cubicBezTo>
                <a:cubicBezTo>
                  <a:pt x="6944154" y="7791596"/>
                  <a:pt x="6929233" y="7773238"/>
                  <a:pt x="6921198" y="7759468"/>
                </a:cubicBezTo>
                <a:cubicBezTo>
                  <a:pt x="6901686" y="7726193"/>
                  <a:pt x="6872992" y="7710129"/>
                  <a:pt x="6836264" y="7706687"/>
                </a:cubicBezTo>
                <a:cubicBezTo>
                  <a:pt x="6802979" y="7704392"/>
                  <a:pt x="6769693" y="7698655"/>
                  <a:pt x="6736408" y="7695212"/>
                </a:cubicBezTo>
                <a:cubicBezTo>
                  <a:pt x="6728374" y="7694064"/>
                  <a:pt x="6720339" y="7695212"/>
                  <a:pt x="6713453" y="7691770"/>
                </a:cubicBezTo>
                <a:cubicBezTo>
                  <a:pt x="6658360" y="7665379"/>
                  <a:pt x="6598676" y="7671116"/>
                  <a:pt x="6540141" y="7666527"/>
                </a:cubicBezTo>
                <a:cubicBezTo>
                  <a:pt x="6522924" y="7665379"/>
                  <a:pt x="6506855" y="7663084"/>
                  <a:pt x="6490787" y="7658495"/>
                </a:cubicBezTo>
                <a:cubicBezTo>
                  <a:pt x="6456354" y="7650463"/>
                  <a:pt x="6456354" y="7649315"/>
                  <a:pt x="6458649" y="7612597"/>
                </a:cubicBezTo>
                <a:cubicBezTo>
                  <a:pt x="6460945" y="7589649"/>
                  <a:pt x="6451763" y="7578174"/>
                  <a:pt x="6427660" y="7577026"/>
                </a:cubicBezTo>
                <a:cubicBezTo>
                  <a:pt x="6393227" y="7573585"/>
                  <a:pt x="6358794" y="7572437"/>
                  <a:pt x="6324361" y="7574732"/>
                </a:cubicBezTo>
                <a:cubicBezTo>
                  <a:pt x="6285337" y="7578174"/>
                  <a:pt x="6255495" y="7562110"/>
                  <a:pt x="6226801" y="7542603"/>
                </a:cubicBezTo>
                <a:cubicBezTo>
                  <a:pt x="6224505" y="7540309"/>
                  <a:pt x="6222210" y="7538014"/>
                  <a:pt x="6219914" y="7535719"/>
                </a:cubicBezTo>
                <a:cubicBezTo>
                  <a:pt x="6138423" y="7481790"/>
                  <a:pt x="6137275" y="7403765"/>
                  <a:pt x="6148753" y="7317707"/>
                </a:cubicBezTo>
                <a:cubicBezTo>
                  <a:pt x="6156787" y="7261482"/>
                  <a:pt x="6152196" y="7204111"/>
                  <a:pt x="6153344" y="7147886"/>
                </a:cubicBezTo>
                <a:cubicBezTo>
                  <a:pt x="6153344" y="7142150"/>
                  <a:pt x="6152196" y="7136413"/>
                  <a:pt x="6152196" y="7130675"/>
                </a:cubicBezTo>
                <a:cubicBezTo>
                  <a:pt x="6213028" y="7120349"/>
                  <a:pt x="6211880" y="7119200"/>
                  <a:pt x="6218767" y="7053797"/>
                </a:cubicBezTo>
                <a:cubicBezTo>
                  <a:pt x="6219914" y="7037733"/>
                  <a:pt x="6230244" y="7018227"/>
                  <a:pt x="6241722" y="7006752"/>
                </a:cubicBezTo>
                <a:cubicBezTo>
                  <a:pt x="6299110" y="6949381"/>
                  <a:pt x="6358794" y="6894304"/>
                  <a:pt x="6417330" y="6839227"/>
                </a:cubicBezTo>
                <a:cubicBezTo>
                  <a:pt x="6423069" y="6834638"/>
                  <a:pt x="6429955" y="6827753"/>
                  <a:pt x="6436842" y="6826606"/>
                </a:cubicBezTo>
                <a:cubicBezTo>
                  <a:pt x="6477013" y="6825458"/>
                  <a:pt x="6501117" y="6796772"/>
                  <a:pt x="6532106" y="6777266"/>
                </a:cubicBezTo>
                <a:cubicBezTo>
                  <a:pt x="6547027" y="6766939"/>
                  <a:pt x="6567687" y="6762349"/>
                  <a:pt x="6587199" y="6758907"/>
                </a:cubicBezTo>
                <a:cubicBezTo>
                  <a:pt x="6604415" y="6756612"/>
                  <a:pt x="6623927" y="6756612"/>
                  <a:pt x="6642292" y="6758907"/>
                </a:cubicBezTo>
                <a:cubicBezTo>
                  <a:pt x="6714601" y="6765791"/>
                  <a:pt x="6770841" y="6733663"/>
                  <a:pt x="6820195" y="6684324"/>
                </a:cubicBezTo>
                <a:cubicBezTo>
                  <a:pt x="6843150" y="6662523"/>
                  <a:pt x="6868401" y="6641868"/>
                  <a:pt x="6891356" y="6620068"/>
                </a:cubicBezTo>
                <a:cubicBezTo>
                  <a:pt x="6908573" y="6605150"/>
                  <a:pt x="6932676" y="6589086"/>
                  <a:pt x="6936119" y="6569581"/>
                </a:cubicBezTo>
                <a:cubicBezTo>
                  <a:pt x="6943006" y="6532862"/>
                  <a:pt x="6964813" y="6522536"/>
                  <a:pt x="6995803" y="6511061"/>
                </a:cubicBezTo>
                <a:cubicBezTo>
                  <a:pt x="7018758" y="6501882"/>
                  <a:pt x="7041713" y="6483522"/>
                  <a:pt x="7056634" y="6464017"/>
                </a:cubicBezTo>
                <a:cubicBezTo>
                  <a:pt x="7068112" y="6447953"/>
                  <a:pt x="7068112" y="6422708"/>
                  <a:pt x="7076146" y="6396318"/>
                </a:cubicBezTo>
                <a:cubicBezTo>
                  <a:pt x="7080737" y="6395171"/>
                  <a:pt x="7093363" y="6389434"/>
                  <a:pt x="7103693" y="6391728"/>
                </a:cubicBezTo>
                <a:cubicBezTo>
                  <a:pt x="7131239" y="6398612"/>
                  <a:pt x="7154194" y="6398612"/>
                  <a:pt x="7178297" y="6381401"/>
                </a:cubicBezTo>
                <a:cubicBezTo>
                  <a:pt x="7182889" y="6377959"/>
                  <a:pt x="7197809" y="6379107"/>
                  <a:pt x="7203548" y="6383696"/>
                </a:cubicBezTo>
                <a:cubicBezTo>
                  <a:pt x="7223060" y="6400907"/>
                  <a:pt x="7240277" y="6394023"/>
                  <a:pt x="7262084" y="6388286"/>
                </a:cubicBezTo>
                <a:cubicBezTo>
                  <a:pt x="7286187" y="6382548"/>
                  <a:pt x="7312586" y="6389434"/>
                  <a:pt x="7340132" y="6391728"/>
                </a:cubicBezTo>
                <a:cubicBezTo>
                  <a:pt x="7345871" y="6377959"/>
                  <a:pt x="7350462" y="6366484"/>
                  <a:pt x="7355053" y="6357305"/>
                </a:cubicBezTo>
                <a:cubicBezTo>
                  <a:pt x="7359644" y="6353863"/>
                  <a:pt x="7360792" y="6352715"/>
                  <a:pt x="7361940" y="6352715"/>
                </a:cubicBezTo>
                <a:cubicBezTo>
                  <a:pt x="7397520" y="6367632"/>
                  <a:pt x="7438840" y="6346978"/>
                  <a:pt x="7470977" y="6374516"/>
                </a:cubicBezTo>
                <a:cubicBezTo>
                  <a:pt x="7476716" y="6379107"/>
                  <a:pt x="7482455" y="6384843"/>
                  <a:pt x="7488194" y="6389434"/>
                </a:cubicBezTo>
                <a:cubicBezTo>
                  <a:pt x="7514592" y="6405498"/>
                  <a:pt x="7545582" y="6389434"/>
                  <a:pt x="7549025" y="6358452"/>
                </a:cubicBezTo>
                <a:cubicBezTo>
                  <a:pt x="7551321" y="6338946"/>
                  <a:pt x="7549025" y="6318292"/>
                  <a:pt x="7552469" y="6299933"/>
                </a:cubicBezTo>
                <a:cubicBezTo>
                  <a:pt x="7555912" y="6282722"/>
                  <a:pt x="7566242" y="6266658"/>
                  <a:pt x="7573128" y="6250594"/>
                </a:cubicBezTo>
                <a:cubicBezTo>
                  <a:pt x="7601822" y="6267805"/>
                  <a:pt x="7639699" y="6309113"/>
                  <a:pt x="7653472" y="6337799"/>
                </a:cubicBezTo>
                <a:cubicBezTo>
                  <a:pt x="7668393" y="6369927"/>
                  <a:pt x="7685609" y="6375664"/>
                  <a:pt x="7712008" y="6351568"/>
                </a:cubicBezTo>
                <a:cubicBezTo>
                  <a:pt x="7742997" y="6324029"/>
                  <a:pt x="7778578" y="6314850"/>
                  <a:pt x="7817602" y="6322882"/>
                </a:cubicBezTo>
                <a:cubicBezTo>
                  <a:pt x="7834819" y="6326324"/>
                  <a:pt x="7844001" y="6321735"/>
                  <a:pt x="7850887" y="6306818"/>
                </a:cubicBezTo>
                <a:cubicBezTo>
                  <a:pt x="7862365" y="6279280"/>
                  <a:pt x="7873843" y="6251741"/>
                  <a:pt x="7886468" y="6224203"/>
                </a:cubicBezTo>
                <a:cubicBezTo>
                  <a:pt x="7888764" y="6218465"/>
                  <a:pt x="7895650" y="6213876"/>
                  <a:pt x="7901389" y="6206992"/>
                </a:cubicBezTo>
                <a:cubicBezTo>
                  <a:pt x="7926640" y="6223056"/>
                  <a:pt x="7949595" y="6240267"/>
                  <a:pt x="7981732" y="6234529"/>
                </a:cubicBezTo>
                <a:cubicBezTo>
                  <a:pt x="7987471" y="6233383"/>
                  <a:pt x="7997801" y="6259773"/>
                  <a:pt x="8008131" y="6276985"/>
                </a:cubicBezTo>
                <a:cubicBezTo>
                  <a:pt x="8012722" y="6272395"/>
                  <a:pt x="8021904" y="6266658"/>
                  <a:pt x="8024200" y="6258626"/>
                </a:cubicBezTo>
                <a:cubicBezTo>
                  <a:pt x="8028791" y="6249447"/>
                  <a:pt x="8025347" y="6235677"/>
                  <a:pt x="8029939" y="6227645"/>
                </a:cubicBezTo>
                <a:cubicBezTo>
                  <a:pt x="8035677" y="6218465"/>
                  <a:pt x="8046007" y="6209286"/>
                  <a:pt x="8056337" y="6205844"/>
                </a:cubicBezTo>
                <a:cubicBezTo>
                  <a:pt x="8063224" y="6204697"/>
                  <a:pt x="8073554" y="6215024"/>
                  <a:pt x="8081588" y="6220761"/>
                </a:cubicBezTo>
                <a:cubicBezTo>
                  <a:pt x="8089622" y="6227645"/>
                  <a:pt x="8097657" y="6235677"/>
                  <a:pt x="8106839" y="6242562"/>
                </a:cubicBezTo>
                <a:cubicBezTo>
                  <a:pt x="8113725" y="6232235"/>
                  <a:pt x="8122907" y="6223056"/>
                  <a:pt x="8127498" y="6211581"/>
                </a:cubicBezTo>
                <a:cubicBezTo>
                  <a:pt x="8133237" y="6193222"/>
                  <a:pt x="8135533" y="6172569"/>
                  <a:pt x="8140124" y="6149619"/>
                </a:cubicBezTo>
                <a:cubicBezTo>
                  <a:pt x="8171114" y="6151914"/>
                  <a:pt x="8179148" y="6120934"/>
                  <a:pt x="8200955" y="6100280"/>
                </a:cubicBezTo>
                <a:cubicBezTo>
                  <a:pt x="8212433" y="6114050"/>
                  <a:pt x="8222763" y="6126671"/>
                  <a:pt x="8233093" y="6138146"/>
                </a:cubicBezTo>
                <a:cubicBezTo>
                  <a:pt x="8273264" y="6124376"/>
                  <a:pt x="8273264" y="6122082"/>
                  <a:pt x="8269821" y="6088806"/>
                </a:cubicBezTo>
                <a:cubicBezTo>
                  <a:pt x="8267526" y="6056678"/>
                  <a:pt x="8269821" y="6025697"/>
                  <a:pt x="8269821" y="5993568"/>
                </a:cubicBezTo>
                <a:cubicBezTo>
                  <a:pt x="8297368" y="5975210"/>
                  <a:pt x="8303106" y="6001601"/>
                  <a:pt x="8311141" y="6016518"/>
                </a:cubicBezTo>
                <a:cubicBezTo>
                  <a:pt x="8319175" y="6033729"/>
                  <a:pt x="8322618" y="6053235"/>
                  <a:pt x="8329505" y="6073889"/>
                </a:cubicBezTo>
                <a:cubicBezTo>
                  <a:pt x="8344426" y="6071594"/>
                  <a:pt x="8357051" y="6069299"/>
                  <a:pt x="8371972" y="6065857"/>
                </a:cubicBezTo>
                <a:cubicBezTo>
                  <a:pt x="8373120" y="6072742"/>
                  <a:pt x="8374268" y="6081921"/>
                  <a:pt x="8377711" y="6087658"/>
                </a:cubicBezTo>
                <a:cubicBezTo>
                  <a:pt x="8397223" y="6117491"/>
                  <a:pt x="8405257" y="6150767"/>
                  <a:pt x="8404110" y="6187485"/>
                </a:cubicBezTo>
                <a:cubicBezTo>
                  <a:pt x="8404110" y="6198960"/>
                  <a:pt x="8413292" y="6218465"/>
                  <a:pt x="8422474" y="6220761"/>
                </a:cubicBezTo>
                <a:cubicBezTo>
                  <a:pt x="8438542" y="6224203"/>
                  <a:pt x="8458054" y="6219613"/>
                  <a:pt x="8475271" y="6216171"/>
                </a:cubicBezTo>
                <a:cubicBezTo>
                  <a:pt x="8478714" y="6216171"/>
                  <a:pt x="8482158" y="6210433"/>
                  <a:pt x="8483305" y="6205844"/>
                </a:cubicBezTo>
                <a:cubicBezTo>
                  <a:pt x="8490192" y="6178306"/>
                  <a:pt x="8498226" y="6150767"/>
                  <a:pt x="8503965" y="6122082"/>
                </a:cubicBezTo>
                <a:cubicBezTo>
                  <a:pt x="8511999" y="6077331"/>
                  <a:pt x="8541841" y="6062415"/>
                  <a:pt x="8578570" y="6087658"/>
                </a:cubicBezTo>
                <a:cubicBezTo>
                  <a:pt x="8599230" y="6102575"/>
                  <a:pt x="8613002" y="6103722"/>
                  <a:pt x="8631367" y="6087658"/>
                </a:cubicBezTo>
                <a:cubicBezTo>
                  <a:pt x="8637106" y="6083069"/>
                  <a:pt x="8648583" y="6085363"/>
                  <a:pt x="8656618" y="6085363"/>
                </a:cubicBezTo>
                <a:cubicBezTo>
                  <a:pt x="8674982" y="6085363"/>
                  <a:pt x="8693346" y="6086511"/>
                  <a:pt x="8719745" y="6087658"/>
                </a:cubicBezTo>
                <a:cubicBezTo>
                  <a:pt x="8723188" y="6093395"/>
                  <a:pt x="8731222" y="6106018"/>
                  <a:pt x="8741552" y="6123229"/>
                </a:cubicBezTo>
                <a:cubicBezTo>
                  <a:pt x="8764508" y="6102575"/>
                  <a:pt x="8779428" y="6078479"/>
                  <a:pt x="8786315" y="6054383"/>
                </a:cubicBezTo>
                <a:cubicBezTo>
                  <a:pt x="8792054" y="6033729"/>
                  <a:pt x="8796645" y="6019960"/>
                  <a:pt x="8819600" y="6017665"/>
                </a:cubicBezTo>
                <a:cubicBezTo>
                  <a:pt x="8841408" y="6015370"/>
                  <a:pt x="8854033" y="6027992"/>
                  <a:pt x="8864363" y="6044056"/>
                </a:cubicBezTo>
                <a:cubicBezTo>
                  <a:pt x="8870102" y="6054383"/>
                  <a:pt x="8873545" y="6067005"/>
                  <a:pt x="8878136" y="6080774"/>
                </a:cubicBezTo>
                <a:cubicBezTo>
                  <a:pt x="8890762" y="6081921"/>
                  <a:pt x="8904535" y="6086511"/>
                  <a:pt x="8917160" y="6085363"/>
                </a:cubicBezTo>
                <a:cubicBezTo>
                  <a:pt x="8945854" y="6084216"/>
                  <a:pt x="8974548" y="6073889"/>
                  <a:pt x="8997504" y="6101427"/>
                </a:cubicBezTo>
                <a:cubicBezTo>
                  <a:pt x="8998652" y="6103722"/>
                  <a:pt x="9018164" y="6097985"/>
                  <a:pt x="9022754" y="6091101"/>
                </a:cubicBezTo>
                <a:cubicBezTo>
                  <a:pt x="9029641" y="6078479"/>
                  <a:pt x="9031936" y="6062415"/>
                  <a:pt x="9036528" y="6047498"/>
                </a:cubicBezTo>
                <a:cubicBezTo>
                  <a:pt x="9044562" y="6013075"/>
                  <a:pt x="9064074" y="6003896"/>
                  <a:pt x="9096212" y="6015370"/>
                </a:cubicBezTo>
                <a:cubicBezTo>
                  <a:pt x="9116871" y="6022255"/>
                  <a:pt x="9139826" y="6029139"/>
                  <a:pt x="9161634" y="6030287"/>
                </a:cubicBezTo>
                <a:cubicBezTo>
                  <a:pt x="9186885" y="6030287"/>
                  <a:pt x="9186885" y="6052088"/>
                  <a:pt x="9198362" y="6065857"/>
                </a:cubicBezTo>
                <a:cubicBezTo>
                  <a:pt x="9219022" y="6068152"/>
                  <a:pt x="9243125" y="6078479"/>
                  <a:pt x="9253455" y="6047498"/>
                </a:cubicBezTo>
                <a:cubicBezTo>
                  <a:pt x="9271819" y="6048646"/>
                  <a:pt x="9287888" y="6049793"/>
                  <a:pt x="9303957" y="6050940"/>
                </a:cubicBezTo>
                <a:cubicBezTo>
                  <a:pt x="9311991" y="6036024"/>
                  <a:pt x="9318878" y="6023402"/>
                  <a:pt x="9328060" y="6007338"/>
                </a:cubicBezTo>
                <a:cubicBezTo>
                  <a:pt x="9368232" y="6031434"/>
                  <a:pt x="9404960" y="6003896"/>
                  <a:pt x="9442836" y="6000454"/>
                </a:cubicBezTo>
                <a:cubicBezTo>
                  <a:pt x="9457757" y="5998159"/>
                  <a:pt x="9465792" y="5988979"/>
                  <a:pt x="9468087" y="5972915"/>
                </a:cubicBezTo>
                <a:cubicBezTo>
                  <a:pt x="9469235" y="5957999"/>
                  <a:pt x="9473826" y="5943081"/>
                  <a:pt x="9476121" y="5928165"/>
                </a:cubicBezTo>
                <a:cubicBezTo>
                  <a:pt x="9483008" y="5890300"/>
                  <a:pt x="9505963" y="5882268"/>
                  <a:pt x="9536953" y="5906364"/>
                </a:cubicBezTo>
                <a:cubicBezTo>
                  <a:pt x="9556465" y="5920133"/>
                  <a:pt x="9574829" y="5936197"/>
                  <a:pt x="9596636" y="5947672"/>
                </a:cubicBezTo>
                <a:cubicBezTo>
                  <a:pt x="9604671" y="5952261"/>
                  <a:pt x="9618444" y="5949967"/>
                  <a:pt x="9629922" y="5948819"/>
                </a:cubicBezTo>
                <a:cubicBezTo>
                  <a:pt x="9643695" y="5947672"/>
                  <a:pt x="9656320" y="5941935"/>
                  <a:pt x="9670094" y="5941935"/>
                </a:cubicBezTo>
                <a:cubicBezTo>
                  <a:pt x="9706822" y="5938492"/>
                  <a:pt x="9712561" y="5933903"/>
                  <a:pt x="9727482" y="5893742"/>
                </a:cubicBezTo>
                <a:cubicBezTo>
                  <a:pt x="9732073" y="5893742"/>
                  <a:pt x="9735516" y="5894889"/>
                  <a:pt x="9740107" y="5893742"/>
                </a:cubicBezTo>
                <a:cubicBezTo>
                  <a:pt x="9780279" y="5884562"/>
                  <a:pt x="9820451" y="5877678"/>
                  <a:pt x="9861770" y="5874236"/>
                </a:cubicBezTo>
                <a:cubicBezTo>
                  <a:pt x="9867509" y="5874236"/>
                  <a:pt x="9873248" y="5861614"/>
                  <a:pt x="9877839" y="5854729"/>
                </a:cubicBezTo>
                <a:cubicBezTo>
                  <a:pt x="9938670" y="5866204"/>
                  <a:pt x="9957034" y="5861614"/>
                  <a:pt x="9983433" y="5834076"/>
                </a:cubicBezTo>
                <a:cubicBezTo>
                  <a:pt x="10009832" y="5832928"/>
                  <a:pt x="10031639" y="5830633"/>
                  <a:pt x="10053447" y="5830633"/>
                </a:cubicBezTo>
                <a:cubicBezTo>
                  <a:pt x="10079846" y="5829486"/>
                  <a:pt x="10105096" y="5829486"/>
                  <a:pt x="10130347" y="5829486"/>
                </a:cubicBezTo>
                <a:cubicBezTo>
                  <a:pt x="10136086" y="5828338"/>
                  <a:pt x="10145268" y="5830633"/>
                  <a:pt x="10148711" y="5827191"/>
                </a:cubicBezTo>
                <a:cubicBezTo>
                  <a:pt x="10186588" y="5791621"/>
                  <a:pt x="10231350" y="5811127"/>
                  <a:pt x="10273818" y="5812274"/>
                </a:cubicBezTo>
                <a:cubicBezTo>
                  <a:pt x="10292182" y="5813422"/>
                  <a:pt x="10310546" y="5812274"/>
                  <a:pt x="10327762" y="5805390"/>
                </a:cubicBezTo>
                <a:cubicBezTo>
                  <a:pt x="10371378" y="5790473"/>
                  <a:pt x="10413845" y="5780146"/>
                  <a:pt x="10459756" y="5790473"/>
                </a:cubicBezTo>
                <a:cubicBezTo>
                  <a:pt x="10496484" y="5765230"/>
                  <a:pt x="10548133" y="5800800"/>
                  <a:pt x="10583714" y="5762935"/>
                </a:cubicBezTo>
                <a:cubicBezTo>
                  <a:pt x="10586010" y="5759493"/>
                  <a:pt x="10591748" y="5757198"/>
                  <a:pt x="10595192" y="5758345"/>
                </a:cubicBezTo>
                <a:cubicBezTo>
                  <a:pt x="10636511" y="5765230"/>
                  <a:pt x="10665205" y="5744575"/>
                  <a:pt x="10692752" y="5702120"/>
                </a:cubicBezTo>
                <a:cubicBezTo>
                  <a:pt x="10703082" y="5714743"/>
                  <a:pt x="10709968" y="5722775"/>
                  <a:pt x="10718002" y="5733102"/>
                </a:cubicBezTo>
                <a:cubicBezTo>
                  <a:pt x="10716854" y="5733102"/>
                  <a:pt x="10720298" y="5731954"/>
                  <a:pt x="10724889" y="5730807"/>
                </a:cubicBezTo>
                <a:cubicBezTo>
                  <a:pt x="10737514" y="5725070"/>
                  <a:pt x="10751288" y="5712447"/>
                  <a:pt x="10761618" y="5714743"/>
                </a:cubicBezTo>
                <a:cubicBezTo>
                  <a:pt x="10788016" y="5723922"/>
                  <a:pt x="10801789" y="5709006"/>
                  <a:pt x="10815562" y="5692942"/>
                </a:cubicBezTo>
                <a:cubicBezTo>
                  <a:pt x="10852291" y="5651633"/>
                  <a:pt x="10863768" y="5652781"/>
                  <a:pt x="10891314" y="5703268"/>
                </a:cubicBezTo>
                <a:cubicBezTo>
                  <a:pt x="10922304" y="5683762"/>
                  <a:pt x="10954442" y="5665403"/>
                  <a:pt x="10991170" y="5643601"/>
                </a:cubicBezTo>
                <a:cubicBezTo>
                  <a:pt x="10995762" y="5643601"/>
                  <a:pt x="11008386" y="5647044"/>
                  <a:pt x="11021012" y="5645896"/>
                </a:cubicBezTo>
                <a:cubicBezTo>
                  <a:pt x="11033638" y="5644749"/>
                  <a:pt x="11045115" y="5641307"/>
                  <a:pt x="11062332" y="5637864"/>
                </a:cubicBezTo>
                <a:cubicBezTo>
                  <a:pt x="11065775" y="5632128"/>
                  <a:pt x="11072662" y="5622948"/>
                  <a:pt x="11080696" y="5610326"/>
                </a:cubicBezTo>
                <a:cubicBezTo>
                  <a:pt x="11092174" y="5617211"/>
                  <a:pt x="11102504" y="5621800"/>
                  <a:pt x="11113981" y="5627537"/>
                </a:cubicBezTo>
                <a:cubicBezTo>
                  <a:pt x="11127754" y="5612621"/>
                  <a:pt x="11141528" y="5591967"/>
                  <a:pt x="11166778" y="5605736"/>
                </a:cubicBezTo>
                <a:cubicBezTo>
                  <a:pt x="11170222" y="5608031"/>
                  <a:pt x="11178256" y="5605736"/>
                  <a:pt x="11179404" y="5603441"/>
                </a:cubicBezTo>
                <a:cubicBezTo>
                  <a:pt x="11186290" y="5575903"/>
                  <a:pt x="11208098" y="5590820"/>
                  <a:pt x="11223018" y="5588525"/>
                </a:cubicBezTo>
                <a:cubicBezTo>
                  <a:pt x="11229905" y="5578198"/>
                  <a:pt x="11236792" y="5567871"/>
                  <a:pt x="11247122" y="5554102"/>
                </a:cubicBezTo>
                <a:cubicBezTo>
                  <a:pt x="11254008" y="5569019"/>
                  <a:pt x="11258600" y="5578198"/>
                  <a:pt x="11265486" y="5590820"/>
                </a:cubicBezTo>
                <a:cubicBezTo>
                  <a:pt x="11329760" y="5583935"/>
                  <a:pt x="11381410" y="5556397"/>
                  <a:pt x="11420434" y="5507057"/>
                </a:cubicBezTo>
                <a:cubicBezTo>
                  <a:pt x="11443390" y="5517384"/>
                  <a:pt x="11465197" y="5526564"/>
                  <a:pt x="11487004" y="5535743"/>
                </a:cubicBezTo>
                <a:cubicBezTo>
                  <a:pt x="11497334" y="5520827"/>
                  <a:pt x="11503073" y="5507057"/>
                  <a:pt x="11512255" y="5499025"/>
                </a:cubicBezTo>
                <a:cubicBezTo>
                  <a:pt x="11522585" y="5492141"/>
                  <a:pt x="11539802" y="5482961"/>
                  <a:pt x="11547836" y="5486404"/>
                </a:cubicBezTo>
                <a:cubicBezTo>
                  <a:pt x="11577678" y="5499025"/>
                  <a:pt x="11601781" y="5484109"/>
                  <a:pt x="11625884" y="5473782"/>
                </a:cubicBezTo>
                <a:cubicBezTo>
                  <a:pt x="11644248" y="5465750"/>
                  <a:pt x="11660317" y="5449686"/>
                  <a:pt x="11683272" y="5465750"/>
                </a:cubicBezTo>
                <a:cubicBezTo>
                  <a:pt x="11686716" y="5468045"/>
                  <a:pt x="11697046" y="5463454"/>
                  <a:pt x="11703932" y="5460013"/>
                </a:cubicBezTo>
                <a:cubicBezTo>
                  <a:pt x="11720000" y="5449686"/>
                  <a:pt x="11737217" y="5438211"/>
                  <a:pt x="11756729" y="5425590"/>
                </a:cubicBezTo>
                <a:cubicBezTo>
                  <a:pt x="11786571" y="5441654"/>
                  <a:pt x="11817560" y="5437063"/>
                  <a:pt x="11848550" y="5419852"/>
                </a:cubicBezTo>
                <a:cubicBezTo>
                  <a:pt x="11856584" y="5414115"/>
                  <a:pt x="11869210" y="5416410"/>
                  <a:pt x="11878392" y="5415262"/>
                </a:cubicBezTo>
                <a:cubicBezTo>
                  <a:pt x="11887574" y="5414115"/>
                  <a:pt x="11899052" y="5416410"/>
                  <a:pt x="11904790" y="5411820"/>
                </a:cubicBezTo>
                <a:cubicBezTo>
                  <a:pt x="11939224" y="5377397"/>
                  <a:pt x="11987430" y="5387724"/>
                  <a:pt x="12028749" y="5372807"/>
                </a:cubicBezTo>
                <a:close/>
                <a:moveTo>
                  <a:pt x="1148" y="0"/>
                </a:moveTo>
                <a:cubicBezTo>
                  <a:pt x="4065442" y="0"/>
                  <a:pt x="8130882" y="0"/>
                  <a:pt x="12195175" y="0"/>
                </a:cubicBezTo>
                <a:cubicBezTo>
                  <a:pt x="12195175" y="403998"/>
                  <a:pt x="12195175" y="807630"/>
                  <a:pt x="12195175" y="1211262"/>
                </a:cubicBezTo>
                <a:cubicBezTo>
                  <a:pt x="12172219" y="1211262"/>
                  <a:pt x="12149264" y="1210896"/>
                  <a:pt x="12126308" y="1210896"/>
                </a:cubicBezTo>
                <a:cubicBezTo>
                  <a:pt x="8109074" y="1210896"/>
                  <a:pt x="4091841" y="1210896"/>
                  <a:pt x="74606" y="1210896"/>
                </a:cubicBezTo>
                <a:cubicBezTo>
                  <a:pt x="52798" y="1210896"/>
                  <a:pt x="29843" y="1210896"/>
                  <a:pt x="3444" y="1210896"/>
                </a:cubicBezTo>
                <a:cubicBezTo>
                  <a:pt x="2296" y="1202464"/>
                  <a:pt x="0" y="1195865"/>
                  <a:pt x="0" y="1189266"/>
                </a:cubicBezTo>
                <a:cubicBezTo>
                  <a:pt x="0" y="946940"/>
                  <a:pt x="0" y="704248"/>
                  <a:pt x="0" y="461922"/>
                </a:cubicBezTo>
                <a:cubicBezTo>
                  <a:pt x="0" y="314180"/>
                  <a:pt x="0" y="166805"/>
                  <a:pt x="0" y="19063"/>
                </a:cubicBezTo>
                <a:cubicBezTo>
                  <a:pt x="0" y="12831"/>
                  <a:pt x="1148" y="6232"/>
                  <a:pt x="114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02712966"/>
      </p:ext>
    </p:extLst>
  </p:cSld>
  <p:clrMapOvr>
    <a:masterClrMapping/>
  </p:clrMapOvr>
  <p:transition spd="slow">
    <p:push dir="u"/>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8_Custom 19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F83D55-685A-43E6-A752-904E6A2E5422}"/>
              </a:ext>
            </a:extLst>
          </p:cNvPr>
          <p:cNvSpPr>
            <a:spLocks noGrp="1"/>
          </p:cNvSpPr>
          <p:nvPr>
            <p:ph type="pic" sz="quarter" idx="13"/>
          </p:nvPr>
        </p:nvSpPr>
        <p:spPr>
          <a:xfrm>
            <a:off x="1587" y="-14930951"/>
            <a:ext cx="12193588" cy="18259424"/>
          </a:xfrm>
          <a:custGeom>
            <a:avLst/>
            <a:gdLst>
              <a:gd name="connsiteX0" fmla="*/ 0 w 12193588"/>
              <a:gd name="connsiteY0" fmla="*/ 0 h 18259424"/>
              <a:gd name="connsiteX1" fmla="*/ 12193588 w 12193588"/>
              <a:gd name="connsiteY1" fmla="*/ 0 h 18259424"/>
              <a:gd name="connsiteX2" fmla="*/ 12193588 w 12193588"/>
              <a:gd name="connsiteY2" fmla="*/ 18259424 h 18259424"/>
              <a:gd name="connsiteX3" fmla="*/ 0 w 12193588"/>
              <a:gd name="connsiteY3" fmla="*/ 18259424 h 18259424"/>
            </a:gdLst>
            <a:ahLst/>
            <a:cxnLst>
              <a:cxn ang="0">
                <a:pos x="connsiteX0" y="connsiteY0"/>
              </a:cxn>
              <a:cxn ang="0">
                <a:pos x="connsiteX1" y="connsiteY1"/>
              </a:cxn>
              <a:cxn ang="0">
                <a:pos x="connsiteX2" y="connsiteY2"/>
              </a:cxn>
              <a:cxn ang="0">
                <a:pos x="connsiteX3" y="connsiteY3"/>
              </a:cxn>
            </a:cxnLst>
            <a:rect l="l" t="t" r="r" b="b"/>
            <a:pathLst>
              <a:path w="12193588" h="18259424">
                <a:moveTo>
                  <a:pt x="0" y="0"/>
                </a:moveTo>
                <a:lnTo>
                  <a:pt x="12193588" y="0"/>
                </a:lnTo>
                <a:lnTo>
                  <a:pt x="12193588" y="18259424"/>
                </a:lnTo>
                <a:lnTo>
                  <a:pt x="0" y="182594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1842118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7"/>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17278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ustom 19_Push from bottom">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1E4D437-B1A7-4B7C-B052-4BEA282B856C}"/>
              </a:ext>
            </a:extLst>
          </p:cNvPr>
          <p:cNvSpPr>
            <a:spLocks noGrp="1"/>
          </p:cNvSpPr>
          <p:nvPr>
            <p:ph type="pic" sz="quarter" idx="13"/>
          </p:nvPr>
        </p:nvSpPr>
        <p:spPr>
          <a:xfrm>
            <a:off x="-742950" y="-6836462"/>
            <a:ext cx="13677900" cy="20530924"/>
          </a:xfrm>
          <a:custGeom>
            <a:avLst/>
            <a:gdLst>
              <a:gd name="connsiteX0" fmla="*/ 0 w 13677900"/>
              <a:gd name="connsiteY0" fmla="*/ 0 h 20530924"/>
              <a:gd name="connsiteX1" fmla="*/ 13677900 w 13677900"/>
              <a:gd name="connsiteY1" fmla="*/ 0 h 20530924"/>
              <a:gd name="connsiteX2" fmla="*/ 13677900 w 13677900"/>
              <a:gd name="connsiteY2" fmla="*/ 20530924 h 20530924"/>
              <a:gd name="connsiteX3" fmla="*/ 0 w 13677900"/>
              <a:gd name="connsiteY3" fmla="*/ 20530924 h 20530924"/>
            </a:gdLst>
            <a:ahLst/>
            <a:cxnLst>
              <a:cxn ang="0">
                <a:pos x="connsiteX0" y="connsiteY0"/>
              </a:cxn>
              <a:cxn ang="0">
                <a:pos x="connsiteX1" y="connsiteY1"/>
              </a:cxn>
              <a:cxn ang="0">
                <a:pos x="connsiteX2" y="connsiteY2"/>
              </a:cxn>
              <a:cxn ang="0">
                <a:pos x="connsiteX3" y="connsiteY3"/>
              </a:cxn>
            </a:cxnLst>
            <a:rect l="l" t="t" r="r" b="b"/>
            <a:pathLst>
              <a:path w="13677900" h="20530924">
                <a:moveTo>
                  <a:pt x="0" y="0"/>
                </a:moveTo>
                <a:lnTo>
                  <a:pt x="13677900" y="0"/>
                </a:lnTo>
                <a:lnTo>
                  <a:pt x="13677900" y="20530924"/>
                </a:lnTo>
                <a:lnTo>
                  <a:pt x="0" y="205309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3"/>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9"/>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Tree>
    <p:extLst>
      <p:ext uri="{BB962C8B-B14F-4D97-AF65-F5344CB8AC3E}">
        <p14:creationId xmlns:p14="http://schemas.microsoft.com/office/powerpoint/2010/main" val="1173681565"/>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Custom 19_Push from bottom">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1E4D437-B1A7-4B7C-B052-4BEA282B856C}"/>
              </a:ext>
            </a:extLst>
          </p:cNvPr>
          <p:cNvSpPr>
            <a:spLocks noGrp="1"/>
          </p:cNvSpPr>
          <p:nvPr>
            <p:ph type="pic" sz="quarter" idx="13"/>
          </p:nvPr>
        </p:nvSpPr>
        <p:spPr>
          <a:xfrm>
            <a:off x="-742950" y="-13672923"/>
            <a:ext cx="13677900" cy="20530924"/>
          </a:xfrm>
          <a:custGeom>
            <a:avLst/>
            <a:gdLst>
              <a:gd name="connsiteX0" fmla="*/ 0 w 13677900"/>
              <a:gd name="connsiteY0" fmla="*/ 0 h 20530924"/>
              <a:gd name="connsiteX1" fmla="*/ 13677900 w 13677900"/>
              <a:gd name="connsiteY1" fmla="*/ 0 h 20530924"/>
              <a:gd name="connsiteX2" fmla="*/ 13677900 w 13677900"/>
              <a:gd name="connsiteY2" fmla="*/ 20530924 h 20530924"/>
              <a:gd name="connsiteX3" fmla="*/ 0 w 13677900"/>
              <a:gd name="connsiteY3" fmla="*/ 20530924 h 20530924"/>
            </a:gdLst>
            <a:ahLst/>
            <a:cxnLst>
              <a:cxn ang="0">
                <a:pos x="connsiteX0" y="connsiteY0"/>
              </a:cxn>
              <a:cxn ang="0">
                <a:pos x="connsiteX1" y="connsiteY1"/>
              </a:cxn>
              <a:cxn ang="0">
                <a:pos x="connsiteX2" y="connsiteY2"/>
              </a:cxn>
              <a:cxn ang="0">
                <a:pos x="connsiteX3" y="connsiteY3"/>
              </a:cxn>
            </a:cxnLst>
            <a:rect l="l" t="t" r="r" b="b"/>
            <a:pathLst>
              <a:path w="13677900" h="20530924">
                <a:moveTo>
                  <a:pt x="0" y="0"/>
                </a:moveTo>
                <a:lnTo>
                  <a:pt x="13677900" y="0"/>
                </a:lnTo>
                <a:lnTo>
                  <a:pt x="13677900" y="20530924"/>
                </a:lnTo>
                <a:lnTo>
                  <a:pt x="0" y="205309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3"/>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9"/>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Tree>
    <p:extLst>
      <p:ext uri="{BB962C8B-B14F-4D97-AF65-F5344CB8AC3E}">
        <p14:creationId xmlns:p14="http://schemas.microsoft.com/office/powerpoint/2010/main" val="1654469259"/>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9_Custom 19_Push from bottom">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3"/>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9"/>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
        <p:nvSpPr>
          <p:cNvPr id="55" name="Picture Placeholder 54">
            <a:extLst>
              <a:ext uri="{FF2B5EF4-FFF2-40B4-BE49-F238E27FC236}">
                <a16:creationId xmlns:a16="http://schemas.microsoft.com/office/drawing/2014/main" id="{21A58694-5838-4909-A440-BBBBE170DF87}"/>
              </a:ext>
            </a:extLst>
          </p:cNvPr>
          <p:cNvSpPr>
            <a:spLocks noGrp="1"/>
          </p:cNvSpPr>
          <p:nvPr>
            <p:ph type="pic" sz="quarter" idx="13"/>
          </p:nvPr>
        </p:nvSpPr>
        <p:spPr>
          <a:xfrm>
            <a:off x="-315913" y="-171451"/>
            <a:ext cx="12857152" cy="7227888"/>
          </a:xfrm>
          <a:custGeom>
            <a:avLst/>
            <a:gdLst>
              <a:gd name="connsiteX0" fmla="*/ 0 w 12857152"/>
              <a:gd name="connsiteY0" fmla="*/ 0 h 7227888"/>
              <a:gd name="connsiteX1" fmla="*/ 12852355 w 12857152"/>
              <a:gd name="connsiteY1" fmla="*/ 0 h 7227888"/>
              <a:gd name="connsiteX2" fmla="*/ 12852355 w 12857152"/>
              <a:gd name="connsiteY2" fmla="*/ 7227888 h 7227888"/>
              <a:gd name="connsiteX3" fmla="*/ 0 w 12857152"/>
              <a:gd name="connsiteY3" fmla="*/ 7227888 h 7227888"/>
              <a:gd name="connsiteX4" fmla="*/ 0 w 12857152"/>
              <a:gd name="connsiteY4" fmla="*/ 0 h 722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7152" h="7227888">
                <a:moveTo>
                  <a:pt x="0" y="0"/>
                </a:moveTo>
                <a:cubicBezTo>
                  <a:pt x="4285185" y="0"/>
                  <a:pt x="8567171" y="0"/>
                  <a:pt x="12852355" y="0"/>
                </a:cubicBezTo>
                <a:cubicBezTo>
                  <a:pt x="12858751" y="19198"/>
                  <a:pt x="12858751" y="7195892"/>
                  <a:pt x="12852355" y="7227888"/>
                </a:cubicBezTo>
                <a:cubicBezTo>
                  <a:pt x="8570369" y="7227888"/>
                  <a:pt x="4285185" y="7227888"/>
                  <a:pt x="0" y="7227888"/>
                </a:cubicBezTo>
                <a:cubicBezTo>
                  <a:pt x="0" y="4818592"/>
                  <a:pt x="0" y="2409296"/>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7" name="Picture Placeholder 56">
            <a:extLst>
              <a:ext uri="{FF2B5EF4-FFF2-40B4-BE49-F238E27FC236}">
                <a16:creationId xmlns:a16="http://schemas.microsoft.com/office/drawing/2014/main" id="{727A8444-A343-43C5-A546-B16F3CBE04FE}"/>
              </a:ext>
            </a:extLst>
          </p:cNvPr>
          <p:cNvSpPr>
            <a:spLocks noGrp="1"/>
          </p:cNvSpPr>
          <p:nvPr>
            <p:ph type="pic" sz="quarter" idx="14"/>
          </p:nvPr>
        </p:nvSpPr>
        <p:spPr>
          <a:xfrm>
            <a:off x="-315915" y="-171452"/>
            <a:ext cx="12857152" cy="7227888"/>
          </a:xfrm>
          <a:custGeom>
            <a:avLst/>
            <a:gdLst>
              <a:gd name="connsiteX0" fmla="*/ 5599490 w 12857152"/>
              <a:gd name="connsiteY0" fmla="*/ 4667283 h 7227888"/>
              <a:gd name="connsiteX1" fmla="*/ 5459413 w 12857152"/>
              <a:gd name="connsiteY1" fmla="*/ 4668880 h 7227888"/>
              <a:gd name="connsiteX2" fmla="*/ 5459413 w 12857152"/>
              <a:gd name="connsiteY2" fmla="*/ 4694445 h 7227888"/>
              <a:gd name="connsiteX3" fmla="*/ 5465798 w 12857152"/>
              <a:gd name="connsiteY3" fmla="*/ 4748771 h 7227888"/>
              <a:gd name="connsiteX4" fmla="*/ 5465798 w 12857152"/>
              <a:gd name="connsiteY4" fmla="*/ 4879791 h 7227888"/>
              <a:gd name="connsiteX5" fmla="*/ 5465798 w 12857152"/>
              <a:gd name="connsiteY5" fmla="*/ 4908552 h 7227888"/>
              <a:gd name="connsiteX6" fmla="*/ 5472183 w 12857152"/>
              <a:gd name="connsiteY6" fmla="*/ 5020399 h 7227888"/>
              <a:gd name="connsiteX7" fmla="*/ 5465798 w 12857152"/>
              <a:gd name="connsiteY7" fmla="*/ 5202549 h 7227888"/>
              <a:gd name="connsiteX8" fmla="*/ 5468991 w 12857152"/>
              <a:gd name="connsiteY8" fmla="*/ 5304809 h 7227888"/>
              <a:gd name="connsiteX9" fmla="*/ 5491339 w 12857152"/>
              <a:gd name="connsiteY9" fmla="*/ 5343156 h 7227888"/>
              <a:gd name="connsiteX10" fmla="*/ 5504110 w 12857152"/>
              <a:gd name="connsiteY10" fmla="*/ 5375112 h 7227888"/>
              <a:gd name="connsiteX11" fmla="*/ 5475376 w 12857152"/>
              <a:gd name="connsiteY11" fmla="*/ 5381504 h 7227888"/>
              <a:gd name="connsiteX12" fmla="*/ 5497724 w 12857152"/>
              <a:gd name="connsiteY12" fmla="*/ 5400677 h 7227888"/>
              <a:gd name="connsiteX13" fmla="*/ 5635008 w 12857152"/>
              <a:gd name="connsiteY13" fmla="*/ 5394286 h 7227888"/>
              <a:gd name="connsiteX14" fmla="*/ 5724402 w 12857152"/>
              <a:gd name="connsiteY14" fmla="*/ 5387895 h 7227888"/>
              <a:gd name="connsiteX15" fmla="*/ 5743558 w 12857152"/>
              <a:gd name="connsiteY15" fmla="*/ 5362330 h 7227888"/>
              <a:gd name="connsiteX16" fmla="*/ 5708439 w 12857152"/>
              <a:gd name="connsiteY16" fmla="*/ 5359134 h 7227888"/>
              <a:gd name="connsiteX17" fmla="*/ 5718017 w 12857152"/>
              <a:gd name="connsiteY17" fmla="*/ 5336765 h 7227888"/>
              <a:gd name="connsiteX18" fmla="*/ 5740365 w 12857152"/>
              <a:gd name="connsiteY18" fmla="*/ 5292026 h 7227888"/>
              <a:gd name="connsiteX19" fmla="*/ 5740365 w 12857152"/>
              <a:gd name="connsiteY19" fmla="*/ 4694445 h 7227888"/>
              <a:gd name="connsiteX20" fmla="*/ 5737173 w 12857152"/>
              <a:gd name="connsiteY20" fmla="*/ 4675272 h 7227888"/>
              <a:gd name="connsiteX21" fmla="*/ 5599490 w 12857152"/>
              <a:gd name="connsiteY21" fmla="*/ 4667283 h 7227888"/>
              <a:gd name="connsiteX22" fmla="*/ 8196187 w 12857152"/>
              <a:gd name="connsiteY22" fmla="*/ 4656139 h 7227888"/>
              <a:gd name="connsiteX23" fmla="*/ 7966192 w 12857152"/>
              <a:gd name="connsiteY23" fmla="*/ 4659334 h 7227888"/>
              <a:gd name="connsiteX24" fmla="*/ 7962998 w 12857152"/>
              <a:gd name="connsiteY24" fmla="*/ 4662528 h 7227888"/>
              <a:gd name="connsiteX25" fmla="*/ 7947026 w 12857152"/>
              <a:gd name="connsiteY25" fmla="*/ 4678501 h 7227888"/>
              <a:gd name="connsiteX26" fmla="*/ 7956609 w 12857152"/>
              <a:gd name="connsiteY26" fmla="*/ 4777534 h 7227888"/>
              <a:gd name="connsiteX27" fmla="*/ 7969387 w 12857152"/>
              <a:gd name="connsiteY27" fmla="*/ 4870177 h 7227888"/>
              <a:gd name="connsiteX28" fmla="*/ 7975776 w 12857152"/>
              <a:gd name="connsiteY28" fmla="*/ 4943653 h 7227888"/>
              <a:gd name="connsiteX29" fmla="*/ 7985359 w 12857152"/>
              <a:gd name="connsiteY29" fmla="*/ 5068243 h 7227888"/>
              <a:gd name="connsiteX30" fmla="*/ 7985359 w 12857152"/>
              <a:gd name="connsiteY30" fmla="*/ 5096994 h 7227888"/>
              <a:gd name="connsiteX31" fmla="*/ 7994942 w 12857152"/>
              <a:gd name="connsiteY31" fmla="*/ 5272697 h 7227888"/>
              <a:gd name="connsiteX32" fmla="*/ 7998136 w 12857152"/>
              <a:gd name="connsiteY32" fmla="*/ 5403676 h 7227888"/>
              <a:gd name="connsiteX33" fmla="*/ 8001330 w 12857152"/>
              <a:gd name="connsiteY33" fmla="*/ 5432427 h 7227888"/>
              <a:gd name="connsiteX34" fmla="*/ 8062023 w 12857152"/>
              <a:gd name="connsiteY34" fmla="*/ 5429233 h 7227888"/>
              <a:gd name="connsiteX35" fmla="*/ 8161049 w 12857152"/>
              <a:gd name="connsiteY35" fmla="*/ 5422843 h 7227888"/>
              <a:gd name="connsiteX36" fmla="*/ 8183409 w 12857152"/>
              <a:gd name="connsiteY36" fmla="*/ 5416454 h 7227888"/>
              <a:gd name="connsiteX37" fmla="*/ 8192992 w 12857152"/>
              <a:gd name="connsiteY37" fmla="*/ 5397287 h 7227888"/>
              <a:gd name="connsiteX38" fmla="*/ 8164243 w 12857152"/>
              <a:gd name="connsiteY38" fmla="*/ 5390897 h 7227888"/>
              <a:gd name="connsiteX39" fmla="*/ 8161049 w 12857152"/>
              <a:gd name="connsiteY39" fmla="*/ 5365341 h 7227888"/>
              <a:gd name="connsiteX40" fmla="*/ 8183409 w 12857152"/>
              <a:gd name="connsiteY40" fmla="*/ 5342978 h 7227888"/>
              <a:gd name="connsiteX41" fmla="*/ 8199381 w 12857152"/>
              <a:gd name="connsiteY41" fmla="*/ 5307838 h 7227888"/>
              <a:gd name="connsiteX42" fmla="*/ 8202576 w 12857152"/>
              <a:gd name="connsiteY42" fmla="*/ 5074632 h 7227888"/>
              <a:gd name="connsiteX43" fmla="*/ 8205770 w 12857152"/>
              <a:gd name="connsiteY43" fmla="*/ 4675307 h 7227888"/>
              <a:gd name="connsiteX44" fmla="*/ 8202576 w 12857152"/>
              <a:gd name="connsiteY44" fmla="*/ 4656139 h 7227888"/>
              <a:gd name="connsiteX45" fmla="*/ 8196187 w 12857152"/>
              <a:gd name="connsiteY45" fmla="*/ 4656139 h 7227888"/>
              <a:gd name="connsiteX46" fmla="*/ 4726250 w 12857152"/>
              <a:gd name="connsiteY46" fmla="*/ 4649789 h 7227888"/>
              <a:gd name="connsiteX47" fmla="*/ 4691063 w 12857152"/>
              <a:gd name="connsiteY47" fmla="*/ 4684933 h 7227888"/>
              <a:gd name="connsiteX48" fmla="*/ 4691063 w 12857152"/>
              <a:gd name="connsiteY48" fmla="*/ 4707296 h 7227888"/>
              <a:gd name="connsiteX49" fmla="*/ 4691063 w 12857152"/>
              <a:gd name="connsiteY49" fmla="*/ 5266394 h 7227888"/>
              <a:gd name="connsiteX50" fmla="*/ 4748643 w 12857152"/>
              <a:gd name="connsiteY50" fmla="*/ 5355850 h 7227888"/>
              <a:gd name="connsiteX51" fmla="*/ 4771036 w 12857152"/>
              <a:gd name="connsiteY51" fmla="*/ 5381409 h 7227888"/>
              <a:gd name="connsiteX52" fmla="*/ 4812621 w 12857152"/>
              <a:gd name="connsiteY52" fmla="*/ 5416552 h 7227888"/>
              <a:gd name="connsiteX53" fmla="*/ 5074928 w 12857152"/>
              <a:gd name="connsiteY53" fmla="*/ 5416552 h 7227888"/>
              <a:gd name="connsiteX54" fmla="*/ 5081325 w 12857152"/>
              <a:gd name="connsiteY54" fmla="*/ 5413357 h 7227888"/>
              <a:gd name="connsiteX55" fmla="*/ 5078126 w 12857152"/>
              <a:gd name="connsiteY55" fmla="*/ 5390993 h 7227888"/>
              <a:gd name="connsiteX56" fmla="*/ 5033343 w 12857152"/>
              <a:gd name="connsiteY56" fmla="*/ 5365435 h 7227888"/>
              <a:gd name="connsiteX57" fmla="*/ 5042939 w 12857152"/>
              <a:gd name="connsiteY57" fmla="*/ 5359045 h 7227888"/>
              <a:gd name="connsiteX58" fmla="*/ 5084524 w 12857152"/>
              <a:gd name="connsiteY58" fmla="*/ 5298343 h 7227888"/>
              <a:gd name="connsiteX59" fmla="*/ 5074928 w 12857152"/>
              <a:gd name="connsiteY59" fmla="*/ 5202498 h 7227888"/>
              <a:gd name="connsiteX60" fmla="*/ 5074928 w 12857152"/>
              <a:gd name="connsiteY60" fmla="*/ 5036366 h 7227888"/>
              <a:gd name="connsiteX61" fmla="*/ 5081325 w 12857152"/>
              <a:gd name="connsiteY61" fmla="*/ 4953300 h 7227888"/>
              <a:gd name="connsiteX62" fmla="*/ 5097321 w 12857152"/>
              <a:gd name="connsiteY62" fmla="*/ 4825506 h 7227888"/>
              <a:gd name="connsiteX63" fmla="*/ 5103717 w 12857152"/>
              <a:gd name="connsiteY63" fmla="*/ 4764804 h 7227888"/>
              <a:gd name="connsiteX64" fmla="*/ 5116513 w 12857152"/>
              <a:gd name="connsiteY64" fmla="*/ 4662569 h 7227888"/>
              <a:gd name="connsiteX65" fmla="*/ 4930978 w 12857152"/>
              <a:gd name="connsiteY65" fmla="*/ 4656179 h 7227888"/>
              <a:gd name="connsiteX66" fmla="*/ 4828615 w 12857152"/>
              <a:gd name="connsiteY66" fmla="*/ 4656179 h 7227888"/>
              <a:gd name="connsiteX67" fmla="*/ 4726250 w 12857152"/>
              <a:gd name="connsiteY67" fmla="*/ 4649789 h 7227888"/>
              <a:gd name="connsiteX68" fmla="*/ 7300965 w 12857152"/>
              <a:gd name="connsiteY68" fmla="*/ 4633914 h 7227888"/>
              <a:gd name="connsiteX69" fmla="*/ 7297764 w 12857152"/>
              <a:gd name="connsiteY69" fmla="*/ 4653111 h 7227888"/>
              <a:gd name="connsiteX70" fmla="*/ 7297764 w 12857152"/>
              <a:gd name="connsiteY70" fmla="*/ 4803494 h 7227888"/>
              <a:gd name="connsiteX71" fmla="*/ 7307367 w 12857152"/>
              <a:gd name="connsiteY71" fmla="*/ 4957075 h 7227888"/>
              <a:gd name="connsiteX72" fmla="*/ 7310568 w 12857152"/>
              <a:gd name="connsiteY72" fmla="*/ 5181048 h 7227888"/>
              <a:gd name="connsiteX73" fmla="*/ 7320171 w 12857152"/>
              <a:gd name="connsiteY73" fmla="*/ 5360226 h 7227888"/>
              <a:gd name="connsiteX74" fmla="*/ 7326573 w 12857152"/>
              <a:gd name="connsiteY74" fmla="*/ 5382624 h 7227888"/>
              <a:gd name="connsiteX75" fmla="*/ 7323372 w 12857152"/>
              <a:gd name="connsiteY75" fmla="*/ 5430618 h 7227888"/>
              <a:gd name="connsiteX76" fmla="*/ 7320171 w 12857152"/>
              <a:gd name="connsiteY76" fmla="*/ 5443416 h 7227888"/>
              <a:gd name="connsiteX77" fmla="*/ 7332975 w 12857152"/>
              <a:gd name="connsiteY77" fmla="*/ 5453015 h 7227888"/>
              <a:gd name="connsiteX78" fmla="*/ 7345779 w 12857152"/>
              <a:gd name="connsiteY78" fmla="*/ 5453015 h 7227888"/>
              <a:gd name="connsiteX79" fmla="*/ 7451413 w 12857152"/>
              <a:gd name="connsiteY79" fmla="*/ 5456215 h 7227888"/>
              <a:gd name="connsiteX80" fmla="*/ 7470620 w 12857152"/>
              <a:gd name="connsiteY80" fmla="*/ 5456215 h 7227888"/>
              <a:gd name="connsiteX81" fmla="*/ 7489826 w 12857152"/>
              <a:gd name="connsiteY81" fmla="*/ 5433817 h 7227888"/>
              <a:gd name="connsiteX82" fmla="*/ 7480223 w 12857152"/>
              <a:gd name="connsiteY82" fmla="*/ 5344228 h 7227888"/>
              <a:gd name="connsiteX83" fmla="*/ 7473821 w 12857152"/>
              <a:gd name="connsiteY83" fmla="*/ 5289835 h 7227888"/>
              <a:gd name="connsiteX84" fmla="*/ 7461016 w 12857152"/>
              <a:gd name="connsiteY84" fmla="*/ 5152251 h 7227888"/>
              <a:gd name="connsiteX85" fmla="*/ 7457815 w 12857152"/>
              <a:gd name="connsiteY85" fmla="*/ 5136253 h 7227888"/>
              <a:gd name="connsiteX86" fmla="*/ 7464217 w 12857152"/>
              <a:gd name="connsiteY86" fmla="*/ 4918680 h 7227888"/>
              <a:gd name="connsiteX87" fmla="*/ 7470620 w 12857152"/>
              <a:gd name="connsiteY87" fmla="*/ 4739501 h 7227888"/>
              <a:gd name="connsiteX88" fmla="*/ 7473821 w 12857152"/>
              <a:gd name="connsiteY88" fmla="*/ 4662711 h 7227888"/>
              <a:gd name="connsiteX89" fmla="*/ 7473821 w 12857152"/>
              <a:gd name="connsiteY89" fmla="*/ 4646712 h 7227888"/>
              <a:gd name="connsiteX90" fmla="*/ 7300965 w 12857152"/>
              <a:gd name="connsiteY90" fmla="*/ 4633914 h 7227888"/>
              <a:gd name="connsiteX91" fmla="*/ 7483425 w 12857152"/>
              <a:gd name="connsiteY91" fmla="*/ 3998914 h 7227888"/>
              <a:gd name="connsiteX92" fmla="*/ 7454623 w 12857152"/>
              <a:gd name="connsiteY92" fmla="*/ 4018118 h 7227888"/>
              <a:gd name="connsiteX93" fmla="*/ 7419421 w 12857152"/>
              <a:gd name="connsiteY93" fmla="*/ 4021318 h 7227888"/>
              <a:gd name="connsiteX94" fmla="*/ 7397020 w 12857152"/>
              <a:gd name="connsiteY94" fmla="*/ 4110935 h 7227888"/>
              <a:gd name="connsiteX95" fmla="*/ 7291413 w 12857152"/>
              <a:gd name="connsiteY95" fmla="*/ 4110935 h 7227888"/>
              <a:gd name="connsiteX96" fmla="*/ 7291413 w 12857152"/>
              <a:gd name="connsiteY96" fmla="*/ 4251762 h 7227888"/>
              <a:gd name="connsiteX97" fmla="*/ 7310614 w 12857152"/>
              <a:gd name="connsiteY97" fmla="*/ 4309373 h 7227888"/>
              <a:gd name="connsiteX98" fmla="*/ 7320215 w 12857152"/>
              <a:gd name="connsiteY98" fmla="*/ 4341379 h 7227888"/>
              <a:gd name="connsiteX99" fmla="*/ 7291413 w 12857152"/>
              <a:gd name="connsiteY99" fmla="*/ 4344579 h 7227888"/>
              <a:gd name="connsiteX100" fmla="*/ 7291413 w 12857152"/>
              <a:gd name="connsiteY100" fmla="*/ 4357382 h 7227888"/>
              <a:gd name="connsiteX101" fmla="*/ 7291413 w 12857152"/>
              <a:gd name="connsiteY101" fmla="*/ 4373385 h 7227888"/>
              <a:gd name="connsiteX102" fmla="*/ 7477025 w 12857152"/>
              <a:gd name="connsiteY102" fmla="*/ 4382986 h 7227888"/>
              <a:gd name="connsiteX103" fmla="*/ 7477025 w 12857152"/>
              <a:gd name="connsiteY103" fmla="*/ 4347780 h 7227888"/>
              <a:gd name="connsiteX104" fmla="*/ 7483425 w 12857152"/>
              <a:gd name="connsiteY104" fmla="*/ 4101333 h 7227888"/>
              <a:gd name="connsiteX105" fmla="*/ 7486626 w 12857152"/>
              <a:gd name="connsiteY105" fmla="*/ 4078929 h 7227888"/>
              <a:gd name="connsiteX106" fmla="*/ 7483425 w 12857152"/>
              <a:gd name="connsiteY106" fmla="*/ 3998914 h 7227888"/>
              <a:gd name="connsiteX107" fmla="*/ 6146190 w 12857152"/>
              <a:gd name="connsiteY107" fmla="*/ 2800351 h 7227888"/>
              <a:gd name="connsiteX108" fmla="*/ 6047135 w 12857152"/>
              <a:gd name="connsiteY108" fmla="*/ 2803551 h 7227888"/>
              <a:gd name="connsiteX109" fmla="*/ 5909734 w 12857152"/>
              <a:gd name="connsiteY109" fmla="*/ 2809952 h 7227888"/>
              <a:gd name="connsiteX110" fmla="*/ 5698840 w 12857152"/>
              <a:gd name="connsiteY110" fmla="*/ 2816353 h 7227888"/>
              <a:gd name="connsiteX111" fmla="*/ 5574222 w 12857152"/>
              <a:gd name="connsiteY111" fmla="*/ 2822754 h 7227888"/>
              <a:gd name="connsiteX112" fmla="*/ 5567831 w 12857152"/>
              <a:gd name="connsiteY112" fmla="*/ 2825954 h 7227888"/>
              <a:gd name="connsiteX113" fmla="*/ 5567831 w 12857152"/>
              <a:gd name="connsiteY113" fmla="*/ 2835555 h 7227888"/>
              <a:gd name="connsiteX114" fmla="*/ 5564636 w 12857152"/>
              <a:gd name="connsiteY114" fmla="*/ 2912365 h 7227888"/>
              <a:gd name="connsiteX115" fmla="*/ 5535878 w 12857152"/>
              <a:gd name="connsiteY115" fmla="*/ 2947569 h 7227888"/>
              <a:gd name="connsiteX116" fmla="*/ 5500729 w 12857152"/>
              <a:gd name="connsiteY116" fmla="*/ 2947569 h 7227888"/>
              <a:gd name="connsiteX117" fmla="*/ 5507119 w 12857152"/>
              <a:gd name="connsiteY117" fmla="*/ 3056383 h 7227888"/>
              <a:gd name="connsiteX118" fmla="*/ 5519902 w 12857152"/>
              <a:gd name="connsiteY118" fmla="*/ 3069184 h 7227888"/>
              <a:gd name="connsiteX119" fmla="*/ 5590198 w 12857152"/>
              <a:gd name="connsiteY119" fmla="*/ 3101188 h 7227888"/>
              <a:gd name="connsiteX120" fmla="*/ 5647715 w 12857152"/>
              <a:gd name="connsiteY120" fmla="*/ 3129992 h 7227888"/>
              <a:gd name="connsiteX121" fmla="*/ 5657301 w 12857152"/>
              <a:gd name="connsiteY121" fmla="*/ 3168397 h 7227888"/>
              <a:gd name="connsiteX122" fmla="*/ 5602981 w 12857152"/>
              <a:gd name="connsiteY122" fmla="*/ 3168397 h 7227888"/>
              <a:gd name="connsiteX123" fmla="*/ 5625347 w 12857152"/>
              <a:gd name="connsiteY123" fmla="*/ 3200401 h 7227888"/>
              <a:gd name="connsiteX124" fmla="*/ 5670083 w 12857152"/>
              <a:gd name="connsiteY124" fmla="*/ 3194000 h 7227888"/>
              <a:gd name="connsiteX125" fmla="*/ 5833045 w 12857152"/>
              <a:gd name="connsiteY125" fmla="*/ 3190800 h 7227888"/>
              <a:gd name="connsiteX126" fmla="*/ 5967250 w 12857152"/>
              <a:gd name="connsiteY126" fmla="*/ 3184399 h 7227888"/>
              <a:gd name="connsiteX127" fmla="*/ 6168558 w 12857152"/>
              <a:gd name="connsiteY127" fmla="*/ 3177998 h 7227888"/>
              <a:gd name="connsiteX128" fmla="*/ 6194120 w 12857152"/>
              <a:gd name="connsiteY128" fmla="*/ 3177998 h 7227888"/>
              <a:gd name="connsiteX129" fmla="*/ 6242051 w 12857152"/>
              <a:gd name="connsiteY129" fmla="*/ 3171597 h 7227888"/>
              <a:gd name="connsiteX130" fmla="*/ 6229269 w 12857152"/>
              <a:gd name="connsiteY130" fmla="*/ 3097988 h 7227888"/>
              <a:gd name="connsiteX131" fmla="*/ 6213293 w 12857152"/>
              <a:gd name="connsiteY131" fmla="*/ 3033980 h 7227888"/>
              <a:gd name="connsiteX132" fmla="*/ 6200511 w 12857152"/>
              <a:gd name="connsiteY132" fmla="*/ 2979573 h 7227888"/>
              <a:gd name="connsiteX133" fmla="*/ 6184534 w 12857152"/>
              <a:gd name="connsiteY133" fmla="*/ 2896363 h 7227888"/>
              <a:gd name="connsiteX134" fmla="*/ 6178144 w 12857152"/>
              <a:gd name="connsiteY134" fmla="*/ 2851557 h 7227888"/>
              <a:gd name="connsiteX135" fmla="*/ 6171753 w 12857152"/>
              <a:gd name="connsiteY135" fmla="*/ 2800351 h 7227888"/>
              <a:gd name="connsiteX136" fmla="*/ 6146190 w 12857152"/>
              <a:gd name="connsiteY136" fmla="*/ 2800351 h 7227888"/>
              <a:gd name="connsiteX137" fmla="*/ 7447773 w 12857152"/>
              <a:gd name="connsiteY137" fmla="*/ 2732089 h 7227888"/>
              <a:gd name="connsiteX138" fmla="*/ 7370970 w 12857152"/>
              <a:gd name="connsiteY138" fmla="*/ 2735288 h 7227888"/>
              <a:gd name="connsiteX139" fmla="*/ 7233366 w 12857152"/>
              <a:gd name="connsiteY139" fmla="*/ 2741687 h 7227888"/>
              <a:gd name="connsiteX140" fmla="*/ 7070161 w 12857152"/>
              <a:gd name="connsiteY140" fmla="*/ 2754485 h 7227888"/>
              <a:gd name="connsiteX141" fmla="*/ 6881355 w 12857152"/>
              <a:gd name="connsiteY141" fmla="*/ 2757684 h 7227888"/>
              <a:gd name="connsiteX142" fmla="*/ 6833354 w 12857152"/>
              <a:gd name="connsiteY142" fmla="*/ 2764083 h 7227888"/>
              <a:gd name="connsiteX143" fmla="*/ 6820553 w 12857152"/>
              <a:gd name="connsiteY143" fmla="*/ 2773681 h 7227888"/>
              <a:gd name="connsiteX144" fmla="*/ 6804553 w 12857152"/>
              <a:gd name="connsiteY144" fmla="*/ 2792878 h 7227888"/>
              <a:gd name="connsiteX145" fmla="*/ 6791752 w 12857152"/>
              <a:gd name="connsiteY145" fmla="*/ 2866465 h 7227888"/>
              <a:gd name="connsiteX146" fmla="*/ 6788552 w 12857152"/>
              <a:gd name="connsiteY146" fmla="*/ 2908057 h 7227888"/>
              <a:gd name="connsiteX147" fmla="*/ 6769352 w 12857152"/>
              <a:gd name="connsiteY147" fmla="*/ 2997641 h 7227888"/>
              <a:gd name="connsiteX148" fmla="*/ 6762952 w 12857152"/>
              <a:gd name="connsiteY148" fmla="*/ 3029635 h 7227888"/>
              <a:gd name="connsiteX149" fmla="*/ 6740551 w 12857152"/>
              <a:gd name="connsiteY149" fmla="*/ 3100023 h 7227888"/>
              <a:gd name="connsiteX150" fmla="*/ 6785352 w 12857152"/>
              <a:gd name="connsiteY150" fmla="*/ 3148014 h 7227888"/>
              <a:gd name="connsiteX151" fmla="*/ 6993359 w 12857152"/>
              <a:gd name="connsiteY151" fmla="*/ 3141615 h 7227888"/>
              <a:gd name="connsiteX152" fmla="*/ 6999759 w 12857152"/>
              <a:gd name="connsiteY152" fmla="*/ 3141615 h 7227888"/>
              <a:gd name="connsiteX153" fmla="*/ 7188565 w 12857152"/>
              <a:gd name="connsiteY153" fmla="*/ 3132017 h 7227888"/>
              <a:gd name="connsiteX154" fmla="*/ 7386971 w 12857152"/>
              <a:gd name="connsiteY154" fmla="*/ 3125618 h 7227888"/>
              <a:gd name="connsiteX155" fmla="*/ 7393371 w 12857152"/>
              <a:gd name="connsiteY155" fmla="*/ 3122418 h 7227888"/>
              <a:gd name="connsiteX156" fmla="*/ 7393371 w 12857152"/>
              <a:gd name="connsiteY156" fmla="*/ 3100023 h 7227888"/>
              <a:gd name="connsiteX157" fmla="*/ 7351770 w 12857152"/>
              <a:gd name="connsiteY157" fmla="*/ 3093624 h 7227888"/>
              <a:gd name="connsiteX158" fmla="*/ 7335769 w 12857152"/>
              <a:gd name="connsiteY158" fmla="*/ 3071228 h 7227888"/>
              <a:gd name="connsiteX159" fmla="*/ 7351770 w 12857152"/>
              <a:gd name="connsiteY159" fmla="*/ 3052031 h 7227888"/>
              <a:gd name="connsiteX160" fmla="*/ 7492574 w 12857152"/>
              <a:gd name="connsiteY160" fmla="*/ 2975245 h 7227888"/>
              <a:gd name="connsiteX161" fmla="*/ 7537375 w 12857152"/>
              <a:gd name="connsiteY161" fmla="*/ 2898459 h 7227888"/>
              <a:gd name="connsiteX162" fmla="*/ 7482974 w 12857152"/>
              <a:gd name="connsiteY162" fmla="*/ 2837670 h 7227888"/>
              <a:gd name="connsiteX163" fmla="*/ 7447773 w 12857152"/>
              <a:gd name="connsiteY163" fmla="*/ 2799277 h 7227888"/>
              <a:gd name="connsiteX164" fmla="*/ 7447773 w 12857152"/>
              <a:gd name="connsiteY164" fmla="*/ 2732089 h 7227888"/>
              <a:gd name="connsiteX165" fmla="*/ 9508954 w 12857152"/>
              <a:gd name="connsiteY165" fmla="*/ 1579576 h 7227888"/>
              <a:gd name="connsiteX166" fmla="*/ 9523345 w 12857152"/>
              <a:gd name="connsiteY166" fmla="*/ 1587574 h 7227888"/>
              <a:gd name="connsiteX167" fmla="*/ 9526543 w 12857152"/>
              <a:gd name="connsiteY167" fmla="*/ 1613167 h 7227888"/>
              <a:gd name="connsiteX168" fmla="*/ 9504157 w 12857152"/>
              <a:gd name="connsiteY168" fmla="*/ 1664354 h 7227888"/>
              <a:gd name="connsiteX169" fmla="*/ 9478575 w 12857152"/>
              <a:gd name="connsiteY169" fmla="*/ 1744334 h 7227888"/>
              <a:gd name="connsiteX170" fmla="*/ 9411419 w 12857152"/>
              <a:gd name="connsiteY170" fmla="*/ 1773127 h 7227888"/>
              <a:gd name="connsiteX171" fmla="*/ 9385837 w 12857152"/>
              <a:gd name="connsiteY171" fmla="*/ 1805119 h 7227888"/>
              <a:gd name="connsiteX172" fmla="*/ 9395431 w 12857152"/>
              <a:gd name="connsiteY172" fmla="*/ 1936285 h 7227888"/>
              <a:gd name="connsiteX173" fmla="*/ 9443398 w 12857152"/>
              <a:gd name="connsiteY173" fmla="*/ 2128236 h 7227888"/>
              <a:gd name="connsiteX174" fmla="*/ 9443398 w 12857152"/>
              <a:gd name="connsiteY174" fmla="*/ 2141033 h 7227888"/>
              <a:gd name="connsiteX175" fmla="*/ 9449794 w 12857152"/>
              <a:gd name="connsiteY175" fmla="*/ 2179423 h 7227888"/>
              <a:gd name="connsiteX176" fmla="*/ 9401826 w 12857152"/>
              <a:gd name="connsiteY176" fmla="*/ 2217814 h 7227888"/>
              <a:gd name="connsiteX177" fmla="*/ 9309088 w 12857152"/>
              <a:gd name="connsiteY177" fmla="*/ 2240208 h 7227888"/>
              <a:gd name="connsiteX178" fmla="*/ 9277109 w 12857152"/>
              <a:gd name="connsiteY178" fmla="*/ 2294594 h 7227888"/>
              <a:gd name="connsiteX179" fmla="*/ 9248329 w 12857152"/>
              <a:gd name="connsiteY179" fmla="*/ 2294594 h 7227888"/>
              <a:gd name="connsiteX180" fmla="*/ 9245131 w 12857152"/>
              <a:gd name="connsiteY180" fmla="*/ 2284996 h 7227888"/>
              <a:gd name="connsiteX181" fmla="*/ 9203559 w 12857152"/>
              <a:gd name="connsiteY181" fmla="*/ 2262602 h 7227888"/>
              <a:gd name="connsiteX182" fmla="*/ 9075645 w 12857152"/>
              <a:gd name="connsiteY182" fmla="*/ 2284996 h 7227888"/>
              <a:gd name="connsiteX183" fmla="*/ 9050062 w 12857152"/>
              <a:gd name="connsiteY183" fmla="*/ 2310590 h 7227888"/>
              <a:gd name="connsiteX184" fmla="*/ 9021281 w 12857152"/>
              <a:gd name="connsiteY184" fmla="*/ 2336183 h 7227888"/>
              <a:gd name="connsiteX185" fmla="*/ 8886971 w 12857152"/>
              <a:gd name="connsiteY185" fmla="*/ 2364976 h 7227888"/>
              <a:gd name="connsiteX186" fmla="*/ 8845399 w 12857152"/>
              <a:gd name="connsiteY186" fmla="*/ 2371374 h 7227888"/>
              <a:gd name="connsiteX187" fmla="*/ 8800629 w 12857152"/>
              <a:gd name="connsiteY187" fmla="*/ 2531333 h 7227888"/>
              <a:gd name="connsiteX188" fmla="*/ 8781442 w 12857152"/>
              <a:gd name="connsiteY188" fmla="*/ 2595317 h 7227888"/>
              <a:gd name="connsiteX189" fmla="*/ 8762255 w 12857152"/>
              <a:gd name="connsiteY189" fmla="*/ 2611313 h 7227888"/>
              <a:gd name="connsiteX190" fmla="*/ 8679111 w 12857152"/>
              <a:gd name="connsiteY190" fmla="*/ 2624110 h 7227888"/>
              <a:gd name="connsiteX191" fmla="*/ 8442470 w 12857152"/>
              <a:gd name="connsiteY191" fmla="*/ 2652902 h 7227888"/>
              <a:gd name="connsiteX192" fmla="*/ 8272984 w 12857152"/>
              <a:gd name="connsiteY192" fmla="*/ 2675297 h 7227888"/>
              <a:gd name="connsiteX193" fmla="*/ 8065123 w 12857152"/>
              <a:gd name="connsiteY193" fmla="*/ 2691293 h 7227888"/>
              <a:gd name="connsiteX194" fmla="*/ 7879647 w 12857152"/>
              <a:gd name="connsiteY194" fmla="*/ 2704089 h 7227888"/>
              <a:gd name="connsiteX195" fmla="*/ 7866856 w 12857152"/>
              <a:gd name="connsiteY195" fmla="*/ 2707289 h 7227888"/>
              <a:gd name="connsiteX196" fmla="*/ 7866856 w 12857152"/>
              <a:gd name="connsiteY196" fmla="*/ 2832057 h 7227888"/>
              <a:gd name="connsiteX197" fmla="*/ 7796503 w 12857152"/>
              <a:gd name="connsiteY197" fmla="*/ 2841654 h 7227888"/>
              <a:gd name="connsiteX198" fmla="*/ 7793305 w 12857152"/>
              <a:gd name="connsiteY198" fmla="*/ 2857650 h 7227888"/>
              <a:gd name="connsiteX199" fmla="*/ 7799701 w 12857152"/>
              <a:gd name="connsiteY199" fmla="*/ 2921634 h 7227888"/>
              <a:gd name="connsiteX200" fmla="*/ 7822086 w 12857152"/>
              <a:gd name="connsiteY200" fmla="*/ 2950427 h 7227888"/>
              <a:gd name="connsiteX201" fmla="*/ 7962792 w 12857152"/>
              <a:gd name="connsiteY201" fmla="*/ 3008012 h 7227888"/>
              <a:gd name="connsiteX202" fmla="*/ 7994770 w 12857152"/>
              <a:gd name="connsiteY202" fmla="*/ 3033606 h 7227888"/>
              <a:gd name="connsiteX203" fmla="*/ 7997968 w 12857152"/>
              <a:gd name="connsiteY203" fmla="*/ 3059199 h 7227888"/>
              <a:gd name="connsiteX204" fmla="*/ 7975583 w 12857152"/>
              <a:gd name="connsiteY204" fmla="*/ 3065597 h 7227888"/>
              <a:gd name="connsiteX205" fmla="*/ 7937209 w 12857152"/>
              <a:gd name="connsiteY205" fmla="*/ 3059199 h 7227888"/>
              <a:gd name="connsiteX206" fmla="*/ 7937209 w 12857152"/>
              <a:gd name="connsiteY206" fmla="*/ 3094390 h 7227888"/>
              <a:gd name="connsiteX207" fmla="*/ 7943604 w 12857152"/>
              <a:gd name="connsiteY207" fmla="*/ 3097589 h 7227888"/>
              <a:gd name="connsiteX208" fmla="*/ 8135476 w 12857152"/>
              <a:gd name="connsiteY208" fmla="*/ 3081593 h 7227888"/>
              <a:gd name="connsiteX209" fmla="*/ 8221818 w 12857152"/>
              <a:gd name="connsiteY209" fmla="*/ 3075195 h 7227888"/>
              <a:gd name="connsiteX210" fmla="*/ 8368919 w 12857152"/>
              <a:gd name="connsiteY210" fmla="*/ 3059199 h 7227888"/>
              <a:gd name="connsiteX211" fmla="*/ 8439272 w 12857152"/>
              <a:gd name="connsiteY211" fmla="*/ 3052801 h 7227888"/>
              <a:gd name="connsiteX212" fmla="*/ 8560791 w 12857152"/>
              <a:gd name="connsiteY212" fmla="*/ 3040004 h 7227888"/>
              <a:gd name="connsiteX213" fmla="*/ 8679111 w 12857152"/>
              <a:gd name="connsiteY213" fmla="*/ 3024008 h 7227888"/>
              <a:gd name="connsiteX214" fmla="*/ 8733475 w 12857152"/>
              <a:gd name="connsiteY214" fmla="*/ 3017610 h 7227888"/>
              <a:gd name="connsiteX215" fmla="*/ 8762255 w 12857152"/>
              <a:gd name="connsiteY215" fmla="*/ 3014410 h 7227888"/>
              <a:gd name="connsiteX216" fmla="*/ 8794233 w 12857152"/>
              <a:gd name="connsiteY216" fmla="*/ 3046402 h 7227888"/>
              <a:gd name="connsiteX217" fmla="*/ 8794233 w 12857152"/>
              <a:gd name="connsiteY217" fmla="*/ 3075195 h 7227888"/>
              <a:gd name="connsiteX218" fmla="*/ 8749463 w 12857152"/>
              <a:gd name="connsiteY218" fmla="*/ 3078394 h 7227888"/>
              <a:gd name="connsiteX219" fmla="*/ 8749463 w 12857152"/>
              <a:gd name="connsiteY219" fmla="*/ 3350325 h 7227888"/>
              <a:gd name="connsiteX220" fmla="*/ 8717485 w 12857152"/>
              <a:gd name="connsiteY220" fmla="*/ 3359923 h 7227888"/>
              <a:gd name="connsiteX221" fmla="*/ 8586373 w 12857152"/>
              <a:gd name="connsiteY221" fmla="*/ 3366321 h 7227888"/>
              <a:gd name="connsiteX222" fmla="*/ 8439272 w 12857152"/>
              <a:gd name="connsiteY222" fmla="*/ 3375919 h 7227888"/>
              <a:gd name="connsiteX223" fmla="*/ 8432876 w 12857152"/>
              <a:gd name="connsiteY223" fmla="*/ 3375919 h 7227888"/>
              <a:gd name="connsiteX224" fmla="*/ 8285775 w 12857152"/>
              <a:gd name="connsiteY224" fmla="*/ 3382317 h 7227888"/>
              <a:gd name="connsiteX225" fmla="*/ 8122684 w 12857152"/>
              <a:gd name="connsiteY225" fmla="*/ 3388715 h 7227888"/>
              <a:gd name="connsiteX226" fmla="*/ 8017155 w 12857152"/>
              <a:gd name="connsiteY226" fmla="*/ 3391914 h 7227888"/>
              <a:gd name="connsiteX227" fmla="*/ 7831679 w 12857152"/>
              <a:gd name="connsiteY227" fmla="*/ 3398313 h 7227888"/>
              <a:gd name="connsiteX228" fmla="*/ 7806097 w 12857152"/>
              <a:gd name="connsiteY228" fmla="*/ 3423906 h 7227888"/>
              <a:gd name="connsiteX229" fmla="*/ 7799701 w 12857152"/>
              <a:gd name="connsiteY229" fmla="*/ 3593463 h 7227888"/>
              <a:gd name="connsiteX230" fmla="*/ 7812492 w 12857152"/>
              <a:gd name="connsiteY230" fmla="*/ 3734227 h 7227888"/>
              <a:gd name="connsiteX231" fmla="*/ 7815690 w 12857152"/>
              <a:gd name="connsiteY231" fmla="*/ 3753423 h 7227888"/>
              <a:gd name="connsiteX232" fmla="*/ 7822086 w 12857152"/>
              <a:gd name="connsiteY232" fmla="*/ 3874992 h 7227888"/>
              <a:gd name="connsiteX233" fmla="*/ 7831679 w 12857152"/>
              <a:gd name="connsiteY233" fmla="*/ 3929378 h 7227888"/>
              <a:gd name="connsiteX234" fmla="*/ 7854064 w 12857152"/>
              <a:gd name="connsiteY234" fmla="*/ 4038150 h 7227888"/>
              <a:gd name="connsiteX235" fmla="*/ 7889241 w 12857152"/>
              <a:gd name="connsiteY235" fmla="*/ 4226902 h 7227888"/>
              <a:gd name="connsiteX236" fmla="*/ 7908428 w 12857152"/>
              <a:gd name="connsiteY236" fmla="*/ 4322878 h 7227888"/>
              <a:gd name="connsiteX237" fmla="*/ 7914824 w 12857152"/>
              <a:gd name="connsiteY237" fmla="*/ 4415654 h 7227888"/>
              <a:gd name="connsiteX238" fmla="*/ 7972385 w 12857152"/>
              <a:gd name="connsiteY238" fmla="*/ 4418853 h 7227888"/>
              <a:gd name="connsiteX239" fmla="*/ 8167454 w 12857152"/>
              <a:gd name="connsiteY239" fmla="*/ 4415654 h 7227888"/>
              <a:gd name="connsiteX240" fmla="*/ 8186642 w 12857152"/>
              <a:gd name="connsiteY240" fmla="*/ 4396459 h 7227888"/>
              <a:gd name="connsiteX241" fmla="*/ 8164257 w 12857152"/>
              <a:gd name="connsiteY241" fmla="*/ 4393260 h 7227888"/>
              <a:gd name="connsiteX242" fmla="*/ 8154663 w 12857152"/>
              <a:gd name="connsiteY242" fmla="*/ 4383662 h 7227888"/>
              <a:gd name="connsiteX243" fmla="*/ 8161059 w 12857152"/>
              <a:gd name="connsiteY243" fmla="*/ 4367666 h 7227888"/>
              <a:gd name="connsiteX244" fmla="*/ 8199433 w 12857152"/>
              <a:gd name="connsiteY244" fmla="*/ 4329276 h 7227888"/>
              <a:gd name="connsiteX245" fmla="*/ 8205829 w 12857152"/>
              <a:gd name="connsiteY245" fmla="*/ 4316479 h 7227888"/>
              <a:gd name="connsiteX246" fmla="*/ 8205829 w 12857152"/>
              <a:gd name="connsiteY246" fmla="*/ 4194910 h 7227888"/>
              <a:gd name="connsiteX247" fmla="*/ 8093904 w 12857152"/>
              <a:gd name="connsiteY247" fmla="*/ 4188512 h 7227888"/>
              <a:gd name="connsiteX248" fmla="*/ 8084310 w 12857152"/>
              <a:gd name="connsiteY248" fmla="*/ 4108532 h 7227888"/>
              <a:gd name="connsiteX249" fmla="*/ 7978781 w 12857152"/>
              <a:gd name="connsiteY249" fmla="*/ 4060544 h 7227888"/>
              <a:gd name="connsiteX250" fmla="*/ 7978781 w 12857152"/>
              <a:gd name="connsiteY250" fmla="*/ 4050947 h 7227888"/>
              <a:gd name="connsiteX251" fmla="*/ 8061925 w 12857152"/>
              <a:gd name="connsiteY251" fmla="*/ 4031752 h 7227888"/>
              <a:gd name="connsiteX252" fmla="*/ 8202631 w 12857152"/>
              <a:gd name="connsiteY252" fmla="*/ 4009357 h 7227888"/>
              <a:gd name="connsiteX253" fmla="*/ 8276181 w 12857152"/>
              <a:gd name="connsiteY253" fmla="*/ 3990162 h 7227888"/>
              <a:gd name="connsiteX254" fmla="*/ 8362524 w 12857152"/>
              <a:gd name="connsiteY254" fmla="*/ 3993362 h 7227888"/>
              <a:gd name="connsiteX255" fmla="*/ 8490438 w 12857152"/>
              <a:gd name="connsiteY255" fmla="*/ 4022154 h 7227888"/>
              <a:gd name="connsiteX256" fmla="*/ 8583176 w 12857152"/>
              <a:gd name="connsiteY256" fmla="*/ 4044549 h 7227888"/>
              <a:gd name="connsiteX257" fmla="*/ 8653528 w 12857152"/>
              <a:gd name="connsiteY257" fmla="*/ 4050947 h 7227888"/>
              <a:gd name="connsiteX258" fmla="*/ 8618352 w 12857152"/>
              <a:gd name="connsiteY258" fmla="*/ 4098935 h 7227888"/>
              <a:gd name="connsiteX259" fmla="*/ 8560791 w 12857152"/>
              <a:gd name="connsiteY259" fmla="*/ 4114931 h 7227888"/>
              <a:gd name="connsiteX260" fmla="*/ 8541603 w 12857152"/>
              <a:gd name="connsiteY260" fmla="*/ 4156520 h 7227888"/>
              <a:gd name="connsiteX261" fmla="*/ 8538406 w 12857152"/>
              <a:gd name="connsiteY261" fmla="*/ 4188512 h 7227888"/>
              <a:gd name="connsiteX262" fmla="*/ 8448866 w 12857152"/>
              <a:gd name="connsiteY262" fmla="*/ 4188512 h 7227888"/>
              <a:gd name="connsiteX263" fmla="*/ 8448866 w 12857152"/>
              <a:gd name="connsiteY263" fmla="*/ 4236500 h 7227888"/>
              <a:gd name="connsiteX264" fmla="*/ 8448866 w 12857152"/>
              <a:gd name="connsiteY264" fmla="*/ 4316479 h 7227888"/>
              <a:gd name="connsiteX265" fmla="*/ 8468053 w 12857152"/>
              <a:gd name="connsiteY265" fmla="*/ 4364467 h 7227888"/>
              <a:gd name="connsiteX266" fmla="*/ 8474448 w 12857152"/>
              <a:gd name="connsiteY266" fmla="*/ 4367666 h 7227888"/>
              <a:gd name="connsiteX267" fmla="*/ 8464855 w 12857152"/>
              <a:gd name="connsiteY267" fmla="*/ 4399658 h 7227888"/>
              <a:gd name="connsiteX268" fmla="*/ 8448866 w 12857152"/>
              <a:gd name="connsiteY268" fmla="*/ 4402857 h 7227888"/>
              <a:gd name="connsiteX269" fmla="*/ 8493636 w 12857152"/>
              <a:gd name="connsiteY269" fmla="*/ 4438048 h 7227888"/>
              <a:gd name="connsiteX270" fmla="*/ 8493636 w 12857152"/>
              <a:gd name="connsiteY270" fmla="*/ 4463642 h 7227888"/>
              <a:gd name="connsiteX271" fmla="*/ 8471251 w 12857152"/>
              <a:gd name="connsiteY271" fmla="*/ 4473239 h 7227888"/>
              <a:gd name="connsiteX272" fmla="*/ 8477646 w 12857152"/>
              <a:gd name="connsiteY272" fmla="*/ 4652394 h 7227888"/>
              <a:gd name="connsiteX273" fmla="*/ 8448866 w 12857152"/>
              <a:gd name="connsiteY273" fmla="*/ 4690784 h 7227888"/>
              <a:gd name="connsiteX274" fmla="*/ 8455261 w 12857152"/>
              <a:gd name="connsiteY274" fmla="*/ 5093882 h 7227888"/>
              <a:gd name="connsiteX275" fmla="*/ 8458459 w 12857152"/>
              <a:gd name="connsiteY275" fmla="*/ 5301829 h 7227888"/>
              <a:gd name="connsiteX276" fmla="*/ 8480844 w 12857152"/>
              <a:gd name="connsiteY276" fmla="*/ 5340219 h 7227888"/>
              <a:gd name="connsiteX277" fmla="*/ 8496833 w 12857152"/>
              <a:gd name="connsiteY277" fmla="*/ 5375410 h 7227888"/>
              <a:gd name="connsiteX278" fmla="*/ 8468053 w 12857152"/>
              <a:gd name="connsiteY278" fmla="*/ 5378609 h 7227888"/>
              <a:gd name="connsiteX279" fmla="*/ 8487240 w 12857152"/>
              <a:gd name="connsiteY279" fmla="*/ 5410601 h 7227888"/>
              <a:gd name="connsiteX280" fmla="*/ 8509625 w 12857152"/>
              <a:gd name="connsiteY280" fmla="*/ 5423398 h 7227888"/>
              <a:gd name="connsiteX281" fmla="*/ 8500031 w 12857152"/>
              <a:gd name="connsiteY281" fmla="*/ 5448992 h 7227888"/>
              <a:gd name="connsiteX282" fmla="*/ 8493636 w 12857152"/>
              <a:gd name="connsiteY282" fmla="*/ 5471386 h 7227888"/>
              <a:gd name="connsiteX283" fmla="*/ 8493636 w 12857152"/>
              <a:gd name="connsiteY283" fmla="*/ 5605752 h 7227888"/>
              <a:gd name="connsiteX284" fmla="*/ 8471251 w 12857152"/>
              <a:gd name="connsiteY284" fmla="*/ 5640943 h 7227888"/>
              <a:gd name="connsiteX285" fmla="*/ 8509625 w 12857152"/>
              <a:gd name="connsiteY285" fmla="*/ 6040841 h 7227888"/>
              <a:gd name="connsiteX286" fmla="*/ 8426481 w 12857152"/>
              <a:gd name="connsiteY286" fmla="*/ 6088829 h 7227888"/>
              <a:gd name="connsiteX287" fmla="*/ 8407294 w 12857152"/>
              <a:gd name="connsiteY287" fmla="*/ 6104825 h 7227888"/>
              <a:gd name="connsiteX288" fmla="*/ 8362524 w 12857152"/>
              <a:gd name="connsiteY288" fmla="*/ 6111223 h 7227888"/>
              <a:gd name="connsiteX289" fmla="*/ 8356128 w 12857152"/>
              <a:gd name="connsiteY289" fmla="*/ 6108024 h 7227888"/>
              <a:gd name="connsiteX290" fmla="*/ 8276181 w 12857152"/>
              <a:gd name="connsiteY290" fmla="*/ 6079231 h 7227888"/>
              <a:gd name="connsiteX291" fmla="*/ 8234609 w 12857152"/>
              <a:gd name="connsiteY291" fmla="*/ 6066435 h 7227888"/>
              <a:gd name="connsiteX292" fmla="*/ 8212224 w 12857152"/>
              <a:gd name="connsiteY292" fmla="*/ 6060036 h 7227888"/>
              <a:gd name="connsiteX293" fmla="*/ 8189839 w 12857152"/>
              <a:gd name="connsiteY293" fmla="*/ 6047239 h 7227888"/>
              <a:gd name="connsiteX294" fmla="*/ 8186642 w 12857152"/>
              <a:gd name="connsiteY294" fmla="*/ 5932069 h 7227888"/>
              <a:gd name="connsiteX295" fmla="*/ 8186642 w 12857152"/>
              <a:gd name="connsiteY295" fmla="*/ 5887280 h 7227888"/>
              <a:gd name="connsiteX296" fmla="*/ 8199433 w 12857152"/>
              <a:gd name="connsiteY296" fmla="*/ 5692130 h 7227888"/>
              <a:gd name="connsiteX297" fmla="*/ 8199433 w 12857152"/>
              <a:gd name="connsiteY297" fmla="*/ 5660138 h 7227888"/>
              <a:gd name="connsiteX298" fmla="*/ 8004364 w 12857152"/>
              <a:gd name="connsiteY298" fmla="*/ 5672935 h 7227888"/>
              <a:gd name="connsiteX299" fmla="*/ 8010760 w 12857152"/>
              <a:gd name="connsiteY299" fmla="*/ 5772109 h 7227888"/>
              <a:gd name="connsiteX300" fmla="*/ 8042738 w 12857152"/>
              <a:gd name="connsiteY300" fmla="*/ 5989654 h 7227888"/>
              <a:gd name="connsiteX301" fmla="*/ 8049134 w 12857152"/>
              <a:gd name="connsiteY301" fmla="*/ 6095227 h 7227888"/>
              <a:gd name="connsiteX302" fmla="*/ 8033145 w 12857152"/>
              <a:gd name="connsiteY302" fmla="*/ 6127219 h 7227888"/>
              <a:gd name="connsiteX303" fmla="*/ 8020353 w 12857152"/>
              <a:gd name="connsiteY303" fmla="*/ 6146414 h 7227888"/>
              <a:gd name="connsiteX304" fmla="*/ 7991572 w 12857152"/>
              <a:gd name="connsiteY304" fmla="*/ 6168809 h 7227888"/>
              <a:gd name="connsiteX305" fmla="*/ 7950000 w 12857152"/>
              <a:gd name="connsiteY305" fmla="*/ 6181605 h 7227888"/>
              <a:gd name="connsiteX306" fmla="*/ 7924417 w 12857152"/>
              <a:gd name="connsiteY306" fmla="*/ 6184805 h 7227888"/>
              <a:gd name="connsiteX307" fmla="*/ 7828481 w 12857152"/>
              <a:gd name="connsiteY307" fmla="*/ 6184805 h 7227888"/>
              <a:gd name="connsiteX308" fmla="*/ 7748535 w 12857152"/>
              <a:gd name="connsiteY308" fmla="*/ 6175207 h 7227888"/>
              <a:gd name="connsiteX309" fmla="*/ 7716557 w 12857152"/>
              <a:gd name="connsiteY309" fmla="*/ 6175207 h 7227888"/>
              <a:gd name="connsiteX310" fmla="*/ 7665391 w 12857152"/>
              <a:gd name="connsiteY310" fmla="*/ 6172008 h 7227888"/>
              <a:gd name="connsiteX311" fmla="*/ 7617423 w 12857152"/>
              <a:gd name="connsiteY311" fmla="*/ 6181605 h 7227888"/>
              <a:gd name="connsiteX312" fmla="*/ 7524685 w 12857152"/>
              <a:gd name="connsiteY312" fmla="*/ 6175207 h 7227888"/>
              <a:gd name="connsiteX313" fmla="*/ 7518290 w 12857152"/>
              <a:gd name="connsiteY313" fmla="*/ 6168809 h 7227888"/>
              <a:gd name="connsiteX314" fmla="*/ 7502300 w 12857152"/>
              <a:gd name="connsiteY314" fmla="*/ 6124020 h 7227888"/>
              <a:gd name="connsiteX315" fmla="*/ 7511894 w 12857152"/>
              <a:gd name="connsiteY315" fmla="*/ 6114422 h 7227888"/>
              <a:gd name="connsiteX316" fmla="*/ 7499102 w 12857152"/>
              <a:gd name="connsiteY316" fmla="*/ 6056837 h 7227888"/>
              <a:gd name="connsiteX317" fmla="*/ 7499102 w 12857152"/>
              <a:gd name="connsiteY317" fmla="*/ 5954463 h 7227888"/>
              <a:gd name="connsiteX318" fmla="*/ 7508696 w 12857152"/>
              <a:gd name="connsiteY318" fmla="*/ 5855288 h 7227888"/>
              <a:gd name="connsiteX319" fmla="*/ 7521487 w 12857152"/>
              <a:gd name="connsiteY319" fmla="*/ 5765711 h 7227888"/>
              <a:gd name="connsiteX320" fmla="*/ 7527883 w 12857152"/>
              <a:gd name="connsiteY320" fmla="*/ 5701727 h 7227888"/>
              <a:gd name="connsiteX321" fmla="*/ 7489509 w 12857152"/>
              <a:gd name="connsiteY321" fmla="*/ 5701727 h 7227888"/>
              <a:gd name="connsiteX322" fmla="*/ 7367990 w 12857152"/>
              <a:gd name="connsiteY322" fmla="*/ 5704926 h 7227888"/>
              <a:gd name="connsiteX323" fmla="*/ 7345605 w 12857152"/>
              <a:gd name="connsiteY323" fmla="*/ 5704926 h 7227888"/>
              <a:gd name="connsiteX324" fmla="*/ 7326418 w 12857152"/>
              <a:gd name="connsiteY324" fmla="*/ 5727321 h 7227888"/>
              <a:gd name="connsiteX325" fmla="*/ 7329616 w 12857152"/>
              <a:gd name="connsiteY325" fmla="*/ 5832894 h 7227888"/>
              <a:gd name="connsiteX326" fmla="*/ 7342408 w 12857152"/>
              <a:gd name="connsiteY326" fmla="*/ 5935268 h 7227888"/>
              <a:gd name="connsiteX327" fmla="*/ 7371188 w 12857152"/>
              <a:gd name="connsiteY327" fmla="*/ 6098426 h 7227888"/>
              <a:gd name="connsiteX328" fmla="*/ 7374386 w 12857152"/>
              <a:gd name="connsiteY328" fmla="*/ 6133618 h 7227888"/>
              <a:gd name="connsiteX329" fmla="*/ 7348803 w 12857152"/>
              <a:gd name="connsiteY329" fmla="*/ 6168809 h 7227888"/>
              <a:gd name="connsiteX330" fmla="*/ 7217691 w 12857152"/>
              <a:gd name="connsiteY330" fmla="*/ 6175207 h 7227888"/>
              <a:gd name="connsiteX331" fmla="*/ 7160130 w 12857152"/>
              <a:gd name="connsiteY331" fmla="*/ 6162410 h 7227888"/>
              <a:gd name="connsiteX332" fmla="*/ 7115360 w 12857152"/>
              <a:gd name="connsiteY332" fmla="*/ 6175207 h 7227888"/>
              <a:gd name="connsiteX333" fmla="*/ 7108964 w 12857152"/>
              <a:gd name="connsiteY333" fmla="*/ 6184805 h 7227888"/>
              <a:gd name="connsiteX334" fmla="*/ 6965061 w 12857152"/>
              <a:gd name="connsiteY334" fmla="*/ 6184805 h 7227888"/>
              <a:gd name="connsiteX335" fmla="*/ 6949072 w 12857152"/>
              <a:gd name="connsiteY335" fmla="*/ 6111223 h 7227888"/>
              <a:gd name="connsiteX336" fmla="*/ 6971457 w 12857152"/>
              <a:gd name="connsiteY336" fmla="*/ 5992853 h 7227888"/>
              <a:gd name="connsiteX337" fmla="*/ 6971457 w 12857152"/>
              <a:gd name="connsiteY337" fmla="*/ 5964061 h 7227888"/>
              <a:gd name="connsiteX338" fmla="*/ 6977852 w 12857152"/>
              <a:gd name="connsiteY338" fmla="*/ 5906475 h 7227888"/>
              <a:gd name="connsiteX339" fmla="*/ 6977852 w 12857152"/>
              <a:gd name="connsiteY339" fmla="*/ 5896878 h 7227888"/>
              <a:gd name="connsiteX340" fmla="*/ 6981050 w 12857152"/>
              <a:gd name="connsiteY340" fmla="*/ 5791305 h 7227888"/>
              <a:gd name="connsiteX341" fmla="*/ 6984248 w 12857152"/>
              <a:gd name="connsiteY341" fmla="*/ 5720922 h 7227888"/>
              <a:gd name="connsiteX342" fmla="*/ 6955467 w 12857152"/>
              <a:gd name="connsiteY342" fmla="*/ 5679333 h 7227888"/>
              <a:gd name="connsiteX343" fmla="*/ 6955467 w 12857152"/>
              <a:gd name="connsiteY343" fmla="*/ 5538569 h 7227888"/>
              <a:gd name="connsiteX344" fmla="*/ 6955467 w 12857152"/>
              <a:gd name="connsiteY344" fmla="*/ 5509776 h 7227888"/>
              <a:gd name="connsiteX345" fmla="*/ 6952269 w 12857152"/>
              <a:gd name="connsiteY345" fmla="*/ 5503378 h 7227888"/>
              <a:gd name="connsiteX346" fmla="*/ 6929884 w 12857152"/>
              <a:gd name="connsiteY346" fmla="*/ 5490581 h 7227888"/>
              <a:gd name="connsiteX347" fmla="*/ 6945874 w 12857152"/>
              <a:gd name="connsiteY347" fmla="*/ 5464987 h 7227888"/>
              <a:gd name="connsiteX348" fmla="*/ 6971457 w 12857152"/>
              <a:gd name="connsiteY348" fmla="*/ 5455390 h 7227888"/>
              <a:gd name="connsiteX349" fmla="*/ 6987446 w 12857152"/>
              <a:gd name="connsiteY349" fmla="*/ 5429796 h 7227888"/>
              <a:gd name="connsiteX350" fmla="*/ 6949072 w 12857152"/>
              <a:gd name="connsiteY350" fmla="*/ 5426597 h 7227888"/>
              <a:gd name="connsiteX351" fmla="*/ 6961863 w 12857152"/>
              <a:gd name="connsiteY351" fmla="*/ 5394605 h 7227888"/>
              <a:gd name="connsiteX352" fmla="*/ 6990644 w 12857152"/>
              <a:gd name="connsiteY352" fmla="*/ 5353016 h 7227888"/>
              <a:gd name="connsiteX353" fmla="*/ 6993842 w 12857152"/>
              <a:gd name="connsiteY353" fmla="*/ 4630000 h 7227888"/>
              <a:gd name="connsiteX354" fmla="*/ 6993842 w 12857152"/>
              <a:gd name="connsiteY354" fmla="*/ 4617203 h 7227888"/>
              <a:gd name="connsiteX355" fmla="*/ 6958665 w 12857152"/>
              <a:gd name="connsiteY355" fmla="*/ 4614004 h 7227888"/>
              <a:gd name="connsiteX356" fmla="*/ 6958665 w 12857152"/>
              <a:gd name="connsiteY356" fmla="*/ 4402857 h 7227888"/>
              <a:gd name="connsiteX357" fmla="*/ 6929884 w 12857152"/>
              <a:gd name="connsiteY357" fmla="*/ 4396459 h 7227888"/>
              <a:gd name="connsiteX358" fmla="*/ 6958665 w 12857152"/>
              <a:gd name="connsiteY358" fmla="*/ 4354870 h 7227888"/>
              <a:gd name="connsiteX359" fmla="*/ 6977852 w 12857152"/>
              <a:gd name="connsiteY359" fmla="*/ 4354870 h 7227888"/>
              <a:gd name="connsiteX360" fmla="*/ 7000237 w 12857152"/>
              <a:gd name="connsiteY360" fmla="*/ 4351670 h 7227888"/>
              <a:gd name="connsiteX361" fmla="*/ 7000237 w 12857152"/>
              <a:gd name="connsiteY361" fmla="*/ 4332475 h 7227888"/>
              <a:gd name="connsiteX362" fmla="*/ 6997039 w 12857152"/>
              <a:gd name="connsiteY362" fmla="*/ 4329276 h 7227888"/>
              <a:gd name="connsiteX363" fmla="*/ 6961863 w 12857152"/>
              <a:gd name="connsiteY363" fmla="*/ 4326077 h 7227888"/>
              <a:gd name="connsiteX364" fmla="*/ 6974654 w 12857152"/>
              <a:gd name="connsiteY364" fmla="*/ 4290886 h 7227888"/>
              <a:gd name="connsiteX365" fmla="*/ 7000237 w 12857152"/>
              <a:gd name="connsiteY365" fmla="*/ 4249296 h 7227888"/>
              <a:gd name="connsiteX366" fmla="*/ 7000237 w 12857152"/>
              <a:gd name="connsiteY366" fmla="*/ 4111731 h 7227888"/>
              <a:gd name="connsiteX367" fmla="*/ 6904302 w 12857152"/>
              <a:gd name="connsiteY367" fmla="*/ 4102134 h 7227888"/>
              <a:gd name="connsiteX368" fmla="*/ 6894708 w 12857152"/>
              <a:gd name="connsiteY368" fmla="*/ 4060544 h 7227888"/>
              <a:gd name="connsiteX369" fmla="*/ 6888312 w 12857152"/>
              <a:gd name="connsiteY369" fmla="*/ 4015756 h 7227888"/>
              <a:gd name="connsiteX370" fmla="*/ 6795575 w 12857152"/>
              <a:gd name="connsiteY370" fmla="*/ 3993362 h 7227888"/>
              <a:gd name="connsiteX371" fmla="*/ 6789179 w 12857152"/>
              <a:gd name="connsiteY371" fmla="*/ 3983764 h 7227888"/>
              <a:gd name="connsiteX372" fmla="*/ 6805168 w 12857152"/>
              <a:gd name="connsiteY372" fmla="*/ 3948573 h 7227888"/>
              <a:gd name="connsiteX373" fmla="*/ 6891510 w 12857152"/>
              <a:gd name="connsiteY373" fmla="*/ 3935776 h 7227888"/>
              <a:gd name="connsiteX374" fmla="*/ 7009831 w 12857152"/>
              <a:gd name="connsiteY374" fmla="*/ 3913382 h 7227888"/>
              <a:gd name="connsiteX375" fmla="*/ 7163328 w 12857152"/>
              <a:gd name="connsiteY375" fmla="*/ 3890988 h 7227888"/>
              <a:gd name="connsiteX376" fmla="*/ 7230483 w 12857152"/>
              <a:gd name="connsiteY376" fmla="*/ 3903784 h 7227888"/>
              <a:gd name="connsiteX377" fmla="*/ 7361595 w 12857152"/>
              <a:gd name="connsiteY377" fmla="*/ 3929378 h 7227888"/>
              <a:gd name="connsiteX378" fmla="*/ 7383980 w 12857152"/>
              <a:gd name="connsiteY378" fmla="*/ 3942175 h 7227888"/>
              <a:gd name="connsiteX379" fmla="*/ 7425552 w 12857152"/>
              <a:gd name="connsiteY379" fmla="*/ 3958170 h 7227888"/>
              <a:gd name="connsiteX380" fmla="*/ 7486311 w 12857152"/>
              <a:gd name="connsiteY380" fmla="*/ 3961370 h 7227888"/>
              <a:gd name="connsiteX381" fmla="*/ 7492707 w 12857152"/>
              <a:gd name="connsiteY381" fmla="*/ 3958170 h 7227888"/>
              <a:gd name="connsiteX382" fmla="*/ 7499102 w 12857152"/>
              <a:gd name="connsiteY382" fmla="*/ 3836601 h 7227888"/>
              <a:gd name="connsiteX383" fmla="*/ 7511894 w 12857152"/>
              <a:gd name="connsiteY383" fmla="*/ 3689439 h 7227888"/>
              <a:gd name="connsiteX384" fmla="*/ 7521487 w 12857152"/>
              <a:gd name="connsiteY384" fmla="*/ 3571069 h 7227888"/>
              <a:gd name="connsiteX385" fmla="*/ 7521487 w 12857152"/>
              <a:gd name="connsiteY385" fmla="*/ 3417508 h 7227888"/>
              <a:gd name="connsiteX386" fmla="*/ 7499102 w 12857152"/>
              <a:gd name="connsiteY386" fmla="*/ 3414309 h 7227888"/>
              <a:gd name="connsiteX387" fmla="*/ 7233681 w 12857152"/>
              <a:gd name="connsiteY387" fmla="*/ 3420707 h 7227888"/>
              <a:gd name="connsiteX388" fmla="*/ 7102569 w 12857152"/>
              <a:gd name="connsiteY388" fmla="*/ 3427105 h 7227888"/>
              <a:gd name="connsiteX389" fmla="*/ 6939478 w 12857152"/>
              <a:gd name="connsiteY389" fmla="*/ 3433504 h 7227888"/>
              <a:gd name="connsiteX390" fmla="*/ 6801970 w 12857152"/>
              <a:gd name="connsiteY390" fmla="*/ 3436703 h 7227888"/>
              <a:gd name="connsiteX391" fmla="*/ 6654869 w 12857152"/>
              <a:gd name="connsiteY391" fmla="*/ 3443101 h 7227888"/>
              <a:gd name="connsiteX392" fmla="*/ 6498174 w 12857152"/>
              <a:gd name="connsiteY392" fmla="*/ 3449500 h 7227888"/>
              <a:gd name="connsiteX393" fmla="*/ 6331886 w 12857152"/>
              <a:gd name="connsiteY393" fmla="*/ 3455898 h 7227888"/>
              <a:gd name="connsiteX394" fmla="*/ 6162399 w 12857152"/>
              <a:gd name="connsiteY394" fmla="*/ 3462297 h 7227888"/>
              <a:gd name="connsiteX395" fmla="*/ 5967331 w 12857152"/>
              <a:gd name="connsiteY395" fmla="*/ 3468695 h 7227888"/>
              <a:gd name="connsiteX396" fmla="*/ 5797844 w 12857152"/>
              <a:gd name="connsiteY396" fmla="*/ 3471894 h 7227888"/>
              <a:gd name="connsiteX397" fmla="*/ 5567599 w 12857152"/>
              <a:gd name="connsiteY397" fmla="*/ 3478292 h 7227888"/>
              <a:gd name="connsiteX398" fmla="*/ 5500443 w 12857152"/>
              <a:gd name="connsiteY398" fmla="*/ 3484691 h 7227888"/>
              <a:gd name="connsiteX399" fmla="*/ 5497246 w 12857152"/>
              <a:gd name="connsiteY399" fmla="*/ 3507085 h 7227888"/>
              <a:gd name="connsiteX400" fmla="*/ 5497246 w 12857152"/>
              <a:gd name="connsiteY400" fmla="*/ 3571069 h 7227888"/>
              <a:gd name="connsiteX401" fmla="*/ 5487653 w 12857152"/>
              <a:gd name="connsiteY401" fmla="*/ 3779016 h 7227888"/>
              <a:gd name="connsiteX402" fmla="*/ 5490850 w 12857152"/>
              <a:gd name="connsiteY402" fmla="*/ 3871792 h 7227888"/>
              <a:gd name="connsiteX403" fmla="*/ 5490850 w 12857152"/>
              <a:gd name="connsiteY403" fmla="*/ 3897386 h 7227888"/>
              <a:gd name="connsiteX404" fmla="*/ 5490850 w 12857152"/>
              <a:gd name="connsiteY404" fmla="*/ 3993362 h 7227888"/>
              <a:gd name="connsiteX405" fmla="*/ 5471663 w 12857152"/>
              <a:gd name="connsiteY405" fmla="*/ 4223703 h 7227888"/>
              <a:gd name="connsiteX406" fmla="*/ 5471663 w 12857152"/>
              <a:gd name="connsiteY406" fmla="*/ 4345272 h 7227888"/>
              <a:gd name="connsiteX407" fmla="*/ 5494048 w 12857152"/>
              <a:gd name="connsiteY407" fmla="*/ 4370866 h 7227888"/>
              <a:gd name="connsiteX408" fmla="*/ 5513235 w 12857152"/>
              <a:gd name="connsiteY408" fmla="*/ 4409256 h 7227888"/>
              <a:gd name="connsiteX409" fmla="*/ 5471663 w 12857152"/>
              <a:gd name="connsiteY409" fmla="*/ 4412455 h 7227888"/>
              <a:gd name="connsiteX410" fmla="*/ 5471663 w 12857152"/>
              <a:gd name="connsiteY410" fmla="*/ 4434849 h 7227888"/>
              <a:gd name="connsiteX411" fmla="*/ 5494048 w 12857152"/>
              <a:gd name="connsiteY411" fmla="*/ 4438048 h 7227888"/>
              <a:gd name="connsiteX412" fmla="*/ 5548412 w 12857152"/>
              <a:gd name="connsiteY412" fmla="*/ 4438048 h 7227888"/>
              <a:gd name="connsiteX413" fmla="*/ 5695514 w 12857152"/>
              <a:gd name="connsiteY413" fmla="*/ 4447646 h 7227888"/>
              <a:gd name="connsiteX414" fmla="*/ 5733887 w 12857152"/>
              <a:gd name="connsiteY414" fmla="*/ 4428451 h 7227888"/>
              <a:gd name="connsiteX415" fmla="*/ 5740283 w 12857152"/>
              <a:gd name="connsiteY415" fmla="*/ 4386861 h 7227888"/>
              <a:gd name="connsiteX416" fmla="*/ 5746678 w 12857152"/>
              <a:gd name="connsiteY416" fmla="*/ 4332475 h 7227888"/>
              <a:gd name="connsiteX417" fmla="*/ 5746678 w 12857152"/>
              <a:gd name="connsiteY417" fmla="*/ 4268492 h 7227888"/>
              <a:gd name="connsiteX418" fmla="*/ 5711502 w 12857152"/>
              <a:gd name="connsiteY418" fmla="*/ 4236500 h 7227888"/>
              <a:gd name="connsiteX419" fmla="*/ 5657138 w 12857152"/>
              <a:gd name="connsiteY419" fmla="*/ 4236500 h 7227888"/>
              <a:gd name="connsiteX420" fmla="*/ 5650743 w 12857152"/>
              <a:gd name="connsiteY420" fmla="*/ 4182114 h 7227888"/>
              <a:gd name="connsiteX421" fmla="*/ 5625160 w 12857152"/>
              <a:gd name="connsiteY421" fmla="*/ 4156520 h 7227888"/>
              <a:gd name="connsiteX422" fmla="*/ 5567599 w 12857152"/>
              <a:gd name="connsiteY422" fmla="*/ 4143723 h 7227888"/>
              <a:gd name="connsiteX423" fmla="*/ 5551609 w 12857152"/>
              <a:gd name="connsiteY423" fmla="*/ 4124528 h 7227888"/>
              <a:gd name="connsiteX424" fmla="*/ 5564402 w 12857152"/>
              <a:gd name="connsiteY424" fmla="*/ 4111731 h 7227888"/>
              <a:gd name="connsiteX425" fmla="*/ 5605973 w 12857152"/>
              <a:gd name="connsiteY425" fmla="*/ 4095735 h 7227888"/>
              <a:gd name="connsiteX426" fmla="*/ 5705106 w 12857152"/>
              <a:gd name="connsiteY426" fmla="*/ 4076540 h 7227888"/>
              <a:gd name="connsiteX427" fmla="*/ 5829822 w 12857152"/>
              <a:gd name="connsiteY427" fmla="*/ 4054146 h 7227888"/>
              <a:gd name="connsiteX428" fmla="*/ 5852208 w 12857152"/>
              <a:gd name="connsiteY428" fmla="*/ 4044549 h 7227888"/>
              <a:gd name="connsiteX429" fmla="*/ 5916165 w 12857152"/>
              <a:gd name="connsiteY429" fmla="*/ 4044549 h 7227888"/>
              <a:gd name="connsiteX430" fmla="*/ 5999309 w 12857152"/>
              <a:gd name="connsiteY430" fmla="*/ 4066943 h 7227888"/>
              <a:gd name="connsiteX431" fmla="*/ 6085651 w 12857152"/>
              <a:gd name="connsiteY431" fmla="*/ 4082939 h 7227888"/>
              <a:gd name="connsiteX432" fmla="*/ 6095244 w 12857152"/>
              <a:gd name="connsiteY432" fmla="*/ 4089337 h 7227888"/>
              <a:gd name="connsiteX433" fmla="*/ 6140015 w 12857152"/>
              <a:gd name="connsiteY433" fmla="*/ 4105333 h 7227888"/>
              <a:gd name="connsiteX434" fmla="*/ 6210367 w 12857152"/>
              <a:gd name="connsiteY434" fmla="*/ 4105333 h 7227888"/>
              <a:gd name="connsiteX435" fmla="*/ 6165597 w 12857152"/>
              <a:gd name="connsiteY435" fmla="*/ 4140524 h 7227888"/>
              <a:gd name="connsiteX436" fmla="*/ 6156005 w 12857152"/>
              <a:gd name="connsiteY436" fmla="*/ 4143723 h 7227888"/>
              <a:gd name="connsiteX437" fmla="*/ 6104838 w 12857152"/>
              <a:gd name="connsiteY437" fmla="*/ 4159719 h 7227888"/>
              <a:gd name="connsiteX438" fmla="*/ 6095244 w 12857152"/>
              <a:gd name="connsiteY438" fmla="*/ 4236500 h 7227888"/>
              <a:gd name="connsiteX439" fmla="*/ 6002508 w 12857152"/>
              <a:gd name="connsiteY439" fmla="*/ 4236500 h 7227888"/>
              <a:gd name="connsiteX440" fmla="*/ 6002508 w 12857152"/>
              <a:gd name="connsiteY440" fmla="*/ 4294085 h 7227888"/>
              <a:gd name="connsiteX441" fmla="*/ 6002508 w 12857152"/>
              <a:gd name="connsiteY441" fmla="*/ 4348471 h 7227888"/>
              <a:gd name="connsiteX442" fmla="*/ 6021695 w 12857152"/>
              <a:gd name="connsiteY442" fmla="*/ 4383662 h 7227888"/>
              <a:gd name="connsiteX443" fmla="*/ 6040882 w 12857152"/>
              <a:gd name="connsiteY443" fmla="*/ 4396459 h 7227888"/>
              <a:gd name="connsiteX444" fmla="*/ 6050474 w 12857152"/>
              <a:gd name="connsiteY444" fmla="*/ 4425252 h 7227888"/>
              <a:gd name="connsiteX445" fmla="*/ 6066464 w 12857152"/>
              <a:gd name="connsiteY445" fmla="*/ 4460443 h 7227888"/>
              <a:gd name="connsiteX446" fmla="*/ 6072859 w 12857152"/>
              <a:gd name="connsiteY446" fmla="*/ 4463642 h 7227888"/>
              <a:gd name="connsiteX447" fmla="*/ 6053672 w 12857152"/>
              <a:gd name="connsiteY447" fmla="*/ 4495634 h 7227888"/>
              <a:gd name="connsiteX448" fmla="*/ 6053672 w 12857152"/>
              <a:gd name="connsiteY448" fmla="*/ 4668390 h 7227888"/>
              <a:gd name="connsiteX449" fmla="*/ 6034485 w 12857152"/>
              <a:gd name="connsiteY449" fmla="*/ 4671589 h 7227888"/>
              <a:gd name="connsiteX450" fmla="*/ 6002508 w 12857152"/>
              <a:gd name="connsiteY450" fmla="*/ 4709980 h 7227888"/>
              <a:gd name="connsiteX451" fmla="*/ 6002508 w 12857152"/>
              <a:gd name="connsiteY451" fmla="*/ 4978711 h 7227888"/>
              <a:gd name="connsiteX452" fmla="*/ 6008902 w 12857152"/>
              <a:gd name="connsiteY452" fmla="*/ 5125874 h 7227888"/>
              <a:gd name="connsiteX453" fmla="*/ 6012100 w 12857152"/>
              <a:gd name="connsiteY453" fmla="*/ 5292231 h 7227888"/>
              <a:gd name="connsiteX454" fmla="*/ 6037683 w 12857152"/>
              <a:gd name="connsiteY454" fmla="*/ 5324223 h 7227888"/>
              <a:gd name="connsiteX455" fmla="*/ 6056870 w 12857152"/>
              <a:gd name="connsiteY455" fmla="*/ 5359414 h 7227888"/>
              <a:gd name="connsiteX456" fmla="*/ 6018496 w 12857152"/>
              <a:gd name="connsiteY456" fmla="*/ 5362614 h 7227888"/>
              <a:gd name="connsiteX457" fmla="*/ 6072859 w 12857152"/>
              <a:gd name="connsiteY457" fmla="*/ 5397805 h 7227888"/>
              <a:gd name="connsiteX458" fmla="*/ 6063266 w 12857152"/>
              <a:gd name="connsiteY458" fmla="*/ 5426597 h 7227888"/>
              <a:gd name="connsiteX459" fmla="*/ 6053672 w 12857152"/>
              <a:gd name="connsiteY459" fmla="*/ 5452191 h 7227888"/>
              <a:gd name="connsiteX460" fmla="*/ 6053672 w 12857152"/>
              <a:gd name="connsiteY460" fmla="*/ 5573760 h 7227888"/>
              <a:gd name="connsiteX461" fmla="*/ 6037683 w 12857152"/>
              <a:gd name="connsiteY461" fmla="*/ 5608951 h 7227888"/>
              <a:gd name="connsiteX462" fmla="*/ 6024892 w 12857152"/>
              <a:gd name="connsiteY462" fmla="*/ 5644142 h 7227888"/>
              <a:gd name="connsiteX463" fmla="*/ 6031287 w 12857152"/>
              <a:gd name="connsiteY463" fmla="*/ 5701727 h 7227888"/>
              <a:gd name="connsiteX464" fmla="*/ 6034485 w 12857152"/>
              <a:gd name="connsiteY464" fmla="*/ 5781707 h 7227888"/>
              <a:gd name="connsiteX465" fmla="*/ 6034485 w 12857152"/>
              <a:gd name="connsiteY465" fmla="*/ 5816898 h 7227888"/>
              <a:gd name="connsiteX466" fmla="*/ 6028089 w 12857152"/>
              <a:gd name="connsiteY466" fmla="*/ 5941666 h 7227888"/>
              <a:gd name="connsiteX467" fmla="*/ 6024892 w 12857152"/>
              <a:gd name="connsiteY467" fmla="*/ 5976857 h 7227888"/>
              <a:gd name="connsiteX468" fmla="*/ 5893780 w 12857152"/>
              <a:gd name="connsiteY468" fmla="*/ 5976857 h 7227888"/>
              <a:gd name="connsiteX469" fmla="*/ 5874592 w 12857152"/>
              <a:gd name="connsiteY469" fmla="*/ 5970459 h 7227888"/>
              <a:gd name="connsiteX470" fmla="*/ 5823427 w 12857152"/>
              <a:gd name="connsiteY470" fmla="*/ 5964061 h 7227888"/>
              <a:gd name="connsiteX471" fmla="*/ 5737086 w 12857152"/>
              <a:gd name="connsiteY471" fmla="*/ 5948065 h 7227888"/>
              <a:gd name="connsiteX472" fmla="*/ 5740283 w 12857152"/>
              <a:gd name="connsiteY472" fmla="*/ 5868085 h 7227888"/>
              <a:gd name="connsiteX473" fmla="*/ 5740283 w 12857152"/>
              <a:gd name="connsiteY473" fmla="*/ 5848890 h 7227888"/>
              <a:gd name="connsiteX474" fmla="*/ 5740283 w 12857152"/>
              <a:gd name="connsiteY474" fmla="*/ 5660138 h 7227888"/>
              <a:gd name="connsiteX475" fmla="*/ 5743480 w 12857152"/>
              <a:gd name="connsiteY475" fmla="*/ 5634544 h 7227888"/>
              <a:gd name="connsiteX476" fmla="*/ 5724293 w 12857152"/>
              <a:gd name="connsiteY476" fmla="*/ 5615349 h 7227888"/>
              <a:gd name="connsiteX477" fmla="*/ 5548412 w 12857152"/>
              <a:gd name="connsiteY477" fmla="*/ 5628146 h 7227888"/>
              <a:gd name="connsiteX478" fmla="*/ 5526026 w 12857152"/>
              <a:gd name="connsiteY478" fmla="*/ 5647341 h 7227888"/>
              <a:gd name="connsiteX479" fmla="*/ 5526026 w 12857152"/>
              <a:gd name="connsiteY479" fmla="*/ 5663337 h 7227888"/>
              <a:gd name="connsiteX480" fmla="*/ 5519631 w 12857152"/>
              <a:gd name="connsiteY480" fmla="*/ 5842492 h 7227888"/>
              <a:gd name="connsiteX481" fmla="*/ 5516433 w 12857152"/>
              <a:gd name="connsiteY481" fmla="*/ 5976857 h 7227888"/>
              <a:gd name="connsiteX482" fmla="*/ 5516433 w 12857152"/>
              <a:gd name="connsiteY482" fmla="*/ 5986455 h 7227888"/>
              <a:gd name="connsiteX483" fmla="*/ 5449279 w 12857152"/>
              <a:gd name="connsiteY483" fmla="*/ 6037642 h 7227888"/>
              <a:gd name="connsiteX484" fmla="*/ 5375728 w 12857152"/>
              <a:gd name="connsiteY484" fmla="*/ 6028044 h 7227888"/>
              <a:gd name="connsiteX485" fmla="*/ 5324561 w 12857152"/>
              <a:gd name="connsiteY485" fmla="*/ 6034443 h 7227888"/>
              <a:gd name="connsiteX486" fmla="*/ 5123098 w 12857152"/>
              <a:gd name="connsiteY486" fmla="*/ 6034443 h 7227888"/>
              <a:gd name="connsiteX487" fmla="*/ 5091118 w 12857152"/>
              <a:gd name="connsiteY487" fmla="*/ 6037642 h 7227888"/>
              <a:gd name="connsiteX488" fmla="*/ 5059140 w 12857152"/>
              <a:gd name="connsiteY488" fmla="*/ 6031244 h 7227888"/>
              <a:gd name="connsiteX489" fmla="*/ 5033557 w 12857152"/>
              <a:gd name="connsiteY489" fmla="*/ 5980057 h 7227888"/>
              <a:gd name="connsiteX490" fmla="*/ 5046348 w 12857152"/>
              <a:gd name="connsiteY490" fmla="*/ 5887280 h 7227888"/>
              <a:gd name="connsiteX491" fmla="*/ 5049547 w 12857152"/>
              <a:gd name="connsiteY491" fmla="*/ 5848890 h 7227888"/>
              <a:gd name="connsiteX492" fmla="*/ 5078327 w 12857152"/>
              <a:gd name="connsiteY492" fmla="*/ 5685731 h 7227888"/>
              <a:gd name="connsiteX493" fmla="*/ 5087921 w 12857152"/>
              <a:gd name="connsiteY493" fmla="*/ 5650540 h 7227888"/>
              <a:gd name="connsiteX494" fmla="*/ 5017567 w 12857152"/>
              <a:gd name="connsiteY494" fmla="*/ 5660138 h 7227888"/>
              <a:gd name="connsiteX495" fmla="*/ 4995183 w 12857152"/>
              <a:gd name="connsiteY495" fmla="*/ 5660138 h 7227888"/>
              <a:gd name="connsiteX496" fmla="*/ 4809707 w 12857152"/>
              <a:gd name="connsiteY496" fmla="*/ 5660138 h 7227888"/>
              <a:gd name="connsiteX497" fmla="*/ 4732958 w 12857152"/>
              <a:gd name="connsiteY497" fmla="*/ 5660138 h 7227888"/>
              <a:gd name="connsiteX498" fmla="*/ 4697782 w 12857152"/>
              <a:gd name="connsiteY498" fmla="*/ 5660138 h 7227888"/>
              <a:gd name="connsiteX499" fmla="*/ 4697782 w 12857152"/>
              <a:gd name="connsiteY499" fmla="*/ 5685731 h 7227888"/>
              <a:gd name="connsiteX500" fmla="*/ 4700980 w 12857152"/>
              <a:gd name="connsiteY500" fmla="*/ 5762512 h 7227888"/>
              <a:gd name="connsiteX501" fmla="*/ 4710573 w 12857152"/>
              <a:gd name="connsiteY501" fmla="*/ 5871284 h 7227888"/>
              <a:gd name="connsiteX502" fmla="*/ 4713771 w 12857152"/>
              <a:gd name="connsiteY502" fmla="*/ 5896878 h 7227888"/>
              <a:gd name="connsiteX503" fmla="*/ 4720167 w 12857152"/>
              <a:gd name="connsiteY503" fmla="*/ 5980057 h 7227888"/>
              <a:gd name="connsiteX504" fmla="*/ 4723366 w 12857152"/>
              <a:gd name="connsiteY504" fmla="*/ 6015248 h 7227888"/>
              <a:gd name="connsiteX505" fmla="*/ 4736156 w 12857152"/>
              <a:gd name="connsiteY505" fmla="*/ 6060036 h 7227888"/>
              <a:gd name="connsiteX506" fmla="*/ 4691386 w 12857152"/>
              <a:gd name="connsiteY506" fmla="*/ 6079231 h 7227888"/>
              <a:gd name="connsiteX507" fmla="*/ 4473932 w 12857152"/>
              <a:gd name="connsiteY507" fmla="*/ 6092028 h 7227888"/>
              <a:gd name="connsiteX508" fmla="*/ 4445152 w 12857152"/>
              <a:gd name="connsiteY508" fmla="*/ 6098426 h 7227888"/>
              <a:gd name="connsiteX509" fmla="*/ 4406777 w 12857152"/>
              <a:gd name="connsiteY509" fmla="*/ 6082431 h 7227888"/>
              <a:gd name="connsiteX510" fmla="*/ 4393986 w 12857152"/>
              <a:gd name="connsiteY510" fmla="*/ 5960861 h 7227888"/>
              <a:gd name="connsiteX511" fmla="*/ 4400382 w 12857152"/>
              <a:gd name="connsiteY511" fmla="*/ 5938467 h 7227888"/>
              <a:gd name="connsiteX512" fmla="*/ 4413173 w 12857152"/>
              <a:gd name="connsiteY512" fmla="*/ 5781707 h 7227888"/>
              <a:gd name="connsiteX513" fmla="*/ 4419569 w 12857152"/>
              <a:gd name="connsiteY513" fmla="*/ 5743317 h 7227888"/>
              <a:gd name="connsiteX514" fmla="*/ 4422767 w 12857152"/>
              <a:gd name="connsiteY514" fmla="*/ 5676134 h 7227888"/>
              <a:gd name="connsiteX515" fmla="*/ 4355612 w 12857152"/>
              <a:gd name="connsiteY515" fmla="*/ 5666536 h 7227888"/>
              <a:gd name="connsiteX516" fmla="*/ 4355612 w 12857152"/>
              <a:gd name="connsiteY516" fmla="*/ 5471386 h 7227888"/>
              <a:gd name="connsiteX517" fmla="*/ 4336424 w 12857152"/>
              <a:gd name="connsiteY517" fmla="*/ 5464987 h 7227888"/>
              <a:gd name="connsiteX518" fmla="*/ 4362007 w 12857152"/>
              <a:gd name="connsiteY518" fmla="*/ 5426597 h 7227888"/>
              <a:gd name="connsiteX519" fmla="*/ 4387590 w 12857152"/>
              <a:gd name="connsiteY519" fmla="*/ 5423398 h 7227888"/>
              <a:gd name="connsiteX520" fmla="*/ 4397184 w 12857152"/>
              <a:gd name="connsiteY520" fmla="*/ 5404203 h 7227888"/>
              <a:gd name="connsiteX521" fmla="*/ 4362007 w 12857152"/>
              <a:gd name="connsiteY521" fmla="*/ 5397805 h 7227888"/>
              <a:gd name="connsiteX522" fmla="*/ 4362007 w 12857152"/>
              <a:gd name="connsiteY522" fmla="*/ 5369012 h 7227888"/>
              <a:gd name="connsiteX523" fmla="*/ 4416371 w 12857152"/>
              <a:gd name="connsiteY523" fmla="*/ 5340219 h 7227888"/>
              <a:gd name="connsiteX524" fmla="*/ 4435558 w 12857152"/>
              <a:gd name="connsiteY524" fmla="*/ 5305028 h 7227888"/>
              <a:gd name="connsiteX525" fmla="*/ 4435558 w 12857152"/>
              <a:gd name="connsiteY525" fmla="*/ 5183459 h 7227888"/>
              <a:gd name="connsiteX526" fmla="*/ 4438756 w 12857152"/>
              <a:gd name="connsiteY526" fmla="*/ 4770764 h 7227888"/>
              <a:gd name="connsiteX527" fmla="*/ 4445152 w 12857152"/>
              <a:gd name="connsiteY527" fmla="*/ 4658793 h 7227888"/>
              <a:gd name="connsiteX528" fmla="*/ 4445152 w 12857152"/>
              <a:gd name="connsiteY528" fmla="*/ 4639597 h 7227888"/>
              <a:gd name="connsiteX529" fmla="*/ 4374799 w 12857152"/>
              <a:gd name="connsiteY529" fmla="*/ 4639597 h 7227888"/>
              <a:gd name="connsiteX530" fmla="*/ 4371601 w 12857152"/>
              <a:gd name="connsiteY530" fmla="*/ 4610804 h 7227888"/>
              <a:gd name="connsiteX531" fmla="*/ 4371601 w 12857152"/>
              <a:gd name="connsiteY531" fmla="*/ 4486036 h 7227888"/>
              <a:gd name="connsiteX532" fmla="*/ 4365205 w 12857152"/>
              <a:gd name="connsiteY532" fmla="*/ 4441248 h 7227888"/>
              <a:gd name="connsiteX533" fmla="*/ 4339622 w 12857152"/>
              <a:gd name="connsiteY533" fmla="*/ 4438048 h 7227888"/>
              <a:gd name="connsiteX534" fmla="*/ 4368403 w 12857152"/>
              <a:gd name="connsiteY534" fmla="*/ 4393260 h 7227888"/>
              <a:gd name="connsiteX535" fmla="*/ 4393986 w 12857152"/>
              <a:gd name="connsiteY535" fmla="*/ 4396459 h 7227888"/>
              <a:gd name="connsiteX536" fmla="*/ 4416371 w 12857152"/>
              <a:gd name="connsiteY536" fmla="*/ 4374065 h 7227888"/>
              <a:gd name="connsiteX537" fmla="*/ 4374799 w 12857152"/>
              <a:gd name="connsiteY537" fmla="*/ 4370866 h 7227888"/>
              <a:gd name="connsiteX538" fmla="*/ 4390788 w 12857152"/>
              <a:gd name="connsiteY538" fmla="*/ 4335674 h 7227888"/>
              <a:gd name="connsiteX539" fmla="*/ 4438756 w 12857152"/>
              <a:gd name="connsiteY539" fmla="*/ 4306882 h 7227888"/>
              <a:gd name="connsiteX540" fmla="*/ 4451547 w 12857152"/>
              <a:gd name="connsiteY540" fmla="*/ 4287687 h 7227888"/>
              <a:gd name="connsiteX541" fmla="*/ 4451547 w 12857152"/>
              <a:gd name="connsiteY541" fmla="*/ 4162918 h 7227888"/>
              <a:gd name="connsiteX542" fmla="*/ 4330029 w 12857152"/>
              <a:gd name="connsiteY542" fmla="*/ 4153321 h 7227888"/>
              <a:gd name="connsiteX543" fmla="*/ 4320435 w 12857152"/>
              <a:gd name="connsiteY543" fmla="*/ 4102134 h 7227888"/>
              <a:gd name="connsiteX544" fmla="*/ 4288457 w 12857152"/>
              <a:gd name="connsiteY544" fmla="*/ 4063744 h 7227888"/>
              <a:gd name="connsiteX545" fmla="*/ 4195719 w 12857152"/>
              <a:gd name="connsiteY545" fmla="*/ 4018955 h 7227888"/>
              <a:gd name="connsiteX546" fmla="*/ 4234093 w 12857152"/>
              <a:gd name="connsiteY546" fmla="*/ 4009357 h 7227888"/>
              <a:gd name="connsiteX547" fmla="*/ 4502713 w 12857152"/>
              <a:gd name="connsiteY547" fmla="*/ 3967768 h 7227888"/>
              <a:gd name="connsiteX548" fmla="*/ 4585857 w 12857152"/>
              <a:gd name="connsiteY548" fmla="*/ 3958170 h 7227888"/>
              <a:gd name="connsiteX549" fmla="*/ 4598648 w 12857152"/>
              <a:gd name="connsiteY549" fmla="*/ 3958170 h 7227888"/>
              <a:gd name="connsiteX550" fmla="*/ 4691386 w 12857152"/>
              <a:gd name="connsiteY550" fmla="*/ 3970967 h 7227888"/>
              <a:gd name="connsiteX551" fmla="*/ 4739354 w 12857152"/>
              <a:gd name="connsiteY551" fmla="*/ 3990162 h 7227888"/>
              <a:gd name="connsiteX552" fmla="*/ 4755343 w 12857152"/>
              <a:gd name="connsiteY552" fmla="*/ 3983764 h 7227888"/>
              <a:gd name="connsiteX553" fmla="*/ 4953610 w 12857152"/>
              <a:gd name="connsiteY553" fmla="*/ 4034951 h 7227888"/>
              <a:gd name="connsiteX554" fmla="*/ 4828894 w 12857152"/>
              <a:gd name="connsiteY554" fmla="*/ 4086138 h 7227888"/>
              <a:gd name="connsiteX555" fmla="*/ 4816103 w 12857152"/>
              <a:gd name="connsiteY555" fmla="*/ 4169317 h 7227888"/>
              <a:gd name="connsiteX556" fmla="*/ 4761739 w 12857152"/>
              <a:gd name="connsiteY556" fmla="*/ 4169317 h 7227888"/>
              <a:gd name="connsiteX557" fmla="*/ 4707376 w 12857152"/>
              <a:gd name="connsiteY557" fmla="*/ 4169317 h 7227888"/>
              <a:gd name="connsiteX558" fmla="*/ 4684992 w 12857152"/>
              <a:gd name="connsiteY558" fmla="*/ 4188512 h 7227888"/>
              <a:gd name="connsiteX559" fmla="*/ 4684992 w 12857152"/>
              <a:gd name="connsiteY559" fmla="*/ 4290886 h 7227888"/>
              <a:gd name="connsiteX560" fmla="*/ 4700980 w 12857152"/>
              <a:gd name="connsiteY560" fmla="*/ 4313280 h 7227888"/>
              <a:gd name="connsiteX561" fmla="*/ 4748948 w 12857152"/>
              <a:gd name="connsiteY561" fmla="*/ 4338874 h 7227888"/>
              <a:gd name="connsiteX562" fmla="*/ 4764938 w 12857152"/>
              <a:gd name="connsiteY562" fmla="*/ 4348471 h 7227888"/>
              <a:gd name="connsiteX563" fmla="*/ 4774530 w 12857152"/>
              <a:gd name="connsiteY563" fmla="*/ 4370866 h 7227888"/>
              <a:gd name="connsiteX564" fmla="*/ 4755343 w 12857152"/>
              <a:gd name="connsiteY564" fmla="*/ 4383662 h 7227888"/>
              <a:gd name="connsiteX565" fmla="*/ 4732958 w 12857152"/>
              <a:gd name="connsiteY565" fmla="*/ 4383662 h 7227888"/>
              <a:gd name="connsiteX566" fmla="*/ 4742552 w 12857152"/>
              <a:gd name="connsiteY566" fmla="*/ 4402857 h 7227888"/>
              <a:gd name="connsiteX567" fmla="*/ 4816103 w 12857152"/>
              <a:gd name="connsiteY567" fmla="*/ 4412455 h 7227888"/>
              <a:gd name="connsiteX568" fmla="*/ 4854477 w 12857152"/>
              <a:gd name="connsiteY568" fmla="*/ 4415654 h 7227888"/>
              <a:gd name="connsiteX569" fmla="*/ 4921632 w 12857152"/>
              <a:gd name="connsiteY569" fmla="*/ 4415654 h 7227888"/>
              <a:gd name="connsiteX570" fmla="*/ 5100712 w 12857152"/>
              <a:gd name="connsiteY570" fmla="*/ 4422052 h 7227888"/>
              <a:gd name="connsiteX571" fmla="*/ 5129493 w 12857152"/>
              <a:gd name="connsiteY571" fmla="*/ 4422052 h 7227888"/>
              <a:gd name="connsiteX572" fmla="*/ 5129493 w 12857152"/>
              <a:gd name="connsiteY572" fmla="*/ 4402857 h 7227888"/>
              <a:gd name="connsiteX573" fmla="*/ 5103911 w 12857152"/>
              <a:gd name="connsiteY573" fmla="*/ 4399658 h 7227888"/>
              <a:gd name="connsiteX574" fmla="*/ 5084722 w 12857152"/>
              <a:gd name="connsiteY574" fmla="*/ 4386861 h 7227888"/>
              <a:gd name="connsiteX575" fmla="*/ 5097514 w 12857152"/>
              <a:gd name="connsiteY575" fmla="*/ 4367666 h 7227888"/>
              <a:gd name="connsiteX576" fmla="*/ 5139086 w 12857152"/>
              <a:gd name="connsiteY576" fmla="*/ 4348471 h 7227888"/>
              <a:gd name="connsiteX577" fmla="*/ 5158273 w 12857152"/>
              <a:gd name="connsiteY577" fmla="*/ 4319679 h 7227888"/>
              <a:gd name="connsiteX578" fmla="*/ 5164670 w 12857152"/>
              <a:gd name="connsiteY578" fmla="*/ 4194910 h 7227888"/>
              <a:gd name="connsiteX579" fmla="*/ 5174262 w 12857152"/>
              <a:gd name="connsiteY579" fmla="*/ 4018955 h 7227888"/>
              <a:gd name="connsiteX580" fmla="*/ 5187054 w 12857152"/>
              <a:gd name="connsiteY580" fmla="*/ 3846199 h 7227888"/>
              <a:gd name="connsiteX581" fmla="*/ 5203044 w 12857152"/>
              <a:gd name="connsiteY581" fmla="*/ 3689439 h 7227888"/>
              <a:gd name="connsiteX582" fmla="*/ 5215834 w 12857152"/>
              <a:gd name="connsiteY582" fmla="*/ 3551874 h 7227888"/>
              <a:gd name="connsiteX583" fmla="*/ 5222231 w 12857152"/>
              <a:gd name="connsiteY583" fmla="*/ 3487890 h 7227888"/>
              <a:gd name="connsiteX584" fmla="*/ 5148680 w 12857152"/>
              <a:gd name="connsiteY584" fmla="*/ 3491089 h 7227888"/>
              <a:gd name="connsiteX585" fmla="*/ 5059140 w 12857152"/>
              <a:gd name="connsiteY585" fmla="*/ 3494288 h 7227888"/>
              <a:gd name="connsiteX586" fmla="*/ 4969600 w 12857152"/>
              <a:gd name="connsiteY586" fmla="*/ 3494288 h 7227888"/>
              <a:gd name="connsiteX587" fmla="*/ 4470734 w 12857152"/>
              <a:gd name="connsiteY587" fmla="*/ 3500687 h 7227888"/>
              <a:gd name="connsiteX588" fmla="*/ 4435558 w 12857152"/>
              <a:gd name="connsiteY588" fmla="*/ 3500687 h 7227888"/>
              <a:gd name="connsiteX589" fmla="*/ 4435558 w 12857152"/>
              <a:gd name="connsiteY589" fmla="*/ 3247951 h 7227888"/>
              <a:gd name="connsiteX590" fmla="*/ 4419569 w 12857152"/>
              <a:gd name="connsiteY590" fmla="*/ 3244752 h 7227888"/>
              <a:gd name="connsiteX591" fmla="*/ 4397184 w 12857152"/>
              <a:gd name="connsiteY591" fmla="*/ 3225557 h 7227888"/>
              <a:gd name="connsiteX592" fmla="*/ 4419569 w 12857152"/>
              <a:gd name="connsiteY592" fmla="*/ 3203162 h 7227888"/>
              <a:gd name="connsiteX593" fmla="*/ 4448349 w 12857152"/>
              <a:gd name="connsiteY593" fmla="*/ 3199963 h 7227888"/>
              <a:gd name="connsiteX594" fmla="*/ 4550681 w 12857152"/>
              <a:gd name="connsiteY594" fmla="*/ 3206362 h 7227888"/>
              <a:gd name="connsiteX595" fmla="*/ 4768135 w 12857152"/>
              <a:gd name="connsiteY595" fmla="*/ 3212760 h 7227888"/>
              <a:gd name="connsiteX596" fmla="*/ 5110305 w 12857152"/>
              <a:gd name="connsiteY596" fmla="*/ 3215959 h 7227888"/>
              <a:gd name="connsiteX597" fmla="*/ 5113503 w 12857152"/>
              <a:gd name="connsiteY597" fmla="*/ 3215959 h 7227888"/>
              <a:gd name="connsiteX598" fmla="*/ 5097514 w 12857152"/>
              <a:gd name="connsiteY598" fmla="*/ 3180768 h 7227888"/>
              <a:gd name="connsiteX599" fmla="*/ 5087921 w 12857152"/>
              <a:gd name="connsiteY599" fmla="*/ 3177569 h 7227888"/>
              <a:gd name="connsiteX600" fmla="*/ 5068734 w 12857152"/>
              <a:gd name="connsiteY600" fmla="*/ 3158374 h 7227888"/>
              <a:gd name="connsiteX601" fmla="*/ 5084722 w 12857152"/>
              <a:gd name="connsiteY601" fmla="*/ 3142378 h 7227888"/>
              <a:gd name="connsiteX602" fmla="*/ 5212637 w 12857152"/>
              <a:gd name="connsiteY602" fmla="*/ 3071996 h 7227888"/>
              <a:gd name="connsiteX603" fmla="*/ 5238219 w 12857152"/>
              <a:gd name="connsiteY603" fmla="*/ 3030406 h 7227888"/>
              <a:gd name="connsiteX604" fmla="*/ 5238219 w 12857152"/>
              <a:gd name="connsiteY604" fmla="*/ 2947228 h 7227888"/>
              <a:gd name="connsiteX605" fmla="*/ 5196647 w 12857152"/>
              <a:gd name="connsiteY605" fmla="*/ 2940829 h 7227888"/>
              <a:gd name="connsiteX606" fmla="*/ 5171064 w 12857152"/>
              <a:gd name="connsiteY606" fmla="*/ 2908837 h 7227888"/>
              <a:gd name="connsiteX607" fmla="*/ 5171064 w 12857152"/>
              <a:gd name="connsiteY607" fmla="*/ 2835256 h 7227888"/>
              <a:gd name="connsiteX608" fmla="*/ 5139086 w 12857152"/>
              <a:gd name="connsiteY608" fmla="*/ 2832057 h 7227888"/>
              <a:gd name="connsiteX609" fmla="*/ 4892851 w 12857152"/>
              <a:gd name="connsiteY609" fmla="*/ 2832057 h 7227888"/>
              <a:gd name="connsiteX610" fmla="*/ 4707376 w 12857152"/>
              <a:gd name="connsiteY610" fmla="*/ 2825658 h 7227888"/>
              <a:gd name="connsiteX611" fmla="*/ 4505911 w 12857152"/>
              <a:gd name="connsiteY611" fmla="*/ 2816061 h 7227888"/>
              <a:gd name="connsiteX612" fmla="*/ 4416371 w 12857152"/>
              <a:gd name="connsiteY612" fmla="*/ 2803264 h 7227888"/>
              <a:gd name="connsiteX613" fmla="*/ 4387590 w 12857152"/>
              <a:gd name="connsiteY613" fmla="*/ 2774471 h 7227888"/>
              <a:gd name="connsiteX614" fmla="*/ 4349216 w 12857152"/>
              <a:gd name="connsiteY614" fmla="*/ 2614512 h 7227888"/>
              <a:gd name="connsiteX615" fmla="*/ 4314040 w 12857152"/>
              <a:gd name="connsiteY615" fmla="*/ 2582520 h 7227888"/>
              <a:gd name="connsiteX616" fmla="*/ 4186125 w 12857152"/>
              <a:gd name="connsiteY616" fmla="*/ 2560126 h 7227888"/>
              <a:gd name="connsiteX617" fmla="*/ 4170136 w 12857152"/>
              <a:gd name="connsiteY617" fmla="*/ 2544130 h 7227888"/>
              <a:gd name="connsiteX618" fmla="*/ 4144553 w 12857152"/>
              <a:gd name="connsiteY618" fmla="*/ 2473748 h 7227888"/>
              <a:gd name="connsiteX619" fmla="*/ 4115773 w 12857152"/>
              <a:gd name="connsiteY619" fmla="*/ 2454553 h 7227888"/>
              <a:gd name="connsiteX620" fmla="*/ 4035826 w 12857152"/>
              <a:gd name="connsiteY620" fmla="*/ 2444955 h 7227888"/>
              <a:gd name="connsiteX621" fmla="*/ 3968671 w 12857152"/>
              <a:gd name="connsiteY621" fmla="*/ 2467350 h 7227888"/>
              <a:gd name="connsiteX622" fmla="*/ 3962276 w 12857152"/>
              <a:gd name="connsiteY622" fmla="*/ 2473748 h 7227888"/>
              <a:gd name="connsiteX623" fmla="*/ 3920703 w 12857152"/>
              <a:gd name="connsiteY623" fmla="*/ 2470549 h 7227888"/>
              <a:gd name="connsiteX624" fmla="*/ 3904714 w 12857152"/>
              <a:gd name="connsiteY624" fmla="*/ 2441756 h 7227888"/>
              <a:gd name="connsiteX625" fmla="*/ 3863142 w 12857152"/>
              <a:gd name="connsiteY625" fmla="*/ 2416163 h 7227888"/>
              <a:gd name="connsiteX626" fmla="*/ 3827966 w 12857152"/>
              <a:gd name="connsiteY626" fmla="*/ 2403366 h 7227888"/>
              <a:gd name="connsiteX627" fmla="*/ 3767206 w 12857152"/>
              <a:gd name="connsiteY627" fmla="*/ 2364976 h 7227888"/>
              <a:gd name="connsiteX628" fmla="*/ 3770404 w 12857152"/>
              <a:gd name="connsiteY628" fmla="*/ 2336183 h 7227888"/>
              <a:gd name="connsiteX629" fmla="*/ 3821570 w 12857152"/>
              <a:gd name="connsiteY629" fmla="*/ 2291394 h 7227888"/>
              <a:gd name="connsiteX630" fmla="*/ 3914308 w 12857152"/>
              <a:gd name="connsiteY630" fmla="*/ 2205017 h 7227888"/>
              <a:gd name="connsiteX631" fmla="*/ 3920703 w 12857152"/>
              <a:gd name="connsiteY631" fmla="*/ 2160228 h 7227888"/>
              <a:gd name="connsiteX632" fmla="*/ 3914308 w 12857152"/>
              <a:gd name="connsiteY632" fmla="*/ 2147431 h 7227888"/>
              <a:gd name="connsiteX633" fmla="*/ 3872736 w 12857152"/>
              <a:gd name="connsiteY633" fmla="*/ 2102643 h 7227888"/>
              <a:gd name="connsiteX634" fmla="*/ 3850351 w 12857152"/>
              <a:gd name="connsiteY634" fmla="*/ 2080249 h 7227888"/>
              <a:gd name="connsiteX635" fmla="*/ 3834361 w 12857152"/>
              <a:gd name="connsiteY635" fmla="*/ 2016265 h 7227888"/>
              <a:gd name="connsiteX636" fmla="*/ 3821570 w 12857152"/>
              <a:gd name="connsiteY636" fmla="*/ 1984273 h 7227888"/>
              <a:gd name="connsiteX637" fmla="*/ 3850351 w 12857152"/>
              <a:gd name="connsiteY637" fmla="*/ 1990671 h 7227888"/>
              <a:gd name="connsiteX638" fmla="*/ 4026233 w 12857152"/>
              <a:gd name="connsiteY638" fmla="*/ 2057854 h 7227888"/>
              <a:gd name="connsiteX639" fmla="*/ 4205312 w 12857152"/>
              <a:gd name="connsiteY639" fmla="*/ 2099444 h 7227888"/>
              <a:gd name="connsiteX640" fmla="*/ 4317237 w 12857152"/>
              <a:gd name="connsiteY640" fmla="*/ 2115439 h 7227888"/>
              <a:gd name="connsiteX641" fmla="*/ 4441954 w 12857152"/>
              <a:gd name="connsiteY641" fmla="*/ 2128236 h 7227888"/>
              <a:gd name="connsiteX642" fmla="*/ 4557077 w 12857152"/>
              <a:gd name="connsiteY642" fmla="*/ 2141033 h 7227888"/>
              <a:gd name="connsiteX643" fmla="*/ 4726563 w 12857152"/>
              <a:gd name="connsiteY643" fmla="*/ 2160228 h 7227888"/>
              <a:gd name="connsiteX644" fmla="*/ 4838489 w 12857152"/>
              <a:gd name="connsiteY644" fmla="*/ 2166627 h 7227888"/>
              <a:gd name="connsiteX645" fmla="*/ 5001578 w 12857152"/>
              <a:gd name="connsiteY645" fmla="*/ 2176224 h 7227888"/>
              <a:gd name="connsiteX646" fmla="*/ 5011173 w 12857152"/>
              <a:gd name="connsiteY646" fmla="*/ 2176224 h 7227888"/>
              <a:gd name="connsiteX647" fmla="*/ 5260605 w 12857152"/>
              <a:gd name="connsiteY647" fmla="*/ 2182623 h 7227888"/>
              <a:gd name="connsiteX648" fmla="*/ 5391716 w 12857152"/>
              <a:gd name="connsiteY648" fmla="*/ 2176224 h 7227888"/>
              <a:gd name="connsiteX649" fmla="*/ 5423695 w 12857152"/>
              <a:gd name="connsiteY649" fmla="*/ 2182623 h 7227888"/>
              <a:gd name="connsiteX650" fmla="*/ 5452476 w 12857152"/>
              <a:gd name="connsiteY650" fmla="*/ 2185822 h 7227888"/>
              <a:gd name="connsiteX651" fmla="*/ 5490850 w 12857152"/>
              <a:gd name="connsiteY651" fmla="*/ 2182623 h 7227888"/>
              <a:gd name="connsiteX652" fmla="*/ 5551609 w 12857152"/>
              <a:gd name="connsiteY652" fmla="*/ 2176224 h 7227888"/>
              <a:gd name="connsiteX653" fmla="*/ 5602776 w 12857152"/>
              <a:gd name="connsiteY653" fmla="*/ 2176224 h 7227888"/>
              <a:gd name="connsiteX654" fmla="*/ 5756273 w 12857152"/>
              <a:gd name="connsiteY654" fmla="*/ 2176224 h 7227888"/>
              <a:gd name="connsiteX655" fmla="*/ 5909770 w 12857152"/>
              <a:gd name="connsiteY655" fmla="*/ 2169826 h 7227888"/>
              <a:gd name="connsiteX656" fmla="*/ 6031287 w 12857152"/>
              <a:gd name="connsiteY656" fmla="*/ 2166627 h 7227888"/>
              <a:gd name="connsiteX657" fmla="*/ 6191180 w 12857152"/>
              <a:gd name="connsiteY657" fmla="*/ 2153830 h 7227888"/>
              <a:gd name="connsiteX658" fmla="*/ 6197576 w 12857152"/>
              <a:gd name="connsiteY658" fmla="*/ 2153830 h 7227888"/>
              <a:gd name="connsiteX659" fmla="*/ 6351073 w 12857152"/>
              <a:gd name="connsiteY659" fmla="*/ 2147431 h 7227888"/>
              <a:gd name="connsiteX660" fmla="*/ 6443811 w 12857152"/>
              <a:gd name="connsiteY660" fmla="*/ 2137834 h 7227888"/>
              <a:gd name="connsiteX661" fmla="*/ 6469393 w 12857152"/>
              <a:gd name="connsiteY661" fmla="*/ 2137834 h 7227888"/>
              <a:gd name="connsiteX662" fmla="*/ 6632484 w 12857152"/>
              <a:gd name="connsiteY662" fmla="*/ 2125037 h 7227888"/>
              <a:gd name="connsiteX663" fmla="*/ 6731617 w 12857152"/>
              <a:gd name="connsiteY663" fmla="*/ 2118639 h 7227888"/>
              <a:gd name="connsiteX664" fmla="*/ 6779585 w 12857152"/>
              <a:gd name="connsiteY664" fmla="*/ 2112241 h 7227888"/>
              <a:gd name="connsiteX665" fmla="*/ 6805168 w 12857152"/>
              <a:gd name="connsiteY665" fmla="*/ 2112241 h 7227888"/>
              <a:gd name="connsiteX666" fmla="*/ 6862729 w 12857152"/>
              <a:gd name="connsiteY666" fmla="*/ 2112241 h 7227888"/>
              <a:gd name="connsiteX667" fmla="*/ 6885114 w 12857152"/>
              <a:gd name="connsiteY667" fmla="*/ 2109041 h 7227888"/>
              <a:gd name="connsiteX668" fmla="*/ 7013029 w 12857152"/>
              <a:gd name="connsiteY668" fmla="*/ 2102643 h 7227888"/>
              <a:gd name="connsiteX669" fmla="*/ 7150536 w 12857152"/>
              <a:gd name="connsiteY669" fmla="*/ 2086647 h 7227888"/>
              <a:gd name="connsiteX670" fmla="*/ 7220889 w 12857152"/>
              <a:gd name="connsiteY670" fmla="*/ 2080249 h 7227888"/>
              <a:gd name="connsiteX671" fmla="*/ 7390375 w 12857152"/>
              <a:gd name="connsiteY671" fmla="*/ 2067452 h 7227888"/>
              <a:gd name="connsiteX672" fmla="*/ 7579049 w 12857152"/>
              <a:gd name="connsiteY672" fmla="*/ 2048257 h 7227888"/>
              <a:gd name="connsiteX673" fmla="*/ 7742139 w 12857152"/>
              <a:gd name="connsiteY673" fmla="*/ 2029062 h 7227888"/>
              <a:gd name="connsiteX674" fmla="*/ 7818888 w 12857152"/>
              <a:gd name="connsiteY674" fmla="*/ 2019464 h 7227888"/>
              <a:gd name="connsiteX675" fmla="*/ 7962792 w 12857152"/>
              <a:gd name="connsiteY675" fmla="*/ 2000269 h 7227888"/>
              <a:gd name="connsiteX676" fmla="*/ 8081112 w 12857152"/>
              <a:gd name="connsiteY676" fmla="*/ 1981074 h 7227888"/>
              <a:gd name="connsiteX677" fmla="*/ 8231412 w 12857152"/>
              <a:gd name="connsiteY677" fmla="*/ 1955480 h 7227888"/>
              <a:gd name="connsiteX678" fmla="*/ 8336941 w 12857152"/>
              <a:gd name="connsiteY678" fmla="*/ 1936285 h 7227888"/>
              <a:gd name="connsiteX679" fmla="*/ 8423283 w 12857152"/>
              <a:gd name="connsiteY679" fmla="*/ 1923488 h 7227888"/>
              <a:gd name="connsiteX680" fmla="*/ 8512823 w 12857152"/>
              <a:gd name="connsiteY680" fmla="*/ 1904293 h 7227888"/>
              <a:gd name="connsiteX681" fmla="*/ 8794233 w 12857152"/>
              <a:gd name="connsiteY681" fmla="*/ 1840310 h 7227888"/>
              <a:gd name="connsiteX682" fmla="*/ 8957324 w 12857152"/>
              <a:gd name="connsiteY682" fmla="*/ 1798720 h 7227888"/>
              <a:gd name="connsiteX683" fmla="*/ 9002094 w 12857152"/>
              <a:gd name="connsiteY683" fmla="*/ 1785923 h 7227888"/>
              <a:gd name="connsiteX684" fmla="*/ 9206757 w 12857152"/>
              <a:gd name="connsiteY684" fmla="*/ 1715541 h 7227888"/>
              <a:gd name="connsiteX685" fmla="*/ 9421013 w 12857152"/>
              <a:gd name="connsiteY685" fmla="*/ 1613167 h 7227888"/>
              <a:gd name="connsiteX686" fmla="*/ 9494563 w 12857152"/>
              <a:gd name="connsiteY686" fmla="*/ 1581175 h 7227888"/>
              <a:gd name="connsiteX687" fmla="*/ 9508954 w 12857152"/>
              <a:gd name="connsiteY687" fmla="*/ 1579576 h 7227888"/>
              <a:gd name="connsiteX688" fmla="*/ 127000 w 12857152"/>
              <a:gd name="connsiteY688" fmla="*/ 66675 h 7227888"/>
              <a:gd name="connsiteX689" fmla="*/ 127000 w 12857152"/>
              <a:gd name="connsiteY689" fmla="*/ 7164388 h 7227888"/>
              <a:gd name="connsiteX690" fmla="*/ 12733292 w 12857152"/>
              <a:gd name="connsiteY690" fmla="*/ 7164388 h 7227888"/>
              <a:gd name="connsiteX691" fmla="*/ 12733292 w 12857152"/>
              <a:gd name="connsiteY691" fmla="*/ 66675 h 7227888"/>
              <a:gd name="connsiteX692" fmla="*/ 127000 w 12857152"/>
              <a:gd name="connsiteY692" fmla="*/ 66675 h 7227888"/>
              <a:gd name="connsiteX693" fmla="*/ 0 w 12857152"/>
              <a:gd name="connsiteY693" fmla="*/ 0 h 7227888"/>
              <a:gd name="connsiteX694" fmla="*/ 12852355 w 12857152"/>
              <a:gd name="connsiteY694" fmla="*/ 0 h 7227888"/>
              <a:gd name="connsiteX695" fmla="*/ 12852355 w 12857152"/>
              <a:gd name="connsiteY695" fmla="*/ 7227888 h 7227888"/>
              <a:gd name="connsiteX696" fmla="*/ 0 w 12857152"/>
              <a:gd name="connsiteY696" fmla="*/ 7227888 h 7227888"/>
              <a:gd name="connsiteX697" fmla="*/ 0 w 12857152"/>
              <a:gd name="connsiteY697" fmla="*/ 0 h 72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Lst>
            <a:rect l="l" t="t" r="r" b="b"/>
            <a:pathLst>
              <a:path w="12857152" h="7227888">
                <a:moveTo>
                  <a:pt x="5599490" y="4667283"/>
                </a:moveTo>
                <a:cubicBezTo>
                  <a:pt x="5553596" y="4665685"/>
                  <a:pt x="5507303" y="4665685"/>
                  <a:pt x="5459413" y="4668880"/>
                </a:cubicBezTo>
                <a:cubicBezTo>
                  <a:pt x="5459413" y="4678467"/>
                  <a:pt x="5459413" y="4688054"/>
                  <a:pt x="5459413" y="4694445"/>
                </a:cubicBezTo>
                <a:cubicBezTo>
                  <a:pt x="5462605" y="4713619"/>
                  <a:pt x="5465798" y="4729597"/>
                  <a:pt x="5465798" y="4748771"/>
                </a:cubicBezTo>
                <a:cubicBezTo>
                  <a:pt x="5465798" y="4793510"/>
                  <a:pt x="5465798" y="4838248"/>
                  <a:pt x="5465798" y="4879791"/>
                </a:cubicBezTo>
                <a:cubicBezTo>
                  <a:pt x="5465798" y="4889378"/>
                  <a:pt x="5465798" y="4898965"/>
                  <a:pt x="5465798" y="4908552"/>
                </a:cubicBezTo>
                <a:cubicBezTo>
                  <a:pt x="5468991" y="4946899"/>
                  <a:pt x="5472183" y="4985247"/>
                  <a:pt x="5472183" y="5020399"/>
                </a:cubicBezTo>
                <a:cubicBezTo>
                  <a:pt x="5472183" y="5081115"/>
                  <a:pt x="5465798" y="5141832"/>
                  <a:pt x="5465798" y="5202549"/>
                </a:cubicBezTo>
                <a:cubicBezTo>
                  <a:pt x="5465798" y="5237701"/>
                  <a:pt x="5472183" y="5269657"/>
                  <a:pt x="5468991" y="5304809"/>
                </a:cubicBezTo>
                <a:cubicBezTo>
                  <a:pt x="5468991" y="5327178"/>
                  <a:pt x="5475376" y="5336765"/>
                  <a:pt x="5491339" y="5343156"/>
                </a:cubicBezTo>
                <a:cubicBezTo>
                  <a:pt x="5510495" y="5352743"/>
                  <a:pt x="5510495" y="5352743"/>
                  <a:pt x="5504110" y="5375112"/>
                </a:cubicBezTo>
                <a:cubicBezTo>
                  <a:pt x="5494532" y="5378308"/>
                  <a:pt x="5484954" y="5378308"/>
                  <a:pt x="5475376" y="5381504"/>
                </a:cubicBezTo>
                <a:cubicBezTo>
                  <a:pt x="5475376" y="5400677"/>
                  <a:pt x="5488147" y="5400677"/>
                  <a:pt x="5497724" y="5400677"/>
                </a:cubicBezTo>
                <a:cubicBezTo>
                  <a:pt x="5545615" y="5397482"/>
                  <a:pt x="5590311" y="5394286"/>
                  <a:pt x="5635008" y="5394286"/>
                </a:cubicBezTo>
                <a:cubicBezTo>
                  <a:pt x="5666936" y="5391090"/>
                  <a:pt x="5695669" y="5391090"/>
                  <a:pt x="5724402" y="5387895"/>
                </a:cubicBezTo>
                <a:cubicBezTo>
                  <a:pt x="5740365" y="5387895"/>
                  <a:pt x="5746751" y="5378308"/>
                  <a:pt x="5743558" y="5362330"/>
                </a:cubicBezTo>
                <a:cubicBezTo>
                  <a:pt x="5733980" y="5362330"/>
                  <a:pt x="5724402" y="5359134"/>
                  <a:pt x="5708439" y="5359134"/>
                </a:cubicBezTo>
                <a:cubicBezTo>
                  <a:pt x="5711632" y="5349547"/>
                  <a:pt x="5714824" y="5339960"/>
                  <a:pt x="5718017" y="5336765"/>
                </a:cubicBezTo>
                <a:cubicBezTo>
                  <a:pt x="5740365" y="5330374"/>
                  <a:pt x="5740365" y="5311200"/>
                  <a:pt x="5740365" y="5292026"/>
                </a:cubicBezTo>
                <a:cubicBezTo>
                  <a:pt x="5740365" y="5093898"/>
                  <a:pt x="5740365" y="4895769"/>
                  <a:pt x="5740365" y="4694445"/>
                </a:cubicBezTo>
                <a:cubicBezTo>
                  <a:pt x="5740365" y="4688054"/>
                  <a:pt x="5737173" y="4681663"/>
                  <a:pt x="5737173" y="4675272"/>
                </a:cubicBezTo>
                <a:cubicBezTo>
                  <a:pt x="5690880" y="4672076"/>
                  <a:pt x="5645384" y="4668880"/>
                  <a:pt x="5599490" y="4667283"/>
                </a:cubicBezTo>
                <a:close/>
                <a:moveTo>
                  <a:pt x="8196187" y="4656139"/>
                </a:moveTo>
                <a:cubicBezTo>
                  <a:pt x="8119522" y="4656139"/>
                  <a:pt x="8042857" y="4659334"/>
                  <a:pt x="7966192" y="4659334"/>
                </a:cubicBezTo>
                <a:cubicBezTo>
                  <a:pt x="7966192" y="4659334"/>
                  <a:pt x="7962998" y="4659334"/>
                  <a:pt x="7962998" y="4662528"/>
                </a:cubicBezTo>
                <a:cubicBezTo>
                  <a:pt x="7953415" y="4662528"/>
                  <a:pt x="7947026" y="4668918"/>
                  <a:pt x="7947026" y="4678501"/>
                </a:cubicBezTo>
                <a:cubicBezTo>
                  <a:pt x="7950221" y="4710447"/>
                  <a:pt x="7953415" y="4745588"/>
                  <a:pt x="7956609" y="4777534"/>
                </a:cubicBezTo>
                <a:cubicBezTo>
                  <a:pt x="7959804" y="4809480"/>
                  <a:pt x="7966192" y="4838231"/>
                  <a:pt x="7969387" y="4870177"/>
                </a:cubicBezTo>
                <a:cubicBezTo>
                  <a:pt x="7972581" y="4895734"/>
                  <a:pt x="7972581" y="4921291"/>
                  <a:pt x="7975776" y="4943653"/>
                </a:cubicBezTo>
                <a:cubicBezTo>
                  <a:pt x="7978970" y="4985183"/>
                  <a:pt x="7982164" y="5026713"/>
                  <a:pt x="7985359" y="5068243"/>
                </a:cubicBezTo>
                <a:cubicBezTo>
                  <a:pt x="7985359" y="5077827"/>
                  <a:pt x="7985359" y="5087410"/>
                  <a:pt x="7985359" y="5096994"/>
                </a:cubicBezTo>
                <a:cubicBezTo>
                  <a:pt x="7988553" y="5157692"/>
                  <a:pt x="7994942" y="5215194"/>
                  <a:pt x="7994942" y="5272697"/>
                </a:cubicBezTo>
                <a:cubicBezTo>
                  <a:pt x="7998136" y="5317422"/>
                  <a:pt x="7998136" y="5362146"/>
                  <a:pt x="7998136" y="5403676"/>
                </a:cubicBezTo>
                <a:cubicBezTo>
                  <a:pt x="7998136" y="5413260"/>
                  <a:pt x="7998136" y="5422843"/>
                  <a:pt x="8001330" y="5432427"/>
                </a:cubicBezTo>
                <a:cubicBezTo>
                  <a:pt x="8023691" y="5429233"/>
                  <a:pt x="8042857" y="5429233"/>
                  <a:pt x="8062023" y="5429233"/>
                </a:cubicBezTo>
                <a:cubicBezTo>
                  <a:pt x="8093967" y="5426038"/>
                  <a:pt x="8125911" y="5422843"/>
                  <a:pt x="8161049" y="5422843"/>
                </a:cubicBezTo>
                <a:cubicBezTo>
                  <a:pt x="8167437" y="5419649"/>
                  <a:pt x="8177021" y="5416454"/>
                  <a:pt x="8183409" y="5416454"/>
                </a:cubicBezTo>
                <a:cubicBezTo>
                  <a:pt x="8196187" y="5413260"/>
                  <a:pt x="8192992" y="5406870"/>
                  <a:pt x="8192992" y="5397287"/>
                </a:cubicBezTo>
                <a:cubicBezTo>
                  <a:pt x="8180215" y="5394092"/>
                  <a:pt x="8173826" y="5394092"/>
                  <a:pt x="8164243" y="5390897"/>
                </a:cubicBezTo>
                <a:cubicBezTo>
                  <a:pt x="8151466" y="5387703"/>
                  <a:pt x="8148271" y="5378119"/>
                  <a:pt x="8161049" y="5365341"/>
                </a:cubicBezTo>
                <a:cubicBezTo>
                  <a:pt x="8167437" y="5358951"/>
                  <a:pt x="8173826" y="5349368"/>
                  <a:pt x="8183409" y="5342978"/>
                </a:cubicBezTo>
                <a:cubicBezTo>
                  <a:pt x="8196187" y="5333395"/>
                  <a:pt x="8199381" y="5320616"/>
                  <a:pt x="8199381" y="5307838"/>
                </a:cubicBezTo>
                <a:cubicBezTo>
                  <a:pt x="8202576" y="5231167"/>
                  <a:pt x="8199381" y="5151302"/>
                  <a:pt x="8202576" y="5074632"/>
                </a:cubicBezTo>
                <a:cubicBezTo>
                  <a:pt x="8208964" y="4943653"/>
                  <a:pt x="8205770" y="4809480"/>
                  <a:pt x="8205770" y="4675307"/>
                </a:cubicBezTo>
                <a:cubicBezTo>
                  <a:pt x="8205770" y="4668918"/>
                  <a:pt x="8202576" y="4662528"/>
                  <a:pt x="8202576" y="4656139"/>
                </a:cubicBezTo>
                <a:cubicBezTo>
                  <a:pt x="8199381" y="4656139"/>
                  <a:pt x="8196187" y="4656139"/>
                  <a:pt x="8196187" y="4656139"/>
                </a:cubicBezTo>
                <a:close/>
                <a:moveTo>
                  <a:pt x="4726250" y="4649789"/>
                </a:moveTo>
                <a:cubicBezTo>
                  <a:pt x="4703858" y="4649789"/>
                  <a:pt x="4691063" y="4662569"/>
                  <a:pt x="4691063" y="4684933"/>
                </a:cubicBezTo>
                <a:cubicBezTo>
                  <a:pt x="4691063" y="4691322"/>
                  <a:pt x="4691063" y="4700907"/>
                  <a:pt x="4691063" y="4707296"/>
                </a:cubicBezTo>
                <a:cubicBezTo>
                  <a:pt x="4691063" y="4892598"/>
                  <a:pt x="4691063" y="5081093"/>
                  <a:pt x="4691063" y="5266394"/>
                </a:cubicBezTo>
                <a:cubicBezTo>
                  <a:pt x="4691063" y="5330291"/>
                  <a:pt x="4691063" y="5330291"/>
                  <a:pt x="4748643" y="5355850"/>
                </a:cubicBezTo>
                <a:cubicBezTo>
                  <a:pt x="4761438" y="5362240"/>
                  <a:pt x="4767836" y="5365435"/>
                  <a:pt x="4771036" y="5381409"/>
                </a:cubicBezTo>
                <a:cubicBezTo>
                  <a:pt x="4774233" y="5400578"/>
                  <a:pt x="4793427" y="5416552"/>
                  <a:pt x="4812621" y="5416552"/>
                </a:cubicBezTo>
                <a:cubicBezTo>
                  <a:pt x="4898989" y="5416552"/>
                  <a:pt x="4988558" y="5416552"/>
                  <a:pt x="5074928" y="5416552"/>
                </a:cubicBezTo>
                <a:cubicBezTo>
                  <a:pt x="5074928" y="5416552"/>
                  <a:pt x="5078126" y="5413357"/>
                  <a:pt x="5081325" y="5413357"/>
                </a:cubicBezTo>
                <a:cubicBezTo>
                  <a:pt x="5081325" y="5406968"/>
                  <a:pt x="5078126" y="5397383"/>
                  <a:pt x="5078126" y="5390993"/>
                </a:cubicBezTo>
                <a:cubicBezTo>
                  <a:pt x="5062132" y="5384604"/>
                  <a:pt x="5039740" y="5387799"/>
                  <a:pt x="5033343" y="5365435"/>
                </a:cubicBezTo>
                <a:cubicBezTo>
                  <a:pt x="5036541" y="5362240"/>
                  <a:pt x="5039740" y="5362240"/>
                  <a:pt x="5042939" y="5359045"/>
                </a:cubicBezTo>
                <a:cubicBezTo>
                  <a:pt x="5084524" y="5346266"/>
                  <a:pt x="5090923" y="5336681"/>
                  <a:pt x="5084524" y="5298343"/>
                </a:cubicBezTo>
                <a:cubicBezTo>
                  <a:pt x="5078126" y="5266394"/>
                  <a:pt x="5074928" y="5234446"/>
                  <a:pt x="5074928" y="5202498"/>
                </a:cubicBezTo>
                <a:cubicBezTo>
                  <a:pt x="5071729" y="5148185"/>
                  <a:pt x="5071729" y="5090678"/>
                  <a:pt x="5074928" y="5036366"/>
                </a:cubicBezTo>
                <a:cubicBezTo>
                  <a:pt x="5074928" y="5007612"/>
                  <a:pt x="5078126" y="4982053"/>
                  <a:pt x="5081325" y="4953300"/>
                </a:cubicBezTo>
                <a:cubicBezTo>
                  <a:pt x="5087723" y="4911767"/>
                  <a:pt x="5090923" y="4870234"/>
                  <a:pt x="5097321" y="4825506"/>
                </a:cubicBezTo>
                <a:cubicBezTo>
                  <a:pt x="5097321" y="4806337"/>
                  <a:pt x="5100518" y="4787168"/>
                  <a:pt x="5103717" y="4764804"/>
                </a:cubicBezTo>
                <a:cubicBezTo>
                  <a:pt x="5106917" y="4732855"/>
                  <a:pt x="5110115" y="4697712"/>
                  <a:pt x="5116513" y="4662569"/>
                </a:cubicBezTo>
                <a:cubicBezTo>
                  <a:pt x="5049336" y="4659374"/>
                  <a:pt x="4988558" y="4656179"/>
                  <a:pt x="4930978" y="4656179"/>
                </a:cubicBezTo>
                <a:cubicBezTo>
                  <a:pt x="4895791" y="4652984"/>
                  <a:pt x="4860603" y="4656179"/>
                  <a:pt x="4828615" y="4656179"/>
                </a:cubicBezTo>
                <a:cubicBezTo>
                  <a:pt x="4793427" y="4652984"/>
                  <a:pt x="4761438" y="4649789"/>
                  <a:pt x="4726250" y="4649789"/>
                </a:cubicBezTo>
                <a:close/>
                <a:moveTo>
                  <a:pt x="7300965" y="4633914"/>
                </a:moveTo>
                <a:cubicBezTo>
                  <a:pt x="7300965" y="4643513"/>
                  <a:pt x="7297764" y="4646712"/>
                  <a:pt x="7297764" y="4653111"/>
                </a:cubicBezTo>
                <a:cubicBezTo>
                  <a:pt x="7294563" y="4704306"/>
                  <a:pt x="7294563" y="4752300"/>
                  <a:pt x="7297764" y="4803494"/>
                </a:cubicBezTo>
                <a:cubicBezTo>
                  <a:pt x="7297764" y="4854687"/>
                  <a:pt x="7304166" y="4905881"/>
                  <a:pt x="7307367" y="4957075"/>
                </a:cubicBezTo>
                <a:cubicBezTo>
                  <a:pt x="7310568" y="5030666"/>
                  <a:pt x="7304166" y="5107457"/>
                  <a:pt x="7310568" y="5181048"/>
                </a:cubicBezTo>
                <a:cubicBezTo>
                  <a:pt x="7316970" y="5238641"/>
                  <a:pt x="7316970" y="5299434"/>
                  <a:pt x="7320171" y="5360226"/>
                </a:cubicBezTo>
                <a:cubicBezTo>
                  <a:pt x="7320171" y="5369825"/>
                  <a:pt x="7323372" y="5376224"/>
                  <a:pt x="7326573" y="5382624"/>
                </a:cubicBezTo>
                <a:cubicBezTo>
                  <a:pt x="7345779" y="5408220"/>
                  <a:pt x="7345779" y="5405021"/>
                  <a:pt x="7323372" y="5430618"/>
                </a:cubicBezTo>
                <a:cubicBezTo>
                  <a:pt x="7320171" y="5433817"/>
                  <a:pt x="7320171" y="5440217"/>
                  <a:pt x="7320171" y="5443416"/>
                </a:cubicBezTo>
                <a:cubicBezTo>
                  <a:pt x="7320171" y="5446616"/>
                  <a:pt x="7326573" y="5449815"/>
                  <a:pt x="7332975" y="5453015"/>
                </a:cubicBezTo>
                <a:cubicBezTo>
                  <a:pt x="7336176" y="5453015"/>
                  <a:pt x="7342578" y="5453015"/>
                  <a:pt x="7345779" y="5453015"/>
                </a:cubicBezTo>
                <a:cubicBezTo>
                  <a:pt x="7380991" y="5453015"/>
                  <a:pt x="7416202" y="5446616"/>
                  <a:pt x="7451413" y="5456215"/>
                </a:cubicBezTo>
                <a:cubicBezTo>
                  <a:pt x="7457815" y="5459414"/>
                  <a:pt x="7464217" y="5459414"/>
                  <a:pt x="7470620" y="5456215"/>
                </a:cubicBezTo>
                <a:cubicBezTo>
                  <a:pt x="7483424" y="5453015"/>
                  <a:pt x="7489826" y="5446616"/>
                  <a:pt x="7489826" y="5433817"/>
                </a:cubicBezTo>
                <a:cubicBezTo>
                  <a:pt x="7486625" y="5401821"/>
                  <a:pt x="7483424" y="5373025"/>
                  <a:pt x="7480223" y="5344228"/>
                </a:cubicBezTo>
                <a:cubicBezTo>
                  <a:pt x="7480223" y="5325030"/>
                  <a:pt x="7477022" y="5309032"/>
                  <a:pt x="7473821" y="5289835"/>
                </a:cubicBezTo>
                <a:cubicBezTo>
                  <a:pt x="7470620" y="5245040"/>
                  <a:pt x="7477022" y="5197046"/>
                  <a:pt x="7461016" y="5152251"/>
                </a:cubicBezTo>
                <a:cubicBezTo>
                  <a:pt x="7457815" y="5145852"/>
                  <a:pt x="7457815" y="5139453"/>
                  <a:pt x="7457815" y="5136253"/>
                </a:cubicBezTo>
                <a:cubicBezTo>
                  <a:pt x="7461016" y="5062662"/>
                  <a:pt x="7454614" y="4989071"/>
                  <a:pt x="7464217" y="4918680"/>
                </a:cubicBezTo>
                <a:cubicBezTo>
                  <a:pt x="7470620" y="4857887"/>
                  <a:pt x="7467419" y="4797094"/>
                  <a:pt x="7470620" y="4739501"/>
                </a:cubicBezTo>
                <a:cubicBezTo>
                  <a:pt x="7470620" y="4713905"/>
                  <a:pt x="7473821" y="4688308"/>
                  <a:pt x="7473821" y="4662711"/>
                </a:cubicBezTo>
                <a:cubicBezTo>
                  <a:pt x="7473821" y="4656312"/>
                  <a:pt x="7473821" y="4653111"/>
                  <a:pt x="7473821" y="4646712"/>
                </a:cubicBezTo>
                <a:cubicBezTo>
                  <a:pt x="7416202" y="4640313"/>
                  <a:pt x="7361784" y="4637113"/>
                  <a:pt x="7300965" y="4633914"/>
                </a:cubicBezTo>
                <a:close/>
                <a:moveTo>
                  <a:pt x="7483425" y="3998914"/>
                </a:moveTo>
                <a:cubicBezTo>
                  <a:pt x="7470625" y="4008516"/>
                  <a:pt x="7464224" y="4014917"/>
                  <a:pt x="7454623" y="4018118"/>
                </a:cubicBezTo>
                <a:cubicBezTo>
                  <a:pt x="7441823" y="4021318"/>
                  <a:pt x="7429022" y="4021318"/>
                  <a:pt x="7419421" y="4021318"/>
                </a:cubicBezTo>
                <a:cubicBezTo>
                  <a:pt x="7400220" y="4050124"/>
                  <a:pt x="7419421" y="4082130"/>
                  <a:pt x="7397020" y="4110935"/>
                </a:cubicBezTo>
                <a:cubicBezTo>
                  <a:pt x="7361817" y="4110935"/>
                  <a:pt x="7326615" y="4110935"/>
                  <a:pt x="7291413" y="4110935"/>
                </a:cubicBezTo>
                <a:cubicBezTo>
                  <a:pt x="7291413" y="4162145"/>
                  <a:pt x="7291413" y="4206953"/>
                  <a:pt x="7291413" y="4251762"/>
                </a:cubicBezTo>
                <a:cubicBezTo>
                  <a:pt x="7288213" y="4274166"/>
                  <a:pt x="7291413" y="4293370"/>
                  <a:pt x="7310614" y="4309373"/>
                </a:cubicBezTo>
                <a:cubicBezTo>
                  <a:pt x="7320215" y="4315774"/>
                  <a:pt x="7326615" y="4325376"/>
                  <a:pt x="7320215" y="4341379"/>
                </a:cubicBezTo>
                <a:cubicBezTo>
                  <a:pt x="7310614" y="4341379"/>
                  <a:pt x="7301014" y="4344579"/>
                  <a:pt x="7291413" y="4344579"/>
                </a:cubicBezTo>
                <a:cubicBezTo>
                  <a:pt x="7291413" y="4350980"/>
                  <a:pt x="7291413" y="4354181"/>
                  <a:pt x="7291413" y="4357382"/>
                </a:cubicBezTo>
                <a:cubicBezTo>
                  <a:pt x="7291413" y="4363783"/>
                  <a:pt x="7291413" y="4366983"/>
                  <a:pt x="7291413" y="4373385"/>
                </a:cubicBezTo>
                <a:cubicBezTo>
                  <a:pt x="7352217" y="4389388"/>
                  <a:pt x="7413021" y="4395789"/>
                  <a:pt x="7477025" y="4382986"/>
                </a:cubicBezTo>
                <a:cubicBezTo>
                  <a:pt x="7477025" y="4370184"/>
                  <a:pt x="7477025" y="4360582"/>
                  <a:pt x="7477025" y="4347780"/>
                </a:cubicBezTo>
                <a:cubicBezTo>
                  <a:pt x="7477025" y="4267765"/>
                  <a:pt x="7480225" y="4184549"/>
                  <a:pt x="7483425" y="4101333"/>
                </a:cubicBezTo>
                <a:cubicBezTo>
                  <a:pt x="7483425" y="4094932"/>
                  <a:pt x="7483425" y="4085330"/>
                  <a:pt x="7486626" y="4078929"/>
                </a:cubicBezTo>
                <a:cubicBezTo>
                  <a:pt x="7489826" y="4053324"/>
                  <a:pt x="7489826" y="4027719"/>
                  <a:pt x="7483425" y="3998914"/>
                </a:cubicBezTo>
                <a:close/>
                <a:moveTo>
                  <a:pt x="6146190" y="2800351"/>
                </a:moveTo>
                <a:cubicBezTo>
                  <a:pt x="6114238" y="2800351"/>
                  <a:pt x="6079088" y="2803551"/>
                  <a:pt x="6047135" y="2803551"/>
                </a:cubicBezTo>
                <a:cubicBezTo>
                  <a:pt x="5999204" y="2806752"/>
                  <a:pt x="5954470" y="2809952"/>
                  <a:pt x="5909734" y="2809952"/>
                </a:cubicBezTo>
                <a:cubicBezTo>
                  <a:pt x="5839436" y="2813152"/>
                  <a:pt x="5769139" y="2813152"/>
                  <a:pt x="5698840" y="2816353"/>
                </a:cubicBezTo>
                <a:cubicBezTo>
                  <a:pt x="5657301" y="2819553"/>
                  <a:pt x="5615761" y="2819553"/>
                  <a:pt x="5574222" y="2822754"/>
                </a:cubicBezTo>
                <a:cubicBezTo>
                  <a:pt x="5574222" y="2822754"/>
                  <a:pt x="5571026" y="2825954"/>
                  <a:pt x="5567831" y="2825954"/>
                </a:cubicBezTo>
                <a:cubicBezTo>
                  <a:pt x="5567831" y="2829154"/>
                  <a:pt x="5567831" y="2832355"/>
                  <a:pt x="5567831" y="2835555"/>
                </a:cubicBezTo>
                <a:cubicBezTo>
                  <a:pt x="5564636" y="2861158"/>
                  <a:pt x="5567831" y="2886762"/>
                  <a:pt x="5564636" y="2912365"/>
                </a:cubicBezTo>
                <a:cubicBezTo>
                  <a:pt x="5564636" y="2934768"/>
                  <a:pt x="5558245" y="2944369"/>
                  <a:pt x="5535878" y="2947569"/>
                </a:cubicBezTo>
                <a:cubicBezTo>
                  <a:pt x="5523096" y="2947569"/>
                  <a:pt x="5513510" y="2947569"/>
                  <a:pt x="5500729" y="2947569"/>
                </a:cubicBezTo>
                <a:cubicBezTo>
                  <a:pt x="5494339" y="2985974"/>
                  <a:pt x="5503924" y="3021178"/>
                  <a:pt x="5507119" y="3056383"/>
                </a:cubicBezTo>
                <a:cubicBezTo>
                  <a:pt x="5507119" y="3062784"/>
                  <a:pt x="5513510" y="3069184"/>
                  <a:pt x="5519902" y="3069184"/>
                </a:cubicBezTo>
                <a:cubicBezTo>
                  <a:pt x="5542268" y="3081986"/>
                  <a:pt x="5567831" y="3091587"/>
                  <a:pt x="5590198" y="3101188"/>
                </a:cubicBezTo>
                <a:cubicBezTo>
                  <a:pt x="5609371" y="3110790"/>
                  <a:pt x="5628544" y="3120391"/>
                  <a:pt x="5647715" y="3129992"/>
                </a:cubicBezTo>
                <a:cubicBezTo>
                  <a:pt x="5670083" y="3142794"/>
                  <a:pt x="5670083" y="3145994"/>
                  <a:pt x="5657301" y="3168397"/>
                </a:cubicBezTo>
                <a:cubicBezTo>
                  <a:pt x="5638129" y="3168397"/>
                  <a:pt x="5622152" y="3168397"/>
                  <a:pt x="5602981" y="3168397"/>
                </a:cubicBezTo>
                <a:cubicBezTo>
                  <a:pt x="5602981" y="3194000"/>
                  <a:pt x="5606175" y="3200401"/>
                  <a:pt x="5625347" y="3200401"/>
                </a:cubicBezTo>
                <a:cubicBezTo>
                  <a:pt x="5641324" y="3200401"/>
                  <a:pt x="5654105" y="3197200"/>
                  <a:pt x="5670083" y="3194000"/>
                </a:cubicBezTo>
                <a:cubicBezTo>
                  <a:pt x="5724403" y="3194000"/>
                  <a:pt x="5778725" y="3190800"/>
                  <a:pt x="5833045" y="3190800"/>
                </a:cubicBezTo>
                <a:cubicBezTo>
                  <a:pt x="5877780" y="3187599"/>
                  <a:pt x="5922515" y="3184399"/>
                  <a:pt x="5967250" y="3184399"/>
                </a:cubicBezTo>
                <a:cubicBezTo>
                  <a:pt x="6034353" y="3181198"/>
                  <a:pt x="6101455" y="3181198"/>
                  <a:pt x="6168558" y="3177998"/>
                </a:cubicBezTo>
                <a:cubicBezTo>
                  <a:pt x="6178144" y="3177998"/>
                  <a:pt x="6184534" y="3177998"/>
                  <a:pt x="6194120" y="3177998"/>
                </a:cubicBezTo>
                <a:cubicBezTo>
                  <a:pt x="6210097" y="3174798"/>
                  <a:pt x="6226074" y="3174798"/>
                  <a:pt x="6242051" y="3171597"/>
                </a:cubicBezTo>
                <a:cubicBezTo>
                  <a:pt x="6226074" y="3136393"/>
                  <a:pt x="6226074" y="3136393"/>
                  <a:pt x="6229269" y="3097988"/>
                </a:cubicBezTo>
                <a:cubicBezTo>
                  <a:pt x="6232466" y="3075585"/>
                  <a:pt x="6229269" y="3053182"/>
                  <a:pt x="6213293" y="3033980"/>
                </a:cubicBezTo>
                <a:cubicBezTo>
                  <a:pt x="6200511" y="3017978"/>
                  <a:pt x="6197316" y="2998776"/>
                  <a:pt x="6200511" y="2979573"/>
                </a:cubicBezTo>
                <a:cubicBezTo>
                  <a:pt x="6206903" y="2950770"/>
                  <a:pt x="6203707" y="2921966"/>
                  <a:pt x="6184534" y="2896363"/>
                </a:cubicBezTo>
                <a:cubicBezTo>
                  <a:pt x="6174948" y="2883561"/>
                  <a:pt x="6171753" y="2867559"/>
                  <a:pt x="6178144" y="2851557"/>
                </a:cubicBezTo>
                <a:cubicBezTo>
                  <a:pt x="6181340" y="2832355"/>
                  <a:pt x="6181340" y="2816353"/>
                  <a:pt x="6171753" y="2800351"/>
                </a:cubicBezTo>
                <a:cubicBezTo>
                  <a:pt x="6165362" y="2800351"/>
                  <a:pt x="6155777" y="2800351"/>
                  <a:pt x="6146190" y="2800351"/>
                </a:cubicBezTo>
                <a:close/>
                <a:moveTo>
                  <a:pt x="7447773" y="2732089"/>
                </a:moveTo>
                <a:cubicBezTo>
                  <a:pt x="7418972" y="2735288"/>
                  <a:pt x="7396571" y="2735288"/>
                  <a:pt x="7370970" y="2735288"/>
                </a:cubicBezTo>
                <a:cubicBezTo>
                  <a:pt x="7326169" y="2738488"/>
                  <a:pt x="7281368" y="2738488"/>
                  <a:pt x="7233366" y="2741687"/>
                </a:cubicBezTo>
                <a:cubicBezTo>
                  <a:pt x="7178964" y="2744887"/>
                  <a:pt x="7124563" y="2751285"/>
                  <a:pt x="7070161" y="2754485"/>
                </a:cubicBezTo>
                <a:cubicBezTo>
                  <a:pt x="7006159" y="2754485"/>
                  <a:pt x="6945357" y="2757684"/>
                  <a:pt x="6881355" y="2757684"/>
                </a:cubicBezTo>
                <a:cubicBezTo>
                  <a:pt x="6865355" y="2760884"/>
                  <a:pt x="6849354" y="2760884"/>
                  <a:pt x="6833354" y="2764083"/>
                </a:cubicBezTo>
                <a:cubicBezTo>
                  <a:pt x="6826954" y="2767283"/>
                  <a:pt x="6823753" y="2770482"/>
                  <a:pt x="6820553" y="2773681"/>
                </a:cubicBezTo>
                <a:cubicBezTo>
                  <a:pt x="6814153" y="2780080"/>
                  <a:pt x="6810953" y="2786479"/>
                  <a:pt x="6804553" y="2792878"/>
                </a:cubicBezTo>
                <a:cubicBezTo>
                  <a:pt x="6788552" y="2812074"/>
                  <a:pt x="6782152" y="2844069"/>
                  <a:pt x="6791752" y="2866465"/>
                </a:cubicBezTo>
                <a:cubicBezTo>
                  <a:pt x="6798153" y="2882462"/>
                  <a:pt x="6798153" y="2895259"/>
                  <a:pt x="6788552" y="2908057"/>
                </a:cubicBezTo>
                <a:cubicBezTo>
                  <a:pt x="6766152" y="2933653"/>
                  <a:pt x="6766152" y="2965647"/>
                  <a:pt x="6769352" y="2997641"/>
                </a:cubicBezTo>
                <a:cubicBezTo>
                  <a:pt x="6769352" y="3007239"/>
                  <a:pt x="6766152" y="3020037"/>
                  <a:pt x="6762952" y="3029635"/>
                </a:cubicBezTo>
                <a:cubicBezTo>
                  <a:pt x="6756551" y="3052031"/>
                  <a:pt x="6743751" y="3074427"/>
                  <a:pt x="6740551" y="3100023"/>
                </a:cubicBezTo>
                <a:cubicBezTo>
                  <a:pt x="6737351" y="3132017"/>
                  <a:pt x="6753351" y="3148014"/>
                  <a:pt x="6785352" y="3148014"/>
                </a:cubicBezTo>
                <a:cubicBezTo>
                  <a:pt x="6855754" y="3148014"/>
                  <a:pt x="6922956" y="3144814"/>
                  <a:pt x="6993359" y="3141615"/>
                </a:cubicBezTo>
                <a:cubicBezTo>
                  <a:pt x="6993359" y="3141615"/>
                  <a:pt x="6996559" y="3141615"/>
                  <a:pt x="6999759" y="3141615"/>
                </a:cubicBezTo>
                <a:cubicBezTo>
                  <a:pt x="7060561" y="3138416"/>
                  <a:pt x="7124563" y="3135216"/>
                  <a:pt x="7188565" y="3132017"/>
                </a:cubicBezTo>
                <a:cubicBezTo>
                  <a:pt x="7255767" y="3128817"/>
                  <a:pt x="7319769" y="3128817"/>
                  <a:pt x="7386971" y="3125618"/>
                </a:cubicBezTo>
                <a:cubicBezTo>
                  <a:pt x="7390171" y="3125618"/>
                  <a:pt x="7390171" y="3122418"/>
                  <a:pt x="7393371" y="3122418"/>
                </a:cubicBezTo>
                <a:cubicBezTo>
                  <a:pt x="7393371" y="3116020"/>
                  <a:pt x="7393371" y="3109621"/>
                  <a:pt x="7393371" y="3100023"/>
                </a:cubicBezTo>
                <a:cubicBezTo>
                  <a:pt x="7380571" y="3096823"/>
                  <a:pt x="7364570" y="3096823"/>
                  <a:pt x="7351770" y="3093624"/>
                </a:cubicBezTo>
                <a:cubicBezTo>
                  <a:pt x="7342169" y="3090424"/>
                  <a:pt x="7332569" y="3080826"/>
                  <a:pt x="7335769" y="3071228"/>
                </a:cubicBezTo>
                <a:cubicBezTo>
                  <a:pt x="7335769" y="3064829"/>
                  <a:pt x="7342169" y="3055231"/>
                  <a:pt x="7351770" y="3052031"/>
                </a:cubicBezTo>
                <a:cubicBezTo>
                  <a:pt x="7396571" y="3026436"/>
                  <a:pt x="7444573" y="3000840"/>
                  <a:pt x="7492574" y="2975245"/>
                </a:cubicBezTo>
                <a:cubicBezTo>
                  <a:pt x="7546976" y="2949650"/>
                  <a:pt x="7537375" y="2952849"/>
                  <a:pt x="7537375" y="2898459"/>
                </a:cubicBezTo>
                <a:cubicBezTo>
                  <a:pt x="7537375" y="2844069"/>
                  <a:pt x="7537375" y="2844069"/>
                  <a:pt x="7482974" y="2837670"/>
                </a:cubicBezTo>
                <a:cubicBezTo>
                  <a:pt x="7454173" y="2834470"/>
                  <a:pt x="7447773" y="2828072"/>
                  <a:pt x="7447773" y="2799277"/>
                </a:cubicBezTo>
                <a:cubicBezTo>
                  <a:pt x="7447773" y="2776881"/>
                  <a:pt x="7447773" y="2754485"/>
                  <a:pt x="7447773" y="2732089"/>
                </a:cubicBezTo>
                <a:close/>
                <a:moveTo>
                  <a:pt x="9508954" y="1579576"/>
                </a:moveTo>
                <a:cubicBezTo>
                  <a:pt x="9513751" y="1580376"/>
                  <a:pt x="9518548" y="1582775"/>
                  <a:pt x="9523345" y="1587574"/>
                </a:cubicBezTo>
                <a:cubicBezTo>
                  <a:pt x="9532938" y="1593972"/>
                  <a:pt x="9532938" y="1603570"/>
                  <a:pt x="9526543" y="1613167"/>
                </a:cubicBezTo>
                <a:cubicBezTo>
                  <a:pt x="9520147" y="1629163"/>
                  <a:pt x="9510553" y="1645159"/>
                  <a:pt x="9504157" y="1664354"/>
                </a:cubicBezTo>
                <a:cubicBezTo>
                  <a:pt x="9494563" y="1689948"/>
                  <a:pt x="9484970" y="1715541"/>
                  <a:pt x="9478575" y="1744334"/>
                </a:cubicBezTo>
                <a:cubicBezTo>
                  <a:pt x="9456189" y="1753932"/>
                  <a:pt x="9433805" y="1763529"/>
                  <a:pt x="9411419" y="1773127"/>
                </a:cubicBezTo>
                <a:cubicBezTo>
                  <a:pt x="9398628" y="1776326"/>
                  <a:pt x="9389035" y="1789123"/>
                  <a:pt x="9385837" y="1805119"/>
                </a:cubicBezTo>
                <a:cubicBezTo>
                  <a:pt x="9373045" y="1849907"/>
                  <a:pt x="9385837" y="1894696"/>
                  <a:pt x="9395431" y="1936285"/>
                </a:cubicBezTo>
                <a:cubicBezTo>
                  <a:pt x="9414617" y="2000269"/>
                  <a:pt x="9427409" y="2064253"/>
                  <a:pt x="9443398" y="2128236"/>
                </a:cubicBezTo>
                <a:cubicBezTo>
                  <a:pt x="9443398" y="2134635"/>
                  <a:pt x="9443398" y="2137834"/>
                  <a:pt x="9443398" y="2141033"/>
                </a:cubicBezTo>
                <a:cubicBezTo>
                  <a:pt x="9446596" y="2153830"/>
                  <a:pt x="9459387" y="2163427"/>
                  <a:pt x="9449794" y="2179423"/>
                </a:cubicBezTo>
                <a:cubicBezTo>
                  <a:pt x="9437003" y="2195419"/>
                  <a:pt x="9424211" y="2211415"/>
                  <a:pt x="9401826" y="2217814"/>
                </a:cubicBezTo>
                <a:cubicBezTo>
                  <a:pt x="9369847" y="2224212"/>
                  <a:pt x="9337869" y="2233810"/>
                  <a:pt x="9309088" y="2240208"/>
                </a:cubicBezTo>
                <a:cubicBezTo>
                  <a:pt x="9296297" y="2259403"/>
                  <a:pt x="9286703" y="2278598"/>
                  <a:pt x="9277109" y="2294594"/>
                </a:cubicBezTo>
                <a:cubicBezTo>
                  <a:pt x="9267516" y="2307390"/>
                  <a:pt x="9254725" y="2307390"/>
                  <a:pt x="9248329" y="2294594"/>
                </a:cubicBezTo>
                <a:cubicBezTo>
                  <a:pt x="9245131" y="2291394"/>
                  <a:pt x="9245131" y="2288195"/>
                  <a:pt x="9245131" y="2284996"/>
                </a:cubicBezTo>
                <a:cubicBezTo>
                  <a:pt x="9232339" y="2256204"/>
                  <a:pt x="9232339" y="2256204"/>
                  <a:pt x="9203559" y="2262602"/>
                </a:cubicBezTo>
                <a:cubicBezTo>
                  <a:pt x="9161987" y="2269000"/>
                  <a:pt x="9117217" y="2278598"/>
                  <a:pt x="9075645" y="2284996"/>
                </a:cubicBezTo>
                <a:cubicBezTo>
                  <a:pt x="9059655" y="2288195"/>
                  <a:pt x="9053260" y="2297793"/>
                  <a:pt x="9050062" y="2310590"/>
                </a:cubicBezTo>
                <a:cubicBezTo>
                  <a:pt x="9046864" y="2326585"/>
                  <a:pt x="9037271" y="2332984"/>
                  <a:pt x="9021281" y="2336183"/>
                </a:cubicBezTo>
                <a:cubicBezTo>
                  <a:pt x="8976511" y="2345781"/>
                  <a:pt x="8931741" y="2355378"/>
                  <a:pt x="8886971" y="2364976"/>
                </a:cubicBezTo>
                <a:cubicBezTo>
                  <a:pt x="8874180" y="2368175"/>
                  <a:pt x="8861389" y="2368175"/>
                  <a:pt x="8845399" y="2371374"/>
                </a:cubicBezTo>
                <a:cubicBezTo>
                  <a:pt x="8829410" y="2425760"/>
                  <a:pt x="8816619" y="2476947"/>
                  <a:pt x="8800629" y="2531333"/>
                </a:cubicBezTo>
                <a:cubicBezTo>
                  <a:pt x="8794233" y="2553728"/>
                  <a:pt x="8787838" y="2576122"/>
                  <a:pt x="8781442" y="2595317"/>
                </a:cubicBezTo>
                <a:cubicBezTo>
                  <a:pt x="8778245" y="2608114"/>
                  <a:pt x="8771849" y="2611313"/>
                  <a:pt x="8762255" y="2611313"/>
                </a:cubicBezTo>
                <a:cubicBezTo>
                  <a:pt x="8733475" y="2614512"/>
                  <a:pt x="8704693" y="2620911"/>
                  <a:pt x="8679111" y="2624110"/>
                </a:cubicBezTo>
                <a:cubicBezTo>
                  <a:pt x="8599165" y="2633707"/>
                  <a:pt x="8522416" y="2643305"/>
                  <a:pt x="8442470" y="2652902"/>
                </a:cubicBezTo>
                <a:cubicBezTo>
                  <a:pt x="8384909" y="2659301"/>
                  <a:pt x="8330545" y="2668898"/>
                  <a:pt x="8272984" y="2675297"/>
                </a:cubicBezTo>
                <a:cubicBezTo>
                  <a:pt x="8202631" y="2681695"/>
                  <a:pt x="8135476" y="2688093"/>
                  <a:pt x="8065123" y="2691293"/>
                </a:cubicBezTo>
                <a:cubicBezTo>
                  <a:pt x="8004364" y="2697691"/>
                  <a:pt x="7943604" y="2700890"/>
                  <a:pt x="7879647" y="2704089"/>
                </a:cubicBezTo>
                <a:cubicBezTo>
                  <a:pt x="7876449" y="2704089"/>
                  <a:pt x="7873251" y="2704089"/>
                  <a:pt x="7866856" y="2707289"/>
                </a:cubicBezTo>
                <a:cubicBezTo>
                  <a:pt x="7866856" y="2748878"/>
                  <a:pt x="7866856" y="2787268"/>
                  <a:pt x="7866856" y="2832057"/>
                </a:cubicBezTo>
                <a:cubicBezTo>
                  <a:pt x="7841273" y="2835256"/>
                  <a:pt x="7818888" y="2838455"/>
                  <a:pt x="7796503" y="2841654"/>
                </a:cubicBezTo>
                <a:cubicBezTo>
                  <a:pt x="7796503" y="2848053"/>
                  <a:pt x="7793305" y="2854451"/>
                  <a:pt x="7793305" y="2857650"/>
                </a:cubicBezTo>
                <a:cubicBezTo>
                  <a:pt x="7796503" y="2880045"/>
                  <a:pt x="7799701" y="2899240"/>
                  <a:pt x="7799701" y="2921634"/>
                </a:cubicBezTo>
                <a:cubicBezTo>
                  <a:pt x="7799701" y="2937630"/>
                  <a:pt x="7806097" y="2947228"/>
                  <a:pt x="7822086" y="2950427"/>
                </a:cubicBezTo>
                <a:cubicBezTo>
                  <a:pt x="7866856" y="2969622"/>
                  <a:pt x="7914824" y="2988817"/>
                  <a:pt x="7962792" y="3008012"/>
                </a:cubicBezTo>
                <a:cubicBezTo>
                  <a:pt x="7975583" y="3014410"/>
                  <a:pt x="7985177" y="3024008"/>
                  <a:pt x="7994770" y="3033606"/>
                </a:cubicBezTo>
                <a:cubicBezTo>
                  <a:pt x="8001166" y="3040004"/>
                  <a:pt x="8001166" y="3049602"/>
                  <a:pt x="7997968" y="3059199"/>
                </a:cubicBezTo>
                <a:cubicBezTo>
                  <a:pt x="7994770" y="3068797"/>
                  <a:pt x="7985177" y="3065597"/>
                  <a:pt x="7975583" y="3065597"/>
                </a:cubicBezTo>
                <a:cubicBezTo>
                  <a:pt x="7965990" y="3062398"/>
                  <a:pt x="7950000" y="3062398"/>
                  <a:pt x="7937209" y="3059199"/>
                </a:cubicBezTo>
                <a:cubicBezTo>
                  <a:pt x="7937209" y="3071996"/>
                  <a:pt x="7937209" y="3081593"/>
                  <a:pt x="7937209" y="3094390"/>
                </a:cubicBezTo>
                <a:cubicBezTo>
                  <a:pt x="7940406" y="3094390"/>
                  <a:pt x="7940406" y="3097589"/>
                  <a:pt x="7943604" y="3097589"/>
                </a:cubicBezTo>
                <a:cubicBezTo>
                  <a:pt x="8007562" y="3091191"/>
                  <a:pt x="8071519" y="3087992"/>
                  <a:pt x="8135476" y="3081593"/>
                </a:cubicBezTo>
                <a:cubicBezTo>
                  <a:pt x="8164257" y="3078394"/>
                  <a:pt x="8193037" y="3078394"/>
                  <a:pt x="8221818" y="3075195"/>
                </a:cubicBezTo>
                <a:cubicBezTo>
                  <a:pt x="8269786" y="3071996"/>
                  <a:pt x="8317754" y="3065597"/>
                  <a:pt x="8368919" y="3059199"/>
                </a:cubicBezTo>
                <a:cubicBezTo>
                  <a:pt x="8391304" y="3059199"/>
                  <a:pt x="8416887" y="3056000"/>
                  <a:pt x="8439272" y="3052801"/>
                </a:cubicBezTo>
                <a:cubicBezTo>
                  <a:pt x="8480844" y="3049602"/>
                  <a:pt x="8519218" y="3043203"/>
                  <a:pt x="8560791" y="3040004"/>
                </a:cubicBezTo>
                <a:cubicBezTo>
                  <a:pt x="8599165" y="3033606"/>
                  <a:pt x="8637539" y="3030406"/>
                  <a:pt x="8679111" y="3024008"/>
                </a:cubicBezTo>
                <a:cubicBezTo>
                  <a:pt x="8695100" y="3024008"/>
                  <a:pt x="8714287" y="3020809"/>
                  <a:pt x="8733475" y="3017610"/>
                </a:cubicBezTo>
                <a:cubicBezTo>
                  <a:pt x="8743068" y="3014410"/>
                  <a:pt x="8752661" y="3014410"/>
                  <a:pt x="8762255" y="3014410"/>
                </a:cubicBezTo>
                <a:cubicBezTo>
                  <a:pt x="8781442" y="3014410"/>
                  <a:pt x="8791036" y="3027207"/>
                  <a:pt x="8794233" y="3046402"/>
                </a:cubicBezTo>
                <a:cubicBezTo>
                  <a:pt x="8794233" y="3056000"/>
                  <a:pt x="8794233" y="3062398"/>
                  <a:pt x="8794233" y="3075195"/>
                </a:cubicBezTo>
                <a:cubicBezTo>
                  <a:pt x="8778245" y="3075195"/>
                  <a:pt x="8765453" y="3078394"/>
                  <a:pt x="8749463" y="3078394"/>
                </a:cubicBezTo>
                <a:cubicBezTo>
                  <a:pt x="8749463" y="3167971"/>
                  <a:pt x="8749463" y="3257549"/>
                  <a:pt x="8749463" y="3350325"/>
                </a:cubicBezTo>
                <a:cubicBezTo>
                  <a:pt x="8736673" y="3353524"/>
                  <a:pt x="8727079" y="3356723"/>
                  <a:pt x="8717485" y="3359923"/>
                </a:cubicBezTo>
                <a:cubicBezTo>
                  <a:pt x="8672715" y="3359923"/>
                  <a:pt x="8627945" y="3363122"/>
                  <a:pt x="8586373" y="3366321"/>
                </a:cubicBezTo>
                <a:cubicBezTo>
                  <a:pt x="8535208" y="3366321"/>
                  <a:pt x="8487240" y="3372719"/>
                  <a:pt x="8439272" y="3375919"/>
                </a:cubicBezTo>
                <a:cubicBezTo>
                  <a:pt x="8436074" y="3375919"/>
                  <a:pt x="8436074" y="3375919"/>
                  <a:pt x="8432876" y="3375919"/>
                </a:cubicBezTo>
                <a:cubicBezTo>
                  <a:pt x="8384909" y="3379118"/>
                  <a:pt x="8333743" y="3379118"/>
                  <a:pt x="8285775" y="3382317"/>
                </a:cubicBezTo>
                <a:cubicBezTo>
                  <a:pt x="8231412" y="3382317"/>
                  <a:pt x="8177048" y="3385516"/>
                  <a:pt x="8122684" y="3388715"/>
                </a:cubicBezTo>
                <a:cubicBezTo>
                  <a:pt x="8087508" y="3388715"/>
                  <a:pt x="8052332" y="3388715"/>
                  <a:pt x="8017155" y="3391914"/>
                </a:cubicBezTo>
                <a:cubicBezTo>
                  <a:pt x="7956396" y="3401512"/>
                  <a:pt x="7892439" y="3398313"/>
                  <a:pt x="7831679" y="3398313"/>
                </a:cubicBezTo>
                <a:cubicBezTo>
                  <a:pt x="7809294" y="3398313"/>
                  <a:pt x="7806097" y="3404711"/>
                  <a:pt x="7806097" y="3423906"/>
                </a:cubicBezTo>
                <a:cubicBezTo>
                  <a:pt x="7802899" y="3478292"/>
                  <a:pt x="7799701" y="3535878"/>
                  <a:pt x="7799701" y="3593463"/>
                </a:cubicBezTo>
                <a:cubicBezTo>
                  <a:pt x="7799701" y="3638252"/>
                  <a:pt x="7809294" y="3686240"/>
                  <a:pt x="7812492" y="3734227"/>
                </a:cubicBezTo>
                <a:cubicBezTo>
                  <a:pt x="7812492" y="3740626"/>
                  <a:pt x="7815690" y="3747024"/>
                  <a:pt x="7815690" y="3753423"/>
                </a:cubicBezTo>
                <a:cubicBezTo>
                  <a:pt x="7818888" y="3795012"/>
                  <a:pt x="7818888" y="3836601"/>
                  <a:pt x="7822086" y="3874992"/>
                </a:cubicBezTo>
                <a:cubicBezTo>
                  <a:pt x="7822086" y="3894187"/>
                  <a:pt x="7828481" y="3910183"/>
                  <a:pt x="7831679" y="3929378"/>
                </a:cubicBezTo>
                <a:cubicBezTo>
                  <a:pt x="7838075" y="3964569"/>
                  <a:pt x="7847669" y="3999760"/>
                  <a:pt x="7854064" y="4038150"/>
                </a:cubicBezTo>
                <a:cubicBezTo>
                  <a:pt x="7866856" y="4102134"/>
                  <a:pt x="7879647" y="4162918"/>
                  <a:pt x="7889241" y="4226902"/>
                </a:cubicBezTo>
                <a:cubicBezTo>
                  <a:pt x="7895636" y="4258894"/>
                  <a:pt x="7898834" y="4290886"/>
                  <a:pt x="7908428" y="4322878"/>
                </a:cubicBezTo>
                <a:cubicBezTo>
                  <a:pt x="7914824" y="4354870"/>
                  <a:pt x="7927615" y="4383662"/>
                  <a:pt x="7914824" y="4415654"/>
                </a:cubicBezTo>
                <a:cubicBezTo>
                  <a:pt x="7937209" y="4418853"/>
                  <a:pt x="7956396" y="4422052"/>
                  <a:pt x="7972385" y="4418853"/>
                </a:cubicBezTo>
                <a:cubicBezTo>
                  <a:pt x="8036342" y="4418853"/>
                  <a:pt x="8103497" y="4418853"/>
                  <a:pt x="8167454" y="4415654"/>
                </a:cubicBezTo>
                <a:cubicBezTo>
                  <a:pt x="8180246" y="4415654"/>
                  <a:pt x="8193037" y="4415654"/>
                  <a:pt x="8186642" y="4396459"/>
                </a:cubicBezTo>
                <a:cubicBezTo>
                  <a:pt x="8180246" y="4396459"/>
                  <a:pt x="8170652" y="4396459"/>
                  <a:pt x="8164257" y="4393260"/>
                </a:cubicBezTo>
                <a:cubicBezTo>
                  <a:pt x="8161059" y="4390061"/>
                  <a:pt x="8154663" y="4386861"/>
                  <a:pt x="8154663" y="4383662"/>
                </a:cubicBezTo>
                <a:cubicBezTo>
                  <a:pt x="8154663" y="4377264"/>
                  <a:pt x="8157861" y="4367666"/>
                  <a:pt x="8161059" y="4367666"/>
                </a:cubicBezTo>
                <a:cubicBezTo>
                  <a:pt x="8180246" y="4361268"/>
                  <a:pt x="8183444" y="4338874"/>
                  <a:pt x="8199433" y="4329276"/>
                </a:cubicBezTo>
                <a:cubicBezTo>
                  <a:pt x="8202631" y="4329276"/>
                  <a:pt x="8205829" y="4322878"/>
                  <a:pt x="8205829" y="4316479"/>
                </a:cubicBezTo>
                <a:cubicBezTo>
                  <a:pt x="8205829" y="4278089"/>
                  <a:pt x="8205829" y="4239699"/>
                  <a:pt x="8205829" y="4194910"/>
                </a:cubicBezTo>
                <a:cubicBezTo>
                  <a:pt x="8167454" y="4191711"/>
                  <a:pt x="8132278" y="4191711"/>
                  <a:pt x="8093904" y="4188512"/>
                </a:cubicBezTo>
                <a:cubicBezTo>
                  <a:pt x="8090706" y="4162918"/>
                  <a:pt x="8087508" y="4134126"/>
                  <a:pt x="8084310" y="4108532"/>
                </a:cubicBezTo>
                <a:cubicBezTo>
                  <a:pt x="8045936" y="4098935"/>
                  <a:pt x="8004364" y="4095735"/>
                  <a:pt x="7978781" y="4060544"/>
                </a:cubicBezTo>
                <a:cubicBezTo>
                  <a:pt x="7978781" y="4057345"/>
                  <a:pt x="7978781" y="4054146"/>
                  <a:pt x="7978781" y="4050947"/>
                </a:cubicBezTo>
                <a:cubicBezTo>
                  <a:pt x="8007562" y="4044549"/>
                  <a:pt x="8033145" y="4038150"/>
                  <a:pt x="8061925" y="4031752"/>
                </a:cubicBezTo>
                <a:cubicBezTo>
                  <a:pt x="8109893" y="4025353"/>
                  <a:pt x="8154663" y="4018955"/>
                  <a:pt x="8202631" y="4009357"/>
                </a:cubicBezTo>
                <a:cubicBezTo>
                  <a:pt x="8228214" y="4002959"/>
                  <a:pt x="8250599" y="3996561"/>
                  <a:pt x="8276181" y="3990162"/>
                </a:cubicBezTo>
                <a:cubicBezTo>
                  <a:pt x="8304962" y="3983764"/>
                  <a:pt x="8333743" y="3983764"/>
                  <a:pt x="8362524" y="3993362"/>
                </a:cubicBezTo>
                <a:cubicBezTo>
                  <a:pt x="8404096" y="4002959"/>
                  <a:pt x="8448866" y="4015756"/>
                  <a:pt x="8490438" y="4022154"/>
                </a:cubicBezTo>
                <a:cubicBezTo>
                  <a:pt x="8522416" y="4028553"/>
                  <a:pt x="8551197" y="4034951"/>
                  <a:pt x="8583176" y="4044549"/>
                </a:cubicBezTo>
                <a:cubicBezTo>
                  <a:pt x="8605560" y="4047748"/>
                  <a:pt x="8631143" y="4047748"/>
                  <a:pt x="8653528" y="4050947"/>
                </a:cubicBezTo>
                <a:cubicBezTo>
                  <a:pt x="8656726" y="4076540"/>
                  <a:pt x="8640737" y="4095735"/>
                  <a:pt x="8618352" y="4098935"/>
                </a:cubicBezTo>
                <a:cubicBezTo>
                  <a:pt x="8599165" y="4098935"/>
                  <a:pt x="8579978" y="4105333"/>
                  <a:pt x="8560791" y="4114931"/>
                </a:cubicBezTo>
                <a:cubicBezTo>
                  <a:pt x="8544801" y="4121329"/>
                  <a:pt x="8544801" y="4140524"/>
                  <a:pt x="8541603" y="4156520"/>
                </a:cubicBezTo>
                <a:cubicBezTo>
                  <a:pt x="8538406" y="4166118"/>
                  <a:pt x="8538406" y="4175715"/>
                  <a:pt x="8538406" y="4188512"/>
                </a:cubicBezTo>
                <a:cubicBezTo>
                  <a:pt x="8509625" y="4188512"/>
                  <a:pt x="8480844" y="4188512"/>
                  <a:pt x="8448866" y="4188512"/>
                </a:cubicBezTo>
                <a:cubicBezTo>
                  <a:pt x="8448866" y="4207707"/>
                  <a:pt x="8448866" y="4223703"/>
                  <a:pt x="8448866" y="4236500"/>
                </a:cubicBezTo>
                <a:cubicBezTo>
                  <a:pt x="8448866" y="4265292"/>
                  <a:pt x="8448866" y="4290886"/>
                  <a:pt x="8448866" y="4316479"/>
                </a:cubicBezTo>
                <a:cubicBezTo>
                  <a:pt x="8448866" y="4335674"/>
                  <a:pt x="8452063" y="4351670"/>
                  <a:pt x="8468053" y="4364467"/>
                </a:cubicBezTo>
                <a:cubicBezTo>
                  <a:pt x="8471251" y="4364467"/>
                  <a:pt x="8471251" y="4364467"/>
                  <a:pt x="8474448" y="4367666"/>
                </a:cubicBezTo>
                <a:cubicBezTo>
                  <a:pt x="8487240" y="4380463"/>
                  <a:pt x="8484042" y="4393260"/>
                  <a:pt x="8464855" y="4399658"/>
                </a:cubicBezTo>
                <a:cubicBezTo>
                  <a:pt x="8461657" y="4399658"/>
                  <a:pt x="8455261" y="4399658"/>
                  <a:pt x="8448866" y="4402857"/>
                </a:cubicBezTo>
                <a:cubicBezTo>
                  <a:pt x="8448866" y="4431650"/>
                  <a:pt x="8474448" y="4428451"/>
                  <a:pt x="8493636" y="4438048"/>
                </a:cubicBezTo>
                <a:cubicBezTo>
                  <a:pt x="8493636" y="4444447"/>
                  <a:pt x="8493636" y="4454044"/>
                  <a:pt x="8493636" y="4463642"/>
                </a:cubicBezTo>
                <a:cubicBezTo>
                  <a:pt x="8487240" y="4466841"/>
                  <a:pt x="8480844" y="4470040"/>
                  <a:pt x="8471251" y="4473239"/>
                </a:cubicBezTo>
                <a:cubicBezTo>
                  <a:pt x="8471251" y="4530825"/>
                  <a:pt x="8474448" y="4591609"/>
                  <a:pt x="8477646" y="4652394"/>
                </a:cubicBezTo>
                <a:cubicBezTo>
                  <a:pt x="8452063" y="4652394"/>
                  <a:pt x="8448866" y="4668390"/>
                  <a:pt x="8448866" y="4690784"/>
                </a:cubicBezTo>
                <a:cubicBezTo>
                  <a:pt x="8452063" y="4825150"/>
                  <a:pt x="8448866" y="4959516"/>
                  <a:pt x="8455261" y="5093882"/>
                </a:cubicBezTo>
                <a:cubicBezTo>
                  <a:pt x="8458459" y="5164264"/>
                  <a:pt x="8458459" y="5234646"/>
                  <a:pt x="8458459" y="5301829"/>
                </a:cubicBezTo>
                <a:cubicBezTo>
                  <a:pt x="8461657" y="5321024"/>
                  <a:pt x="8461657" y="5330622"/>
                  <a:pt x="8480844" y="5340219"/>
                </a:cubicBezTo>
                <a:cubicBezTo>
                  <a:pt x="8493636" y="5346618"/>
                  <a:pt x="8506427" y="5356215"/>
                  <a:pt x="8496833" y="5375410"/>
                </a:cubicBezTo>
                <a:cubicBezTo>
                  <a:pt x="8487240" y="5378609"/>
                  <a:pt x="8477646" y="5378609"/>
                  <a:pt x="8468053" y="5378609"/>
                </a:cubicBezTo>
                <a:cubicBezTo>
                  <a:pt x="8464855" y="5404203"/>
                  <a:pt x="8468053" y="5407402"/>
                  <a:pt x="8487240" y="5410601"/>
                </a:cubicBezTo>
                <a:cubicBezTo>
                  <a:pt x="8496833" y="5413800"/>
                  <a:pt x="8506427" y="5413800"/>
                  <a:pt x="8509625" y="5423398"/>
                </a:cubicBezTo>
                <a:cubicBezTo>
                  <a:pt x="8512823" y="5432996"/>
                  <a:pt x="8509625" y="5442593"/>
                  <a:pt x="8500031" y="5448992"/>
                </a:cubicBezTo>
                <a:cubicBezTo>
                  <a:pt x="8496833" y="5448992"/>
                  <a:pt x="8493636" y="5461788"/>
                  <a:pt x="8493636" y="5471386"/>
                </a:cubicBezTo>
                <a:cubicBezTo>
                  <a:pt x="8493636" y="5516174"/>
                  <a:pt x="8493636" y="5560963"/>
                  <a:pt x="8493636" y="5605752"/>
                </a:cubicBezTo>
                <a:cubicBezTo>
                  <a:pt x="8493636" y="5621748"/>
                  <a:pt x="8493636" y="5637744"/>
                  <a:pt x="8471251" y="5640943"/>
                </a:cubicBezTo>
                <a:cubicBezTo>
                  <a:pt x="8474448" y="5775309"/>
                  <a:pt x="8503229" y="5906475"/>
                  <a:pt x="8509625" y="6040841"/>
                </a:cubicBezTo>
                <a:cubicBezTo>
                  <a:pt x="8480844" y="6056837"/>
                  <a:pt x="8461657" y="6082431"/>
                  <a:pt x="8426481" y="6088829"/>
                </a:cubicBezTo>
                <a:cubicBezTo>
                  <a:pt x="8420085" y="6092028"/>
                  <a:pt x="8413689" y="6098426"/>
                  <a:pt x="8407294" y="6104825"/>
                </a:cubicBezTo>
                <a:cubicBezTo>
                  <a:pt x="8394502" y="6117622"/>
                  <a:pt x="8381711" y="6124020"/>
                  <a:pt x="8362524" y="6111223"/>
                </a:cubicBezTo>
                <a:cubicBezTo>
                  <a:pt x="8359326" y="6111223"/>
                  <a:pt x="8356128" y="6108024"/>
                  <a:pt x="8356128" y="6108024"/>
                </a:cubicBezTo>
                <a:cubicBezTo>
                  <a:pt x="8324149" y="6111223"/>
                  <a:pt x="8298566" y="6095227"/>
                  <a:pt x="8276181" y="6079231"/>
                </a:cubicBezTo>
                <a:cubicBezTo>
                  <a:pt x="8263390" y="6072833"/>
                  <a:pt x="8250599" y="6072833"/>
                  <a:pt x="8234609" y="6066435"/>
                </a:cubicBezTo>
                <a:cubicBezTo>
                  <a:pt x="8228214" y="6066435"/>
                  <a:pt x="8218620" y="6063235"/>
                  <a:pt x="8212224" y="6060036"/>
                </a:cubicBezTo>
                <a:cubicBezTo>
                  <a:pt x="8205829" y="6056837"/>
                  <a:pt x="8199433" y="6050439"/>
                  <a:pt x="8189839" y="6047239"/>
                </a:cubicBezTo>
                <a:cubicBezTo>
                  <a:pt x="8180246" y="6008849"/>
                  <a:pt x="8177048" y="5970459"/>
                  <a:pt x="8186642" y="5932069"/>
                </a:cubicBezTo>
                <a:cubicBezTo>
                  <a:pt x="8189839" y="5919272"/>
                  <a:pt x="8186642" y="5903276"/>
                  <a:pt x="8186642" y="5887280"/>
                </a:cubicBezTo>
                <a:cubicBezTo>
                  <a:pt x="8189839" y="5823296"/>
                  <a:pt x="8193037" y="5756113"/>
                  <a:pt x="8199433" y="5692130"/>
                </a:cubicBezTo>
                <a:cubicBezTo>
                  <a:pt x="8199433" y="5682532"/>
                  <a:pt x="8199433" y="5672935"/>
                  <a:pt x="8199433" y="5660138"/>
                </a:cubicBezTo>
                <a:cubicBezTo>
                  <a:pt x="8132278" y="5663337"/>
                  <a:pt x="8068321" y="5669735"/>
                  <a:pt x="8004364" y="5672935"/>
                </a:cubicBezTo>
                <a:cubicBezTo>
                  <a:pt x="7997968" y="5708126"/>
                  <a:pt x="8004364" y="5740117"/>
                  <a:pt x="8010760" y="5772109"/>
                </a:cubicBezTo>
                <a:cubicBezTo>
                  <a:pt x="8020353" y="5845691"/>
                  <a:pt x="8033145" y="5916073"/>
                  <a:pt x="8042738" y="5989654"/>
                </a:cubicBezTo>
                <a:cubicBezTo>
                  <a:pt x="8045936" y="6024845"/>
                  <a:pt x="8045936" y="6060036"/>
                  <a:pt x="8049134" y="6095227"/>
                </a:cubicBezTo>
                <a:cubicBezTo>
                  <a:pt x="8049134" y="6108024"/>
                  <a:pt x="8045936" y="6117622"/>
                  <a:pt x="8033145" y="6127219"/>
                </a:cubicBezTo>
                <a:cubicBezTo>
                  <a:pt x="8026749" y="6127219"/>
                  <a:pt x="8023551" y="6140016"/>
                  <a:pt x="8020353" y="6146414"/>
                </a:cubicBezTo>
                <a:cubicBezTo>
                  <a:pt x="8013957" y="6165609"/>
                  <a:pt x="8013957" y="6168809"/>
                  <a:pt x="7991572" y="6168809"/>
                </a:cubicBezTo>
                <a:cubicBezTo>
                  <a:pt x="7975583" y="6168809"/>
                  <a:pt x="7962792" y="6168809"/>
                  <a:pt x="7950000" y="6181605"/>
                </a:cubicBezTo>
                <a:cubicBezTo>
                  <a:pt x="7943604" y="6184805"/>
                  <a:pt x="7934011" y="6184805"/>
                  <a:pt x="7924417" y="6184805"/>
                </a:cubicBezTo>
                <a:cubicBezTo>
                  <a:pt x="7892439" y="6188004"/>
                  <a:pt x="7860460" y="6191203"/>
                  <a:pt x="7828481" y="6184805"/>
                </a:cubicBezTo>
                <a:cubicBezTo>
                  <a:pt x="7799701" y="6181605"/>
                  <a:pt x="7774118" y="6178406"/>
                  <a:pt x="7748535" y="6175207"/>
                </a:cubicBezTo>
                <a:cubicBezTo>
                  <a:pt x="7738942" y="6175207"/>
                  <a:pt x="7726150" y="6175207"/>
                  <a:pt x="7716557" y="6175207"/>
                </a:cubicBezTo>
                <a:cubicBezTo>
                  <a:pt x="7700567" y="6175207"/>
                  <a:pt x="7681380" y="6175207"/>
                  <a:pt x="7665391" y="6172008"/>
                </a:cubicBezTo>
                <a:cubicBezTo>
                  <a:pt x="7646204" y="6168809"/>
                  <a:pt x="7633412" y="6172008"/>
                  <a:pt x="7617423" y="6181605"/>
                </a:cubicBezTo>
                <a:cubicBezTo>
                  <a:pt x="7585445" y="6197601"/>
                  <a:pt x="7553466" y="6197601"/>
                  <a:pt x="7524685" y="6175207"/>
                </a:cubicBezTo>
                <a:cubicBezTo>
                  <a:pt x="7524685" y="6172008"/>
                  <a:pt x="7521487" y="6172008"/>
                  <a:pt x="7518290" y="6168809"/>
                </a:cubicBezTo>
                <a:cubicBezTo>
                  <a:pt x="7524685" y="6149613"/>
                  <a:pt x="7521487" y="6136817"/>
                  <a:pt x="7502300" y="6124020"/>
                </a:cubicBezTo>
                <a:cubicBezTo>
                  <a:pt x="7505498" y="6120821"/>
                  <a:pt x="7508696" y="6117622"/>
                  <a:pt x="7511894" y="6114422"/>
                </a:cubicBezTo>
                <a:cubicBezTo>
                  <a:pt x="7499102" y="6095227"/>
                  <a:pt x="7499102" y="6076032"/>
                  <a:pt x="7499102" y="6056837"/>
                </a:cubicBezTo>
                <a:cubicBezTo>
                  <a:pt x="7499102" y="6021646"/>
                  <a:pt x="7495905" y="5989654"/>
                  <a:pt x="7499102" y="5954463"/>
                </a:cubicBezTo>
                <a:cubicBezTo>
                  <a:pt x="7502300" y="5922471"/>
                  <a:pt x="7505498" y="5890479"/>
                  <a:pt x="7508696" y="5855288"/>
                </a:cubicBezTo>
                <a:cubicBezTo>
                  <a:pt x="7515092" y="5826496"/>
                  <a:pt x="7518290" y="5797703"/>
                  <a:pt x="7521487" y="5765711"/>
                </a:cubicBezTo>
                <a:cubicBezTo>
                  <a:pt x="7524685" y="5746516"/>
                  <a:pt x="7524685" y="5724122"/>
                  <a:pt x="7527883" y="5701727"/>
                </a:cubicBezTo>
                <a:cubicBezTo>
                  <a:pt x="7511894" y="5701727"/>
                  <a:pt x="7502300" y="5698528"/>
                  <a:pt x="7489509" y="5701727"/>
                </a:cubicBezTo>
                <a:cubicBezTo>
                  <a:pt x="7451135" y="5701727"/>
                  <a:pt x="7409563" y="5704926"/>
                  <a:pt x="7367990" y="5704926"/>
                </a:cubicBezTo>
                <a:cubicBezTo>
                  <a:pt x="7358397" y="5704926"/>
                  <a:pt x="7352001" y="5704926"/>
                  <a:pt x="7345605" y="5704926"/>
                </a:cubicBezTo>
                <a:cubicBezTo>
                  <a:pt x="7329616" y="5708126"/>
                  <a:pt x="7326418" y="5714524"/>
                  <a:pt x="7326418" y="5727321"/>
                </a:cubicBezTo>
                <a:cubicBezTo>
                  <a:pt x="7326418" y="5762512"/>
                  <a:pt x="7329616" y="5797703"/>
                  <a:pt x="7329616" y="5832894"/>
                </a:cubicBezTo>
                <a:cubicBezTo>
                  <a:pt x="7329616" y="5868085"/>
                  <a:pt x="7336012" y="5900077"/>
                  <a:pt x="7342408" y="5935268"/>
                </a:cubicBezTo>
                <a:cubicBezTo>
                  <a:pt x="7355199" y="5989654"/>
                  <a:pt x="7371188" y="6044040"/>
                  <a:pt x="7371188" y="6098426"/>
                </a:cubicBezTo>
                <a:cubicBezTo>
                  <a:pt x="7367990" y="6111223"/>
                  <a:pt x="7374386" y="6124020"/>
                  <a:pt x="7374386" y="6133618"/>
                </a:cubicBezTo>
                <a:cubicBezTo>
                  <a:pt x="7377584" y="6156012"/>
                  <a:pt x="7367990" y="6168809"/>
                  <a:pt x="7348803" y="6168809"/>
                </a:cubicBezTo>
                <a:cubicBezTo>
                  <a:pt x="7304033" y="6172008"/>
                  <a:pt x="7262461" y="6175207"/>
                  <a:pt x="7217691" y="6175207"/>
                </a:cubicBezTo>
                <a:cubicBezTo>
                  <a:pt x="7198504" y="6175207"/>
                  <a:pt x="7179317" y="6168809"/>
                  <a:pt x="7160130" y="6162410"/>
                </a:cubicBezTo>
                <a:cubicBezTo>
                  <a:pt x="7144141" y="6159211"/>
                  <a:pt x="7128151" y="6162410"/>
                  <a:pt x="7115360" y="6175207"/>
                </a:cubicBezTo>
                <a:cubicBezTo>
                  <a:pt x="7112162" y="6178406"/>
                  <a:pt x="7108964" y="6184805"/>
                  <a:pt x="7108964" y="6184805"/>
                </a:cubicBezTo>
                <a:cubicBezTo>
                  <a:pt x="7057799" y="6184805"/>
                  <a:pt x="7013029" y="6184805"/>
                  <a:pt x="6965061" y="6184805"/>
                </a:cubicBezTo>
                <a:cubicBezTo>
                  <a:pt x="6965061" y="6159211"/>
                  <a:pt x="6945874" y="6136817"/>
                  <a:pt x="6949072" y="6111223"/>
                </a:cubicBezTo>
                <a:cubicBezTo>
                  <a:pt x="6958665" y="6072833"/>
                  <a:pt x="6965061" y="6031244"/>
                  <a:pt x="6971457" y="5992853"/>
                </a:cubicBezTo>
                <a:cubicBezTo>
                  <a:pt x="6971457" y="5983256"/>
                  <a:pt x="6971457" y="5973658"/>
                  <a:pt x="6971457" y="5964061"/>
                </a:cubicBezTo>
                <a:cubicBezTo>
                  <a:pt x="6974654" y="5944866"/>
                  <a:pt x="6974654" y="5925670"/>
                  <a:pt x="6977852" y="5906475"/>
                </a:cubicBezTo>
                <a:cubicBezTo>
                  <a:pt x="6977852" y="5903276"/>
                  <a:pt x="6977852" y="5900077"/>
                  <a:pt x="6977852" y="5896878"/>
                </a:cubicBezTo>
                <a:cubicBezTo>
                  <a:pt x="6968259" y="5861687"/>
                  <a:pt x="6981050" y="5826496"/>
                  <a:pt x="6981050" y="5791305"/>
                </a:cubicBezTo>
                <a:cubicBezTo>
                  <a:pt x="6984248" y="5768910"/>
                  <a:pt x="6984248" y="5746516"/>
                  <a:pt x="6984248" y="5720922"/>
                </a:cubicBezTo>
                <a:cubicBezTo>
                  <a:pt x="6958665" y="5717723"/>
                  <a:pt x="6955467" y="5698528"/>
                  <a:pt x="6955467" y="5679333"/>
                </a:cubicBezTo>
                <a:cubicBezTo>
                  <a:pt x="6955467" y="5631345"/>
                  <a:pt x="6955467" y="5586557"/>
                  <a:pt x="6955467" y="5538569"/>
                </a:cubicBezTo>
                <a:cubicBezTo>
                  <a:pt x="6955467" y="5528971"/>
                  <a:pt x="6955467" y="5519374"/>
                  <a:pt x="6955467" y="5509776"/>
                </a:cubicBezTo>
                <a:cubicBezTo>
                  <a:pt x="6952269" y="5506577"/>
                  <a:pt x="6952269" y="5506577"/>
                  <a:pt x="6952269" y="5503378"/>
                </a:cubicBezTo>
                <a:cubicBezTo>
                  <a:pt x="6942676" y="5500179"/>
                  <a:pt x="6936280" y="5493780"/>
                  <a:pt x="6929884" y="5490581"/>
                </a:cubicBezTo>
                <a:cubicBezTo>
                  <a:pt x="6936280" y="5480983"/>
                  <a:pt x="6939478" y="5471386"/>
                  <a:pt x="6945874" y="5464987"/>
                </a:cubicBezTo>
                <a:cubicBezTo>
                  <a:pt x="6952269" y="5458589"/>
                  <a:pt x="6965061" y="5458589"/>
                  <a:pt x="6971457" y="5455390"/>
                </a:cubicBezTo>
                <a:cubicBezTo>
                  <a:pt x="6984248" y="5452191"/>
                  <a:pt x="6990644" y="5445792"/>
                  <a:pt x="6987446" y="5429796"/>
                </a:cubicBezTo>
                <a:cubicBezTo>
                  <a:pt x="6974654" y="5429796"/>
                  <a:pt x="6961863" y="5429796"/>
                  <a:pt x="6949072" y="5426597"/>
                </a:cubicBezTo>
                <a:cubicBezTo>
                  <a:pt x="6942676" y="5404203"/>
                  <a:pt x="6942676" y="5404203"/>
                  <a:pt x="6961863" y="5394605"/>
                </a:cubicBezTo>
                <a:cubicBezTo>
                  <a:pt x="6977852" y="5385008"/>
                  <a:pt x="6987446" y="5372211"/>
                  <a:pt x="6990644" y="5353016"/>
                </a:cubicBezTo>
                <a:cubicBezTo>
                  <a:pt x="7003435" y="5109878"/>
                  <a:pt x="6993842" y="4869939"/>
                  <a:pt x="6993842" y="4630000"/>
                </a:cubicBezTo>
                <a:cubicBezTo>
                  <a:pt x="6993842" y="4626800"/>
                  <a:pt x="6993842" y="4620402"/>
                  <a:pt x="6993842" y="4617203"/>
                </a:cubicBezTo>
                <a:cubicBezTo>
                  <a:pt x="6981050" y="4614004"/>
                  <a:pt x="6971457" y="4614004"/>
                  <a:pt x="6958665" y="4614004"/>
                </a:cubicBezTo>
                <a:cubicBezTo>
                  <a:pt x="6958665" y="4543622"/>
                  <a:pt x="6958665" y="4473239"/>
                  <a:pt x="6958665" y="4402857"/>
                </a:cubicBezTo>
                <a:cubicBezTo>
                  <a:pt x="6945874" y="4399658"/>
                  <a:pt x="6936280" y="4399658"/>
                  <a:pt x="6929884" y="4396459"/>
                </a:cubicBezTo>
                <a:cubicBezTo>
                  <a:pt x="6929884" y="4370866"/>
                  <a:pt x="6936280" y="4361268"/>
                  <a:pt x="6958665" y="4354870"/>
                </a:cubicBezTo>
                <a:cubicBezTo>
                  <a:pt x="6965061" y="4354870"/>
                  <a:pt x="6971457" y="4354870"/>
                  <a:pt x="6977852" y="4354870"/>
                </a:cubicBezTo>
                <a:cubicBezTo>
                  <a:pt x="6984248" y="4351670"/>
                  <a:pt x="6990644" y="4351670"/>
                  <a:pt x="7000237" y="4351670"/>
                </a:cubicBezTo>
                <a:cubicBezTo>
                  <a:pt x="7000237" y="4345272"/>
                  <a:pt x="7000237" y="4335674"/>
                  <a:pt x="7000237" y="4332475"/>
                </a:cubicBezTo>
                <a:cubicBezTo>
                  <a:pt x="6997039" y="4329276"/>
                  <a:pt x="6997039" y="4329276"/>
                  <a:pt x="6997039" y="4329276"/>
                </a:cubicBezTo>
                <a:cubicBezTo>
                  <a:pt x="6984248" y="4326077"/>
                  <a:pt x="6971457" y="4326077"/>
                  <a:pt x="6961863" y="4326077"/>
                </a:cubicBezTo>
                <a:cubicBezTo>
                  <a:pt x="6955467" y="4300483"/>
                  <a:pt x="6955467" y="4297284"/>
                  <a:pt x="6974654" y="4290886"/>
                </a:cubicBezTo>
                <a:cubicBezTo>
                  <a:pt x="7000237" y="4278089"/>
                  <a:pt x="7000237" y="4278089"/>
                  <a:pt x="7000237" y="4249296"/>
                </a:cubicBezTo>
                <a:cubicBezTo>
                  <a:pt x="7000237" y="4204508"/>
                  <a:pt x="7000237" y="4159719"/>
                  <a:pt x="7000237" y="4111731"/>
                </a:cubicBezTo>
                <a:cubicBezTo>
                  <a:pt x="6968259" y="4108532"/>
                  <a:pt x="6936280" y="4105333"/>
                  <a:pt x="6904302" y="4102134"/>
                </a:cubicBezTo>
                <a:cubicBezTo>
                  <a:pt x="6894708" y="4092536"/>
                  <a:pt x="6894708" y="4076540"/>
                  <a:pt x="6894708" y="4060544"/>
                </a:cubicBezTo>
                <a:cubicBezTo>
                  <a:pt x="6891510" y="4047748"/>
                  <a:pt x="6891510" y="4031752"/>
                  <a:pt x="6888312" y="4015756"/>
                </a:cubicBezTo>
                <a:cubicBezTo>
                  <a:pt x="6856334" y="4009357"/>
                  <a:pt x="6827553" y="4002959"/>
                  <a:pt x="6795575" y="3993362"/>
                </a:cubicBezTo>
                <a:cubicBezTo>
                  <a:pt x="6792377" y="3993362"/>
                  <a:pt x="6792377" y="3990162"/>
                  <a:pt x="6789179" y="3983764"/>
                </a:cubicBezTo>
                <a:cubicBezTo>
                  <a:pt x="6773190" y="3961370"/>
                  <a:pt x="6776387" y="3954971"/>
                  <a:pt x="6805168" y="3948573"/>
                </a:cubicBezTo>
                <a:cubicBezTo>
                  <a:pt x="6833949" y="3942175"/>
                  <a:pt x="6862729" y="3938975"/>
                  <a:pt x="6891510" y="3935776"/>
                </a:cubicBezTo>
                <a:cubicBezTo>
                  <a:pt x="6929884" y="3929378"/>
                  <a:pt x="6968259" y="3919780"/>
                  <a:pt x="7009831" y="3913382"/>
                </a:cubicBezTo>
                <a:cubicBezTo>
                  <a:pt x="7060996" y="3903784"/>
                  <a:pt x="7108964" y="3887788"/>
                  <a:pt x="7163328" y="3890988"/>
                </a:cubicBezTo>
                <a:cubicBezTo>
                  <a:pt x="7185713" y="3890988"/>
                  <a:pt x="7208098" y="3897386"/>
                  <a:pt x="7230483" y="3903784"/>
                </a:cubicBezTo>
                <a:cubicBezTo>
                  <a:pt x="7275253" y="3913382"/>
                  <a:pt x="7316825" y="3919780"/>
                  <a:pt x="7361595" y="3929378"/>
                </a:cubicBezTo>
                <a:cubicBezTo>
                  <a:pt x="7367990" y="3932577"/>
                  <a:pt x="7380782" y="3935776"/>
                  <a:pt x="7383980" y="3942175"/>
                </a:cubicBezTo>
                <a:cubicBezTo>
                  <a:pt x="7396771" y="3958170"/>
                  <a:pt x="7409563" y="3958170"/>
                  <a:pt x="7425552" y="3958170"/>
                </a:cubicBezTo>
                <a:cubicBezTo>
                  <a:pt x="7444739" y="3958170"/>
                  <a:pt x="7467124" y="3961370"/>
                  <a:pt x="7486311" y="3961370"/>
                </a:cubicBezTo>
                <a:cubicBezTo>
                  <a:pt x="7489509" y="3961370"/>
                  <a:pt x="7492707" y="3958170"/>
                  <a:pt x="7492707" y="3958170"/>
                </a:cubicBezTo>
                <a:cubicBezTo>
                  <a:pt x="7495905" y="3916581"/>
                  <a:pt x="7495905" y="3878191"/>
                  <a:pt x="7499102" y="3836601"/>
                </a:cubicBezTo>
                <a:cubicBezTo>
                  <a:pt x="7502300" y="3788614"/>
                  <a:pt x="7505498" y="3737427"/>
                  <a:pt x="7511894" y="3689439"/>
                </a:cubicBezTo>
                <a:cubicBezTo>
                  <a:pt x="7515092" y="3647849"/>
                  <a:pt x="7518290" y="3609459"/>
                  <a:pt x="7521487" y="3571069"/>
                </a:cubicBezTo>
                <a:cubicBezTo>
                  <a:pt x="7521487" y="3519882"/>
                  <a:pt x="7521487" y="3471894"/>
                  <a:pt x="7521487" y="3417508"/>
                </a:cubicBezTo>
                <a:cubicBezTo>
                  <a:pt x="7511894" y="3417508"/>
                  <a:pt x="7505498" y="3414309"/>
                  <a:pt x="7499102" y="3414309"/>
                </a:cubicBezTo>
                <a:cubicBezTo>
                  <a:pt x="7409563" y="3417508"/>
                  <a:pt x="7323221" y="3420707"/>
                  <a:pt x="7233681" y="3420707"/>
                </a:cubicBezTo>
                <a:cubicBezTo>
                  <a:pt x="7188911" y="3423906"/>
                  <a:pt x="7144141" y="3423906"/>
                  <a:pt x="7102569" y="3427105"/>
                </a:cubicBezTo>
                <a:cubicBezTo>
                  <a:pt x="7048205" y="3430305"/>
                  <a:pt x="6993842" y="3430305"/>
                  <a:pt x="6939478" y="3433504"/>
                </a:cubicBezTo>
                <a:cubicBezTo>
                  <a:pt x="6894708" y="3433504"/>
                  <a:pt x="6849938" y="3436703"/>
                  <a:pt x="6801970" y="3436703"/>
                </a:cubicBezTo>
                <a:cubicBezTo>
                  <a:pt x="6754002" y="3439902"/>
                  <a:pt x="6702837" y="3443101"/>
                  <a:pt x="6654869" y="3443101"/>
                </a:cubicBezTo>
                <a:cubicBezTo>
                  <a:pt x="6600505" y="3446301"/>
                  <a:pt x="6549340" y="3446301"/>
                  <a:pt x="6498174" y="3449500"/>
                </a:cubicBezTo>
                <a:cubicBezTo>
                  <a:pt x="6443811" y="3452699"/>
                  <a:pt x="6386250" y="3449500"/>
                  <a:pt x="6331886" y="3455898"/>
                </a:cubicBezTo>
                <a:cubicBezTo>
                  <a:pt x="6274324" y="3462297"/>
                  <a:pt x="6216763" y="3455898"/>
                  <a:pt x="6162399" y="3462297"/>
                </a:cubicBezTo>
                <a:cubicBezTo>
                  <a:pt x="6095244" y="3468695"/>
                  <a:pt x="6031287" y="3462297"/>
                  <a:pt x="5967331" y="3468695"/>
                </a:cubicBezTo>
                <a:cubicBezTo>
                  <a:pt x="5909770" y="3471894"/>
                  <a:pt x="5852208" y="3468695"/>
                  <a:pt x="5797844" y="3471894"/>
                </a:cubicBezTo>
                <a:cubicBezTo>
                  <a:pt x="5721096" y="3481492"/>
                  <a:pt x="5644347" y="3475093"/>
                  <a:pt x="5567599" y="3478292"/>
                </a:cubicBezTo>
                <a:cubicBezTo>
                  <a:pt x="5545213" y="3478292"/>
                  <a:pt x="5522828" y="3481492"/>
                  <a:pt x="5500443" y="3484691"/>
                </a:cubicBezTo>
                <a:cubicBezTo>
                  <a:pt x="5500443" y="3494288"/>
                  <a:pt x="5497246" y="3500687"/>
                  <a:pt x="5497246" y="3507085"/>
                </a:cubicBezTo>
                <a:cubicBezTo>
                  <a:pt x="5497246" y="3529479"/>
                  <a:pt x="5497246" y="3548675"/>
                  <a:pt x="5497246" y="3571069"/>
                </a:cubicBezTo>
                <a:cubicBezTo>
                  <a:pt x="5500443" y="3641451"/>
                  <a:pt x="5494048" y="3711833"/>
                  <a:pt x="5487653" y="3779016"/>
                </a:cubicBezTo>
                <a:cubicBezTo>
                  <a:pt x="5484454" y="3811008"/>
                  <a:pt x="5490850" y="3839801"/>
                  <a:pt x="5490850" y="3871792"/>
                </a:cubicBezTo>
                <a:cubicBezTo>
                  <a:pt x="5490850" y="3878191"/>
                  <a:pt x="5490850" y="3887788"/>
                  <a:pt x="5490850" y="3897386"/>
                </a:cubicBezTo>
                <a:cubicBezTo>
                  <a:pt x="5494048" y="3929378"/>
                  <a:pt x="5494048" y="3961370"/>
                  <a:pt x="5490850" y="3993362"/>
                </a:cubicBezTo>
                <a:cubicBezTo>
                  <a:pt x="5490850" y="4073341"/>
                  <a:pt x="5481256" y="4146922"/>
                  <a:pt x="5471663" y="4223703"/>
                </a:cubicBezTo>
                <a:cubicBezTo>
                  <a:pt x="5468466" y="4265292"/>
                  <a:pt x="5471663" y="4306882"/>
                  <a:pt x="5471663" y="4345272"/>
                </a:cubicBezTo>
                <a:cubicBezTo>
                  <a:pt x="5471663" y="4361268"/>
                  <a:pt x="5484454" y="4364467"/>
                  <a:pt x="5494048" y="4370866"/>
                </a:cubicBezTo>
                <a:cubicBezTo>
                  <a:pt x="5513235" y="4386861"/>
                  <a:pt x="5513235" y="4386861"/>
                  <a:pt x="5513235" y="4409256"/>
                </a:cubicBezTo>
                <a:cubicBezTo>
                  <a:pt x="5500443" y="4409256"/>
                  <a:pt x="5487653" y="4412455"/>
                  <a:pt x="5471663" y="4412455"/>
                </a:cubicBezTo>
                <a:cubicBezTo>
                  <a:pt x="5471663" y="4422052"/>
                  <a:pt x="5471663" y="4428451"/>
                  <a:pt x="5471663" y="4434849"/>
                </a:cubicBezTo>
                <a:cubicBezTo>
                  <a:pt x="5481256" y="4438048"/>
                  <a:pt x="5487653" y="4438048"/>
                  <a:pt x="5494048" y="4438048"/>
                </a:cubicBezTo>
                <a:cubicBezTo>
                  <a:pt x="5513235" y="4438048"/>
                  <a:pt x="5529225" y="4438048"/>
                  <a:pt x="5548412" y="4438048"/>
                </a:cubicBezTo>
                <a:cubicBezTo>
                  <a:pt x="5596379" y="4441248"/>
                  <a:pt x="5647545" y="4444447"/>
                  <a:pt x="5695514" y="4447646"/>
                </a:cubicBezTo>
                <a:cubicBezTo>
                  <a:pt x="5714700" y="4447646"/>
                  <a:pt x="5727491" y="4444447"/>
                  <a:pt x="5733887" y="4428451"/>
                </a:cubicBezTo>
                <a:cubicBezTo>
                  <a:pt x="5708304" y="4402857"/>
                  <a:pt x="5708304" y="4399658"/>
                  <a:pt x="5740283" y="4386861"/>
                </a:cubicBezTo>
                <a:cubicBezTo>
                  <a:pt x="5743480" y="4370866"/>
                  <a:pt x="5743480" y="4351670"/>
                  <a:pt x="5746678" y="4332475"/>
                </a:cubicBezTo>
                <a:cubicBezTo>
                  <a:pt x="5746678" y="4310081"/>
                  <a:pt x="5746678" y="4290886"/>
                  <a:pt x="5746678" y="4268492"/>
                </a:cubicBezTo>
                <a:cubicBezTo>
                  <a:pt x="5746678" y="4239699"/>
                  <a:pt x="5743480" y="4236500"/>
                  <a:pt x="5711502" y="4236500"/>
                </a:cubicBezTo>
                <a:cubicBezTo>
                  <a:pt x="5695514" y="4236500"/>
                  <a:pt x="5676325" y="4236500"/>
                  <a:pt x="5657138" y="4236500"/>
                </a:cubicBezTo>
                <a:cubicBezTo>
                  <a:pt x="5653940" y="4217305"/>
                  <a:pt x="5650743" y="4198109"/>
                  <a:pt x="5650743" y="4182114"/>
                </a:cubicBezTo>
                <a:cubicBezTo>
                  <a:pt x="5647545" y="4162918"/>
                  <a:pt x="5644347" y="4159719"/>
                  <a:pt x="5625160" y="4156520"/>
                </a:cubicBezTo>
                <a:cubicBezTo>
                  <a:pt x="5605973" y="4153321"/>
                  <a:pt x="5586786" y="4150122"/>
                  <a:pt x="5567599" y="4143723"/>
                </a:cubicBezTo>
                <a:cubicBezTo>
                  <a:pt x="5561203" y="4140524"/>
                  <a:pt x="5554807" y="4130927"/>
                  <a:pt x="5551609" y="4124528"/>
                </a:cubicBezTo>
                <a:cubicBezTo>
                  <a:pt x="5551609" y="4121329"/>
                  <a:pt x="5558005" y="4114931"/>
                  <a:pt x="5564402" y="4111731"/>
                </a:cubicBezTo>
                <a:cubicBezTo>
                  <a:pt x="5577192" y="4105333"/>
                  <a:pt x="5589983" y="4098935"/>
                  <a:pt x="5605973" y="4095735"/>
                </a:cubicBezTo>
                <a:cubicBezTo>
                  <a:pt x="5637951" y="4089337"/>
                  <a:pt x="5669930" y="4082939"/>
                  <a:pt x="5705106" y="4076540"/>
                </a:cubicBezTo>
                <a:cubicBezTo>
                  <a:pt x="5746678" y="4070142"/>
                  <a:pt x="5788250" y="4060544"/>
                  <a:pt x="5829822" y="4054146"/>
                </a:cubicBezTo>
                <a:cubicBezTo>
                  <a:pt x="5839416" y="4050947"/>
                  <a:pt x="5845812" y="4047748"/>
                  <a:pt x="5852208" y="4044549"/>
                </a:cubicBezTo>
                <a:cubicBezTo>
                  <a:pt x="5874592" y="4034951"/>
                  <a:pt x="5896977" y="4034951"/>
                  <a:pt x="5916165" y="4044549"/>
                </a:cubicBezTo>
                <a:cubicBezTo>
                  <a:pt x="5941747" y="4057345"/>
                  <a:pt x="5967331" y="4063744"/>
                  <a:pt x="5999309" y="4066943"/>
                </a:cubicBezTo>
                <a:cubicBezTo>
                  <a:pt x="6028089" y="4066943"/>
                  <a:pt x="6056870" y="4076540"/>
                  <a:pt x="6085651" y="4082939"/>
                </a:cubicBezTo>
                <a:cubicBezTo>
                  <a:pt x="6088849" y="4086138"/>
                  <a:pt x="6092047" y="4086138"/>
                  <a:pt x="6095244" y="4089337"/>
                </a:cubicBezTo>
                <a:cubicBezTo>
                  <a:pt x="6108036" y="4102134"/>
                  <a:pt x="6124025" y="4102134"/>
                  <a:pt x="6140015" y="4105333"/>
                </a:cubicBezTo>
                <a:cubicBezTo>
                  <a:pt x="6162399" y="4105333"/>
                  <a:pt x="6184784" y="4105333"/>
                  <a:pt x="6210367" y="4105333"/>
                </a:cubicBezTo>
                <a:cubicBezTo>
                  <a:pt x="6197576" y="4127727"/>
                  <a:pt x="6187982" y="4140524"/>
                  <a:pt x="6165597" y="4140524"/>
                </a:cubicBezTo>
                <a:cubicBezTo>
                  <a:pt x="6162399" y="4140524"/>
                  <a:pt x="6156005" y="4140524"/>
                  <a:pt x="6156005" y="4143723"/>
                </a:cubicBezTo>
                <a:cubicBezTo>
                  <a:pt x="6143212" y="4159719"/>
                  <a:pt x="6124025" y="4156520"/>
                  <a:pt x="6104838" y="4159719"/>
                </a:cubicBezTo>
                <a:cubicBezTo>
                  <a:pt x="6101641" y="4182114"/>
                  <a:pt x="6098442" y="4207707"/>
                  <a:pt x="6095244" y="4236500"/>
                </a:cubicBezTo>
                <a:cubicBezTo>
                  <a:pt x="6066464" y="4236500"/>
                  <a:pt x="6034485" y="4236500"/>
                  <a:pt x="6002508" y="4236500"/>
                </a:cubicBezTo>
                <a:cubicBezTo>
                  <a:pt x="6002508" y="4255695"/>
                  <a:pt x="6002508" y="4274890"/>
                  <a:pt x="6002508" y="4294085"/>
                </a:cubicBezTo>
                <a:cubicBezTo>
                  <a:pt x="6002508" y="4313280"/>
                  <a:pt x="6002508" y="4329276"/>
                  <a:pt x="6002508" y="4348471"/>
                </a:cubicBezTo>
                <a:cubicBezTo>
                  <a:pt x="5999309" y="4364467"/>
                  <a:pt x="6008902" y="4377264"/>
                  <a:pt x="6021695" y="4383662"/>
                </a:cubicBezTo>
                <a:cubicBezTo>
                  <a:pt x="6028089" y="4386861"/>
                  <a:pt x="6034485" y="4390061"/>
                  <a:pt x="6040882" y="4396459"/>
                </a:cubicBezTo>
                <a:cubicBezTo>
                  <a:pt x="6053672" y="4402857"/>
                  <a:pt x="6056870" y="4412455"/>
                  <a:pt x="6050474" y="4425252"/>
                </a:cubicBezTo>
                <a:cubicBezTo>
                  <a:pt x="6037683" y="4450845"/>
                  <a:pt x="6037683" y="4450845"/>
                  <a:pt x="6066464" y="4460443"/>
                </a:cubicBezTo>
                <a:cubicBezTo>
                  <a:pt x="6066464" y="4460443"/>
                  <a:pt x="6069662" y="4460443"/>
                  <a:pt x="6072859" y="4463642"/>
                </a:cubicBezTo>
                <a:cubicBezTo>
                  <a:pt x="6076057" y="4486036"/>
                  <a:pt x="6076057" y="4486036"/>
                  <a:pt x="6053672" y="4495634"/>
                </a:cubicBezTo>
                <a:cubicBezTo>
                  <a:pt x="6053672" y="4553219"/>
                  <a:pt x="6053672" y="4610804"/>
                  <a:pt x="6053672" y="4668390"/>
                </a:cubicBezTo>
                <a:cubicBezTo>
                  <a:pt x="6044079" y="4671589"/>
                  <a:pt x="6037683" y="4671589"/>
                  <a:pt x="6034485" y="4671589"/>
                </a:cubicBezTo>
                <a:cubicBezTo>
                  <a:pt x="6015298" y="4674788"/>
                  <a:pt x="6002508" y="4687585"/>
                  <a:pt x="6002508" y="4709980"/>
                </a:cubicBezTo>
                <a:cubicBezTo>
                  <a:pt x="6002508" y="4799557"/>
                  <a:pt x="6002508" y="4889134"/>
                  <a:pt x="6002508" y="4978711"/>
                </a:cubicBezTo>
                <a:cubicBezTo>
                  <a:pt x="6002508" y="5026699"/>
                  <a:pt x="6005705" y="5077886"/>
                  <a:pt x="6008902" y="5125874"/>
                </a:cubicBezTo>
                <a:cubicBezTo>
                  <a:pt x="6008902" y="5183459"/>
                  <a:pt x="6012100" y="5237845"/>
                  <a:pt x="6012100" y="5292231"/>
                </a:cubicBezTo>
                <a:cubicBezTo>
                  <a:pt x="6012100" y="5311427"/>
                  <a:pt x="6024892" y="5317825"/>
                  <a:pt x="6037683" y="5324223"/>
                </a:cubicBezTo>
                <a:cubicBezTo>
                  <a:pt x="6053672" y="5330622"/>
                  <a:pt x="6063266" y="5340219"/>
                  <a:pt x="6056870" y="5359414"/>
                </a:cubicBezTo>
                <a:cubicBezTo>
                  <a:pt x="6044079" y="5359414"/>
                  <a:pt x="6031287" y="5362614"/>
                  <a:pt x="6018496" y="5362614"/>
                </a:cubicBezTo>
                <a:cubicBezTo>
                  <a:pt x="6021695" y="5378609"/>
                  <a:pt x="6021695" y="5378609"/>
                  <a:pt x="6072859" y="5397805"/>
                </a:cubicBezTo>
                <a:cubicBezTo>
                  <a:pt x="6076057" y="5407402"/>
                  <a:pt x="6079256" y="5420199"/>
                  <a:pt x="6063266" y="5426597"/>
                </a:cubicBezTo>
                <a:cubicBezTo>
                  <a:pt x="6053672" y="5432996"/>
                  <a:pt x="6053672" y="5442593"/>
                  <a:pt x="6053672" y="5452191"/>
                </a:cubicBezTo>
                <a:cubicBezTo>
                  <a:pt x="6053672" y="5493780"/>
                  <a:pt x="6053672" y="5532170"/>
                  <a:pt x="6053672" y="5573760"/>
                </a:cubicBezTo>
                <a:cubicBezTo>
                  <a:pt x="6053672" y="5586557"/>
                  <a:pt x="6050474" y="5599353"/>
                  <a:pt x="6037683" y="5608951"/>
                </a:cubicBezTo>
                <a:cubicBezTo>
                  <a:pt x="6024892" y="5615349"/>
                  <a:pt x="6024892" y="5631345"/>
                  <a:pt x="6024892" y="5644142"/>
                </a:cubicBezTo>
                <a:cubicBezTo>
                  <a:pt x="6028089" y="5663337"/>
                  <a:pt x="6028089" y="5682532"/>
                  <a:pt x="6031287" y="5701727"/>
                </a:cubicBezTo>
                <a:cubicBezTo>
                  <a:pt x="6031287" y="5730520"/>
                  <a:pt x="6034485" y="5756113"/>
                  <a:pt x="6034485" y="5781707"/>
                </a:cubicBezTo>
                <a:cubicBezTo>
                  <a:pt x="6034485" y="5791305"/>
                  <a:pt x="6037683" y="5804101"/>
                  <a:pt x="6034485" y="5816898"/>
                </a:cubicBezTo>
                <a:cubicBezTo>
                  <a:pt x="6024892" y="5858488"/>
                  <a:pt x="6031287" y="5900077"/>
                  <a:pt x="6028089" y="5941666"/>
                </a:cubicBezTo>
                <a:cubicBezTo>
                  <a:pt x="6028089" y="5954463"/>
                  <a:pt x="6028089" y="5964061"/>
                  <a:pt x="6024892" y="5976857"/>
                </a:cubicBezTo>
                <a:cubicBezTo>
                  <a:pt x="5980122" y="5976857"/>
                  <a:pt x="5935352" y="5976857"/>
                  <a:pt x="5893780" y="5976857"/>
                </a:cubicBezTo>
                <a:cubicBezTo>
                  <a:pt x="5887385" y="5976857"/>
                  <a:pt x="5877790" y="5973658"/>
                  <a:pt x="5874592" y="5970459"/>
                </a:cubicBezTo>
                <a:cubicBezTo>
                  <a:pt x="5855405" y="5960861"/>
                  <a:pt x="5839416" y="5960861"/>
                  <a:pt x="5823427" y="5964061"/>
                </a:cubicBezTo>
                <a:cubicBezTo>
                  <a:pt x="5785052" y="5970459"/>
                  <a:pt x="5762668" y="5970459"/>
                  <a:pt x="5737086" y="5948065"/>
                </a:cubicBezTo>
                <a:cubicBezTo>
                  <a:pt x="5737086" y="5922471"/>
                  <a:pt x="5724293" y="5893679"/>
                  <a:pt x="5740283" y="5868085"/>
                </a:cubicBezTo>
                <a:cubicBezTo>
                  <a:pt x="5743480" y="5861687"/>
                  <a:pt x="5740283" y="5855288"/>
                  <a:pt x="5740283" y="5848890"/>
                </a:cubicBezTo>
                <a:cubicBezTo>
                  <a:pt x="5740283" y="5784906"/>
                  <a:pt x="5740283" y="5724122"/>
                  <a:pt x="5740283" y="5660138"/>
                </a:cubicBezTo>
                <a:cubicBezTo>
                  <a:pt x="5740283" y="5650540"/>
                  <a:pt x="5740283" y="5644142"/>
                  <a:pt x="5743480" y="5634544"/>
                </a:cubicBezTo>
                <a:cubicBezTo>
                  <a:pt x="5743480" y="5621748"/>
                  <a:pt x="5737086" y="5615349"/>
                  <a:pt x="5724293" y="5615349"/>
                </a:cubicBezTo>
                <a:cubicBezTo>
                  <a:pt x="5666732" y="5624947"/>
                  <a:pt x="5605973" y="5628146"/>
                  <a:pt x="5548412" y="5628146"/>
                </a:cubicBezTo>
                <a:cubicBezTo>
                  <a:pt x="5535620" y="5628146"/>
                  <a:pt x="5526026" y="5634544"/>
                  <a:pt x="5526026" y="5647341"/>
                </a:cubicBezTo>
                <a:cubicBezTo>
                  <a:pt x="5526026" y="5653739"/>
                  <a:pt x="5526026" y="5660138"/>
                  <a:pt x="5526026" y="5663337"/>
                </a:cubicBezTo>
                <a:cubicBezTo>
                  <a:pt x="5526026" y="5724122"/>
                  <a:pt x="5522828" y="5781707"/>
                  <a:pt x="5519631" y="5842492"/>
                </a:cubicBezTo>
                <a:cubicBezTo>
                  <a:pt x="5519631" y="5887280"/>
                  <a:pt x="5516433" y="5932069"/>
                  <a:pt x="5516433" y="5976857"/>
                </a:cubicBezTo>
                <a:cubicBezTo>
                  <a:pt x="5516433" y="5980057"/>
                  <a:pt x="5516433" y="5983256"/>
                  <a:pt x="5516433" y="5986455"/>
                </a:cubicBezTo>
                <a:cubicBezTo>
                  <a:pt x="5513235" y="6028044"/>
                  <a:pt x="5494048" y="6040841"/>
                  <a:pt x="5449279" y="6037642"/>
                </a:cubicBezTo>
                <a:cubicBezTo>
                  <a:pt x="5426893" y="6034443"/>
                  <a:pt x="5401310" y="6031244"/>
                  <a:pt x="5375728" y="6028044"/>
                </a:cubicBezTo>
                <a:cubicBezTo>
                  <a:pt x="5359738" y="6028044"/>
                  <a:pt x="5340551" y="6034443"/>
                  <a:pt x="5324561" y="6034443"/>
                </a:cubicBezTo>
                <a:cubicBezTo>
                  <a:pt x="5257408" y="6034443"/>
                  <a:pt x="5190252" y="6034443"/>
                  <a:pt x="5123098" y="6034443"/>
                </a:cubicBezTo>
                <a:cubicBezTo>
                  <a:pt x="5113503" y="6034443"/>
                  <a:pt x="5103911" y="6034443"/>
                  <a:pt x="5091118" y="6037642"/>
                </a:cubicBezTo>
                <a:cubicBezTo>
                  <a:pt x="5081525" y="6037642"/>
                  <a:pt x="5068734" y="6044040"/>
                  <a:pt x="5059140" y="6031244"/>
                </a:cubicBezTo>
                <a:cubicBezTo>
                  <a:pt x="5046348" y="6018447"/>
                  <a:pt x="5030360" y="6002451"/>
                  <a:pt x="5033557" y="5980057"/>
                </a:cubicBezTo>
                <a:cubicBezTo>
                  <a:pt x="5039952" y="5948065"/>
                  <a:pt x="5043150" y="5916073"/>
                  <a:pt x="5046348" y="5887280"/>
                </a:cubicBezTo>
                <a:cubicBezTo>
                  <a:pt x="5049547" y="5874483"/>
                  <a:pt x="5052744" y="5861687"/>
                  <a:pt x="5049547" y="5848890"/>
                </a:cubicBezTo>
                <a:cubicBezTo>
                  <a:pt x="5049547" y="5794504"/>
                  <a:pt x="5065535" y="5740117"/>
                  <a:pt x="5078327" y="5685731"/>
                </a:cubicBezTo>
                <a:cubicBezTo>
                  <a:pt x="5081525" y="5676134"/>
                  <a:pt x="5084722" y="5663337"/>
                  <a:pt x="5087921" y="5650540"/>
                </a:cubicBezTo>
                <a:cubicBezTo>
                  <a:pt x="5059140" y="5653739"/>
                  <a:pt x="5036755" y="5640943"/>
                  <a:pt x="5017567" y="5660138"/>
                </a:cubicBezTo>
                <a:cubicBezTo>
                  <a:pt x="5011173" y="5663337"/>
                  <a:pt x="5001578" y="5660138"/>
                  <a:pt x="4995183" y="5660138"/>
                </a:cubicBezTo>
                <a:cubicBezTo>
                  <a:pt x="4931225" y="5653739"/>
                  <a:pt x="4870466" y="5653739"/>
                  <a:pt x="4809707" y="5660138"/>
                </a:cubicBezTo>
                <a:cubicBezTo>
                  <a:pt x="4784125" y="5663337"/>
                  <a:pt x="4758541" y="5660138"/>
                  <a:pt x="4732958" y="5660138"/>
                </a:cubicBezTo>
                <a:cubicBezTo>
                  <a:pt x="4723366" y="5660138"/>
                  <a:pt x="4710573" y="5660138"/>
                  <a:pt x="4697782" y="5660138"/>
                </a:cubicBezTo>
                <a:cubicBezTo>
                  <a:pt x="4697782" y="5672935"/>
                  <a:pt x="4697782" y="5679333"/>
                  <a:pt x="4697782" y="5685731"/>
                </a:cubicBezTo>
                <a:cubicBezTo>
                  <a:pt x="4697782" y="5711325"/>
                  <a:pt x="4700980" y="5736918"/>
                  <a:pt x="4700980" y="5762512"/>
                </a:cubicBezTo>
                <a:cubicBezTo>
                  <a:pt x="4704179" y="5797703"/>
                  <a:pt x="4707376" y="5836093"/>
                  <a:pt x="4710573" y="5871284"/>
                </a:cubicBezTo>
                <a:cubicBezTo>
                  <a:pt x="4713771" y="5880882"/>
                  <a:pt x="4713771" y="5887280"/>
                  <a:pt x="4713771" y="5896878"/>
                </a:cubicBezTo>
                <a:cubicBezTo>
                  <a:pt x="4713771" y="5925670"/>
                  <a:pt x="4716969" y="5951264"/>
                  <a:pt x="4720167" y="5980057"/>
                </a:cubicBezTo>
                <a:cubicBezTo>
                  <a:pt x="4720167" y="5992853"/>
                  <a:pt x="4720167" y="6002451"/>
                  <a:pt x="4723366" y="6015248"/>
                </a:cubicBezTo>
                <a:cubicBezTo>
                  <a:pt x="4726563" y="6028044"/>
                  <a:pt x="4729761" y="6040841"/>
                  <a:pt x="4736156" y="6060036"/>
                </a:cubicBezTo>
                <a:cubicBezTo>
                  <a:pt x="4729761" y="6076032"/>
                  <a:pt x="4710573" y="6079231"/>
                  <a:pt x="4691386" y="6079231"/>
                </a:cubicBezTo>
                <a:cubicBezTo>
                  <a:pt x="4617836" y="6079231"/>
                  <a:pt x="4547483" y="6098426"/>
                  <a:pt x="4473932" y="6092028"/>
                </a:cubicBezTo>
                <a:cubicBezTo>
                  <a:pt x="4464339" y="6088829"/>
                  <a:pt x="4454745" y="6095227"/>
                  <a:pt x="4445152" y="6098426"/>
                </a:cubicBezTo>
                <a:cubicBezTo>
                  <a:pt x="4425964" y="6104825"/>
                  <a:pt x="4416371" y="6101626"/>
                  <a:pt x="4406777" y="6082431"/>
                </a:cubicBezTo>
                <a:cubicBezTo>
                  <a:pt x="4381194" y="6044040"/>
                  <a:pt x="4387590" y="6002451"/>
                  <a:pt x="4393986" y="5960861"/>
                </a:cubicBezTo>
                <a:cubicBezTo>
                  <a:pt x="4393986" y="5954463"/>
                  <a:pt x="4400382" y="5944866"/>
                  <a:pt x="4400382" y="5938467"/>
                </a:cubicBezTo>
                <a:cubicBezTo>
                  <a:pt x="4393986" y="5887280"/>
                  <a:pt x="4413173" y="5836093"/>
                  <a:pt x="4413173" y="5781707"/>
                </a:cubicBezTo>
                <a:cubicBezTo>
                  <a:pt x="4413173" y="5768910"/>
                  <a:pt x="4419569" y="5756113"/>
                  <a:pt x="4419569" y="5743317"/>
                </a:cubicBezTo>
                <a:cubicBezTo>
                  <a:pt x="4422767" y="5720922"/>
                  <a:pt x="4422767" y="5698528"/>
                  <a:pt x="4422767" y="5676134"/>
                </a:cubicBezTo>
                <a:cubicBezTo>
                  <a:pt x="4400382" y="5672935"/>
                  <a:pt x="4377997" y="5669735"/>
                  <a:pt x="4355612" y="5666536"/>
                </a:cubicBezTo>
                <a:cubicBezTo>
                  <a:pt x="4355612" y="5599353"/>
                  <a:pt x="4355612" y="5535370"/>
                  <a:pt x="4355612" y="5471386"/>
                </a:cubicBezTo>
                <a:cubicBezTo>
                  <a:pt x="4349216" y="5468187"/>
                  <a:pt x="4342820" y="5468187"/>
                  <a:pt x="4336424" y="5464987"/>
                </a:cubicBezTo>
                <a:cubicBezTo>
                  <a:pt x="4330029" y="5436195"/>
                  <a:pt x="4333227" y="5432996"/>
                  <a:pt x="4362007" y="5426597"/>
                </a:cubicBezTo>
                <a:cubicBezTo>
                  <a:pt x="4371601" y="5426597"/>
                  <a:pt x="4377997" y="5423398"/>
                  <a:pt x="4387590" y="5423398"/>
                </a:cubicBezTo>
                <a:cubicBezTo>
                  <a:pt x="4400382" y="5420199"/>
                  <a:pt x="4400382" y="5413800"/>
                  <a:pt x="4397184" y="5404203"/>
                </a:cubicBezTo>
                <a:cubicBezTo>
                  <a:pt x="4387590" y="5401004"/>
                  <a:pt x="4377997" y="5401004"/>
                  <a:pt x="4362007" y="5397805"/>
                </a:cubicBezTo>
                <a:cubicBezTo>
                  <a:pt x="4362007" y="5388207"/>
                  <a:pt x="4362007" y="5378609"/>
                  <a:pt x="4362007" y="5369012"/>
                </a:cubicBezTo>
                <a:cubicBezTo>
                  <a:pt x="4384392" y="5365813"/>
                  <a:pt x="4397184" y="5353016"/>
                  <a:pt x="4416371" y="5340219"/>
                </a:cubicBezTo>
                <a:cubicBezTo>
                  <a:pt x="4432360" y="5330622"/>
                  <a:pt x="4435558" y="5321024"/>
                  <a:pt x="4435558" y="5305028"/>
                </a:cubicBezTo>
                <a:cubicBezTo>
                  <a:pt x="4435558" y="5263439"/>
                  <a:pt x="4435558" y="5225048"/>
                  <a:pt x="4435558" y="5183459"/>
                </a:cubicBezTo>
                <a:cubicBezTo>
                  <a:pt x="4435558" y="5045894"/>
                  <a:pt x="4438756" y="4908329"/>
                  <a:pt x="4438756" y="4770764"/>
                </a:cubicBezTo>
                <a:cubicBezTo>
                  <a:pt x="4441954" y="4732374"/>
                  <a:pt x="4445152" y="4697183"/>
                  <a:pt x="4445152" y="4658793"/>
                </a:cubicBezTo>
                <a:cubicBezTo>
                  <a:pt x="4445152" y="4652394"/>
                  <a:pt x="4445152" y="4645996"/>
                  <a:pt x="4445152" y="4639597"/>
                </a:cubicBezTo>
                <a:cubicBezTo>
                  <a:pt x="4419569" y="4639597"/>
                  <a:pt x="4400382" y="4639597"/>
                  <a:pt x="4374799" y="4639597"/>
                </a:cubicBezTo>
                <a:cubicBezTo>
                  <a:pt x="4374799" y="4626800"/>
                  <a:pt x="4371601" y="4620402"/>
                  <a:pt x="4371601" y="4610804"/>
                </a:cubicBezTo>
                <a:cubicBezTo>
                  <a:pt x="4371601" y="4569215"/>
                  <a:pt x="4371601" y="4527626"/>
                  <a:pt x="4371601" y="4486036"/>
                </a:cubicBezTo>
                <a:cubicBezTo>
                  <a:pt x="4371601" y="4473239"/>
                  <a:pt x="4368403" y="4457244"/>
                  <a:pt x="4365205" y="4441248"/>
                </a:cubicBezTo>
                <a:cubicBezTo>
                  <a:pt x="4355612" y="4441248"/>
                  <a:pt x="4349216" y="4438048"/>
                  <a:pt x="4339622" y="4438048"/>
                </a:cubicBezTo>
                <a:cubicBezTo>
                  <a:pt x="4336424" y="4402857"/>
                  <a:pt x="4339622" y="4399658"/>
                  <a:pt x="4368403" y="4393260"/>
                </a:cubicBezTo>
                <a:cubicBezTo>
                  <a:pt x="4377997" y="4393260"/>
                  <a:pt x="4384392" y="4393260"/>
                  <a:pt x="4393986" y="4396459"/>
                </a:cubicBezTo>
                <a:cubicBezTo>
                  <a:pt x="4406777" y="4396459"/>
                  <a:pt x="4416371" y="4390061"/>
                  <a:pt x="4416371" y="4374065"/>
                </a:cubicBezTo>
                <a:cubicBezTo>
                  <a:pt x="4403579" y="4374065"/>
                  <a:pt x="4387590" y="4370866"/>
                  <a:pt x="4374799" y="4370866"/>
                </a:cubicBezTo>
                <a:cubicBezTo>
                  <a:pt x="4371601" y="4345272"/>
                  <a:pt x="4371601" y="4345272"/>
                  <a:pt x="4390788" y="4335674"/>
                </a:cubicBezTo>
                <a:cubicBezTo>
                  <a:pt x="4406777" y="4326077"/>
                  <a:pt x="4422767" y="4316479"/>
                  <a:pt x="4438756" y="4306882"/>
                </a:cubicBezTo>
                <a:cubicBezTo>
                  <a:pt x="4445152" y="4300483"/>
                  <a:pt x="4451547" y="4294085"/>
                  <a:pt x="4451547" y="4287687"/>
                </a:cubicBezTo>
                <a:cubicBezTo>
                  <a:pt x="4451547" y="4246097"/>
                  <a:pt x="4451547" y="4207707"/>
                  <a:pt x="4451547" y="4162918"/>
                </a:cubicBezTo>
                <a:cubicBezTo>
                  <a:pt x="4409975" y="4159719"/>
                  <a:pt x="4371601" y="4156520"/>
                  <a:pt x="4330029" y="4153321"/>
                </a:cubicBezTo>
                <a:cubicBezTo>
                  <a:pt x="4317237" y="4137325"/>
                  <a:pt x="4320435" y="4118130"/>
                  <a:pt x="4320435" y="4102134"/>
                </a:cubicBezTo>
                <a:cubicBezTo>
                  <a:pt x="4320435" y="4070142"/>
                  <a:pt x="4320435" y="4070142"/>
                  <a:pt x="4288457" y="4063744"/>
                </a:cubicBezTo>
                <a:cubicBezTo>
                  <a:pt x="4256478" y="4057345"/>
                  <a:pt x="4221302" y="4054146"/>
                  <a:pt x="4195719" y="4018955"/>
                </a:cubicBezTo>
                <a:cubicBezTo>
                  <a:pt x="4211708" y="4015756"/>
                  <a:pt x="4221302" y="4009357"/>
                  <a:pt x="4234093" y="4009357"/>
                </a:cubicBezTo>
                <a:cubicBezTo>
                  <a:pt x="4323633" y="3999760"/>
                  <a:pt x="4416371" y="3986963"/>
                  <a:pt x="4502713" y="3967768"/>
                </a:cubicBezTo>
                <a:cubicBezTo>
                  <a:pt x="4531495" y="3961370"/>
                  <a:pt x="4560274" y="3958170"/>
                  <a:pt x="4585857" y="3958170"/>
                </a:cubicBezTo>
                <a:cubicBezTo>
                  <a:pt x="4592254" y="3958170"/>
                  <a:pt x="4595451" y="3958170"/>
                  <a:pt x="4598648" y="3958170"/>
                </a:cubicBezTo>
                <a:cubicBezTo>
                  <a:pt x="4630628" y="3967768"/>
                  <a:pt x="4659408" y="3970967"/>
                  <a:pt x="4691386" y="3970967"/>
                </a:cubicBezTo>
                <a:cubicBezTo>
                  <a:pt x="4707376" y="3970967"/>
                  <a:pt x="4720167" y="3980565"/>
                  <a:pt x="4739354" y="3990162"/>
                </a:cubicBezTo>
                <a:cubicBezTo>
                  <a:pt x="4742552" y="3986963"/>
                  <a:pt x="4748948" y="3986963"/>
                  <a:pt x="4755343" y="3983764"/>
                </a:cubicBezTo>
                <a:cubicBezTo>
                  <a:pt x="4819300" y="4012557"/>
                  <a:pt x="4883258" y="4022154"/>
                  <a:pt x="4953610" y="4034951"/>
                </a:cubicBezTo>
                <a:cubicBezTo>
                  <a:pt x="4918434" y="4079740"/>
                  <a:pt x="4873664" y="4076540"/>
                  <a:pt x="4828894" y="4086138"/>
                </a:cubicBezTo>
                <a:cubicBezTo>
                  <a:pt x="4825696" y="4111731"/>
                  <a:pt x="4822499" y="4137325"/>
                  <a:pt x="4816103" y="4169317"/>
                </a:cubicBezTo>
                <a:cubicBezTo>
                  <a:pt x="4800113" y="4169317"/>
                  <a:pt x="4780926" y="4169317"/>
                  <a:pt x="4761739" y="4169317"/>
                </a:cubicBezTo>
                <a:cubicBezTo>
                  <a:pt x="4742552" y="4169317"/>
                  <a:pt x="4723366" y="4169317"/>
                  <a:pt x="4707376" y="4169317"/>
                </a:cubicBezTo>
                <a:cubicBezTo>
                  <a:pt x="4691386" y="4169317"/>
                  <a:pt x="4684992" y="4175715"/>
                  <a:pt x="4684992" y="4188512"/>
                </a:cubicBezTo>
                <a:cubicBezTo>
                  <a:pt x="4684992" y="4223703"/>
                  <a:pt x="4684992" y="4255695"/>
                  <a:pt x="4684992" y="4290886"/>
                </a:cubicBezTo>
                <a:cubicBezTo>
                  <a:pt x="4684992" y="4300483"/>
                  <a:pt x="4691386" y="4306882"/>
                  <a:pt x="4700980" y="4313280"/>
                </a:cubicBezTo>
                <a:cubicBezTo>
                  <a:pt x="4716969" y="4322878"/>
                  <a:pt x="4732958" y="4329276"/>
                  <a:pt x="4748948" y="4338874"/>
                </a:cubicBezTo>
                <a:cubicBezTo>
                  <a:pt x="4755343" y="4342073"/>
                  <a:pt x="4761739" y="4345272"/>
                  <a:pt x="4764938" y="4348471"/>
                </a:cubicBezTo>
                <a:cubicBezTo>
                  <a:pt x="4771333" y="4354870"/>
                  <a:pt x="4774530" y="4364467"/>
                  <a:pt x="4774530" y="4370866"/>
                </a:cubicBezTo>
                <a:cubicBezTo>
                  <a:pt x="4771333" y="4377264"/>
                  <a:pt x="4761739" y="4380463"/>
                  <a:pt x="4755343" y="4383662"/>
                </a:cubicBezTo>
                <a:cubicBezTo>
                  <a:pt x="4748948" y="4383662"/>
                  <a:pt x="4742552" y="4383662"/>
                  <a:pt x="4732958" y="4383662"/>
                </a:cubicBezTo>
                <a:cubicBezTo>
                  <a:pt x="4729761" y="4393260"/>
                  <a:pt x="4729761" y="4402857"/>
                  <a:pt x="4742552" y="4402857"/>
                </a:cubicBezTo>
                <a:cubicBezTo>
                  <a:pt x="4764938" y="4406057"/>
                  <a:pt x="4790520" y="4415654"/>
                  <a:pt x="4816103" y="4412455"/>
                </a:cubicBezTo>
                <a:cubicBezTo>
                  <a:pt x="4828894" y="4409256"/>
                  <a:pt x="4841686" y="4415654"/>
                  <a:pt x="4854477" y="4415654"/>
                </a:cubicBezTo>
                <a:cubicBezTo>
                  <a:pt x="4876863" y="4415654"/>
                  <a:pt x="4899247" y="4415654"/>
                  <a:pt x="4921632" y="4415654"/>
                </a:cubicBezTo>
                <a:cubicBezTo>
                  <a:pt x="4982391" y="4418853"/>
                  <a:pt x="5039952" y="4418853"/>
                  <a:pt x="5100712" y="4422052"/>
                </a:cubicBezTo>
                <a:cubicBezTo>
                  <a:pt x="5110305" y="4422052"/>
                  <a:pt x="5116701" y="4422052"/>
                  <a:pt x="5129493" y="4422052"/>
                </a:cubicBezTo>
                <a:cubicBezTo>
                  <a:pt x="5129493" y="4412455"/>
                  <a:pt x="5129493" y="4409256"/>
                  <a:pt x="5129493" y="4402857"/>
                </a:cubicBezTo>
                <a:cubicBezTo>
                  <a:pt x="5119899" y="4399658"/>
                  <a:pt x="5110305" y="4402857"/>
                  <a:pt x="5103911" y="4399658"/>
                </a:cubicBezTo>
                <a:cubicBezTo>
                  <a:pt x="5097514" y="4396459"/>
                  <a:pt x="5087921" y="4393260"/>
                  <a:pt x="5084722" y="4386861"/>
                </a:cubicBezTo>
                <a:cubicBezTo>
                  <a:pt x="5078327" y="4377264"/>
                  <a:pt x="5087921" y="4374065"/>
                  <a:pt x="5097514" y="4367666"/>
                </a:cubicBezTo>
                <a:cubicBezTo>
                  <a:pt x="5110305" y="4361268"/>
                  <a:pt x="5126294" y="4354870"/>
                  <a:pt x="5139086" y="4348471"/>
                </a:cubicBezTo>
                <a:cubicBezTo>
                  <a:pt x="5151877" y="4342073"/>
                  <a:pt x="5158273" y="4335674"/>
                  <a:pt x="5158273" y="4319679"/>
                </a:cubicBezTo>
                <a:cubicBezTo>
                  <a:pt x="5158273" y="4278089"/>
                  <a:pt x="5161471" y="4236500"/>
                  <a:pt x="5164670" y="4194910"/>
                </a:cubicBezTo>
                <a:cubicBezTo>
                  <a:pt x="5167867" y="4137325"/>
                  <a:pt x="5171064" y="4079740"/>
                  <a:pt x="5174262" y="4018955"/>
                </a:cubicBezTo>
                <a:cubicBezTo>
                  <a:pt x="5180658" y="3961370"/>
                  <a:pt x="5180658" y="3903784"/>
                  <a:pt x="5187054" y="3846199"/>
                </a:cubicBezTo>
                <a:cubicBezTo>
                  <a:pt x="5190252" y="3791813"/>
                  <a:pt x="5196647" y="3740626"/>
                  <a:pt x="5203044" y="3689439"/>
                </a:cubicBezTo>
                <a:cubicBezTo>
                  <a:pt x="5206241" y="3641451"/>
                  <a:pt x="5209439" y="3596662"/>
                  <a:pt x="5215834" y="3551874"/>
                </a:cubicBezTo>
                <a:cubicBezTo>
                  <a:pt x="5215834" y="3532679"/>
                  <a:pt x="5219032" y="3513484"/>
                  <a:pt x="5222231" y="3487890"/>
                </a:cubicBezTo>
                <a:cubicBezTo>
                  <a:pt x="5193449" y="3487890"/>
                  <a:pt x="5171064" y="3487890"/>
                  <a:pt x="5148680" y="3491089"/>
                </a:cubicBezTo>
                <a:cubicBezTo>
                  <a:pt x="5119899" y="3491089"/>
                  <a:pt x="5087921" y="3494288"/>
                  <a:pt x="5059140" y="3494288"/>
                </a:cubicBezTo>
                <a:cubicBezTo>
                  <a:pt x="5027161" y="3494288"/>
                  <a:pt x="4998380" y="3494288"/>
                  <a:pt x="4969600" y="3494288"/>
                </a:cubicBezTo>
                <a:cubicBezTo>
                  <a:pt x="4803312" y="3503886"/>
                  <a:pt x="4637023" y="3497488"/>
                  <a:pt x="4470734" y="3500687"/>
                </a:cubicBezTo>
                <a:cubicBezTo>
                  <a:pt x="4461141" y="3500687"/>
                  <a:pt x="4448349" y="3500687"/>
                  <a:pt x="4435558" y="3500687"/>
                </a:cubicBezTo>
                <a:cubicBezTo>
                  <a:pt x="4435558" y="3414309"/>
                  <a:pt x="4435558" y="3331130"/>
                  <a:pt x="4435558" y="3247951"/>
                </a:cubicBezTo>
                <a:cubicBezTo>
                  <a:pt x="4429162" y="3247951"/>
                  <a:pt x="4422767" y="3247951"/>
                  <a:pt x="4419569" y="3244752"/>
                </a:cubicBezTo>
                <a:cubicBezTo>
                  <a:pt x="4406777" y="3244752"/>
                  <a:pt x="4393986" y="3238353"/>
                  <a:pt x="4397184" y="3225557"/>
                </a:cubicBezTo>
                <a:cubicBezTo>
                  <a:pt x="4400382" y="3215959"/>
                  <a:pt x="4409975" y="3206362"/>
                  <a:pt x="4419569" y="3203162"/>
                </a:cubicBezTo>
                <a:cubicBezTo>
                  <a:pt x="4425964" y="3196764"/>
                  <a:pt x="4438756" y="3199963"/>
                  <a:pt x="4448349" y="3199963"/>
                </a:cubicBezTo>
                <a:cubicBezTo>
                  <a:pt x="4483526" y="3203162"/>
                  <a:pt x="4515505" y="3203162"/>
                  <a:pt x="4550681" y="3206362"/>
                </a:cubicBezTo>
                <a:cubicBezTo>
                  <a:pt x="4624231" y="3209561"/>
                  <a:pt x="4697782" y="3206362"/>
                  <a:pt x="4768135" y="3212760"/>
                </a:cubicBezTo>
                <a:cubicBezTo>
                  <a:pt x="4883258" y="3222358"/>
                  <a:pt x="4995183" y="3215959"/>
                  <a:pt x="5110305" y="3215959"/>
                </a:cubicBezTo>
                <a:cubicBezTo>
                  <a:pt x="5110305" y="3215959"/>
                  <a:pt x="5113503" y="3215959"/>
                  <a:pt x="5113503" y="3215959"/>
                </a:cubicBezTo>
                <a:cubicBezTo>
                  <a:pt x="5119899" y="3190366"/>
                  <a:pt x="5116701" y="3187167"/>
                  <a:pt x="5097514" y="3180768"/>
                </a:cubicBezTo>
                <a:cubicBezTo>
                  <a:pt x="5094316" y="3180768"/>
                  <a:pt x="5091118" y="3177569"/>
                  <a:pt x="5087921" y="3177569"/>
                </a:cubicBezTo>
                <a:cubicBezTo>
                  <a:pt x="5075129" y="3177569"/>
                  <a:pt x="5068734" y="3167971"/>
                  <a:pt x="5068734" y="3158374"/>
                </a:cubicBezTo>
                <a:cubicBezTo>
                  <a:pt x="5071931" y="3151975"/>
                  <a:pt x="5078327" y="3145577"/>
                  <a:pt x="5084722" y="3142378"/>
                </a:cubicBezTo>
                <a:cubicBezTo>
                  <a:pt x="5126294" y="3116784"/>
                  <a:pt x="5171064" y="3094390"/>
                  <a:pt x="5212637" y="3071996"/>
                </a:cubicBezTo>
                <a:cubicBezTo>
                  <a:pt x="5231824" y="3062398"/>
                  <a:pt x="5238219" y="3052801"/>
                  <a:pt x="5238219" y="3030406"/>
                </a:cubicBezTo>
                <a:cubicBezTo>
                  <a:pt x="5235022" y="3004813"/>
                  <a:pt x="5238219" y="2976020"/>
                  <a:pt x="5238219" y="2947228"/>
                </a:cubicBezTo>
                <a:cubicBezTo>
                  <a:pt x="5222231" y="2944028"/>
                  <a:pt x="5209439" y="2944028"/>
                  <a:pt x="5196647" y="2940829"/>
                </a:cubicBezTo>
                <a:cubicBezTo>
                  <a:pt x="5177460" y="2937630"/>
                  <a:pt x="5171064" y="2928032"/>
                  <a:pt x="5171064" y="2908837"/>
                </a:cubicBezTo>
                <a:cubicBezTo>
                  <a:pt x="5167867" y="2883244"/>
                  <a:pt x="5171064" y="2860850"/>
                  <a:pt x="5171064" y="2835256"/>
                </a:cubicBezTo>
                <a:cubicBezTo>
                  <a:pt x="5158273" y="2835256"/>
                  <a:pt x="5148680" y="2832057"/>
                  <a:pt x="5139086" y="2832057"/>
                </a:cubicBezTo>
                <a:cubicBezTo>
                  <a:pt x="5055942" y="2832057"/>
                  <a:pt x="4972797" y="2835256"/>
                  <a:pt x="4892851" y="2832057"/>
                </a:cubicBezTo>
                <a:cubicBezTo>
                  <a:pt x="4828894" y="2832057"/>
                  <a:pt x="4768135" y="2828858"/>
                  <a:pt x="4707376" y="2825658"/>
                </a:cubicBezTo>
                <a:cubicBezTo>
                  <a:pt x="4640221" y="2825658"/>
                  <a:pt x="4573067" y="2819260"/>
                  <a:pt x="4505911" y="2816061"/>
                </a:cubicBezTo>
                <a:cubicBezTo>
                  <a:pt x="4477130" y="2812862"/>
                  <a:pt x="4448349" y="2806463"/>
                  <a:pt x="4416371" y="2803264"/>
                </a:cubicBezTo>
                <a:cubicBezTo>
                  <a:pt x="4400382" y="2800065"/>
                  <a:pt x="4393986" y="2790467"/>
                  <a:pt x="4387590" y="2774471"/>
                </a:cubicBezTo>
                <a:cubicBezTo>
                  <a:pt x="4374799" y="2720085"/>
                  <a:pt x="4362007" y="2668898"/>
                  <a:pt x="4349216" y="2614512"/>
                </a:cubicBezTo>
                <a:cubicBezTo>
                  <a:pt x="4342820" y="2588919"/>
                  <a:pt x="4339622" y="2588919"/>
                  <a:pt x="4314040" y="2582520"/>
                </a:cubicBezTo>
                <a:cubicBezTo>
                  <a:pt x="4269270" y="2576122"/>
                  <a:pt x="4227697" y="2569724"/>
                  <a:pt x="4186125" y="2560126"/>
                </a:cubicBezTo>
                <a:cubicBezTo>
                  <a:pt x="4179730" y="2560126"/>
                  <a:pt x="4173334" y="2550528"/>
                  <a:pt x="4170136" y="2544130"/>
                </a:cubicBezTo>
                <a:cubicBezTo>
                  <a:pt x="4160543" y="2521736"/>
                  <a:pt x="4150949" y="2499341"/>
                  <a:pt x="4144553" y="2473748"/>
                </a:cubicBezTo>
                <a:cubicBezTo>
                  <a:pt x="4138158" y="2460951"/>
                  <a:pt x="4131762" y="2454553"/>
                  <a:pt x="4115773" y="2454553"/>
                </a:cubicBezTo>
                <a:cubicBezTo>
                  <a:pt x="4090190" y="2451354"/>
                  <a:pt x="4061409" y="2448155"/>
                  <a:pt x="4035826" y="2444955"/>
                </a:cubicBezTo>
                <a:cubicBezTo>
                  <a:pt x="4010244" y="2441756"/>
                  <a:pt x="3984661" y="2441756"/>
                  <a:pt x="3968671" y="2467350"/>
                </a:cubicBezTo>
                <a:cubicBezTo>
                  <a:pt x="3965473" y="2470549"/>
                  <a:pt x="3962276" y="2470549"/>
                  <a:pt x="3962276" y="2473748"/>
                </a:cubicBezTo>
                <a:cubicBezTo>
                  <a:pt x="3943088" y="2492943"/>
                  <a:pt x="3936693" y="2492943"/>
                  <a:pt x="3920703" y="2470549"/>
                </a:cubicBezTo>
                <a:cubicBezTo>
                  <a:pt x="3914308" y="2457752"/>
                  <a:pt x="3907912" y="2448155"/>
                  <a:pt x="3904714" y="2441756"/>
                </a:cubicBezTo>
                <a:cubicBezTo>
                  <a:pt x="3888725" y="2428959"/>
                  <a:pt x="3875933" y="2422561"/>
                  <a:pt x="3863142" y="2416163"/>
                </a:cubicBezTo>
                <a:cubicBezTo>
                  <a:pt x="3853549" y="2409764"/>
                  <a:pt x="3840757" y="2403366"/>
                  <a:pt x="3827966" y="2403366"/>
                </a:cubicBezTo>
                <a:cubicBezTo>
                  <a:pt x="3799185" y="2403366"/>
                  <a:pt x="3779998" y="2387370"/>
                  <a:pt x="3767206" y="2364976"/>
                </a:cubicBezTo>
                <a:cubicBezTo>
                  <a:pt x="3757613" y="2352179"/>
                  <a:pt x="3760811" y="2345781"/>
                  <a:pt x="3770404" y="2336183"/>
                </a:cubicBezTo>
                <a:cubicBezTo>
                  <a:pt x="3786394" y="2320187"/>
                  <a:pt x="3802383" y="2307390"/>
                  <a:pt x="3821570" y="2291394"/>
                </a:cubicBezTo>
                <a:cubicBezTo>
                  <a:pt x="3850351" y="2262602"/>
                  <a:pt x="3882329" y="2233810"/>
                  <a:pt x="3914308" y="2205017"/>
                </a:cubicBezTo>
                <a:cubicBezTo>
                  <a:pt x="3927099" y="2192220"/>
                  <a:pt x="3930297" y="2176224"/>
                  <a:pt x="3920703" y="2160228"/>
                </a:cubicBezTo>
                <a:cubicBezTo>
                  <a:pt x="3917506" y="2157029"/>
                  <a:pt x="3914308" y="2150631"/>
                  <a:pt x="3914308" y="2147431"/>
                </a:cubicBezTo>
                <a:cubicBezTo>
                  <a:pt x="3914308" y="2118639"/>
                  <a:pt x="3895121" y="2109041"/>
                  <a:pt x="3872736" y="2102643"/>
                </a:cubicBezTo>
                <a:cubicBezTo>
                  <a:pt x="3859944" y="2099444"/>
                  <a:pt x="3850351" y="2093045"/>
                  <a:pt x="3850351" y="2080249"/>
                </a:cubicBezTo>
                <a:cubicBezTo>
                  <a:pt x="3853549" y="2057854"/>
                  <a:pt x="3843955" y="2035460"/>
                  <a:pt x="3834361" y="2016265"/>
                </a:cubicBezTo>
                <a:cubicBezTo>
                  <a:pt x="3827966" y="2006667"/>
                  <a:pt x="3827966" y="1997070"/>
                  <a:pt x="3821570" y="1984273"/>
                </a:cubicBezTo>
                <a:cubicBezTo>
                  <a:pt x="3834361" y="1987472"/>
                  <a:pt x="3843955" y="1987472"/>
                  <a:pt x="3850351" y="1990671"/>
                </a:cubicBezTo>
                <a:cubicBezTo>
                  <a:pt x="3907912" y="2013066"/>
                  <a:pt x="3965473" y="2038659"/>
                  <a:pt x="4026233" y="2057854"/>
                </a:cubicBezTo>
                <a:cubicBezTo>
                  <a:pt x="4083794" y="2073850"/>
                  <a:pt x="4144553" y="2089846"/>
                  <a:pt x="4205312" y="2099444"/>
                </a:cubicBezTo>
                <a:cubicBezTo>
                  <a:pt x="4240489" y="2109041"/>
                  <a:pt x="4278863" y="2109041"/>
                  <a:pt x="4317237" y="2115439"/>
                </a:cubicBezTo>
                <a:cubicBezTo>
                  <a:pt x="4358809" y="2118639"/>
                  <a:pt x="4400382" y="2125037"/>
                  <a:pt x="4441954" y="2128236"/>
                </a:cubicBezTo>
                <a:cubicBezTo>
                  <a:pt x="4480328" y="2134635"/>
                  <a:pt x="4518702" y="2137834"/>
                  <a:pt x="4557077" y="2141033"/>
                </a:cubicBezTo>
                <a:cubicBezTo>
                  <a:pt x="4611441" y="2147431"/>
                  <a:pt x="4669002" y="2153830"/>
                  <a:pt x="4726563" y="2160228"/>
                </a:cubicBezTo>
                <a:cubicBezTo>
                  <a:pt x="4764938" y="2163427"/>
                  <a:pt x="4800113" y="2163427"/>
                  <a:pt x="4838489" y="2166627"/>
                </a:cubicBezTo>
                <a:cubicBezTo>
                  <a:pt x="4892851" y="2169826"/>
                  <a:pt x="4947215" y="2173025"/>
                  <a:pt x="5001578" y="2176224"/>
                </a:cubicBezTo>
                <a:cubicBezTo>
                  <a:pt x="5004776" y="2176224"/>
                  <a:pt x="5007974" y="2176224"/>
                  <a:pt x="5011173" y="2176224"/>
                </a:cubicBezTo>
                <a:cubicBezTo>
                  <a:pt x="5094316" y="2179423"/>
                  <a:pt x="5177460" y="2182623"/>
                  <a:pt x="5260605" y="2182623"/>
                </a:cubicBezTo>
                <a:cubicBezTo>
                  <a:pt x="5305374" y="2182623"/>
                  <a:pt x="5346946" y="2179423"/>
                  <a:pt x="5391716" y="2176224"/>
                </a:cubicBezTo>
                <a:cubicBezTo>
                  <a:pt x="5401310" y="2176224"/>
                  <a:pt x="5410905" y="2176224"/>
                  <a:pt x="5423695" y="2182623"/>
                </a:cubicBezTo>
                <a:cubicBezTo>
                  <a:pt x="5430092" y="2189021"/>
                  <a:pt x="5442882" y="2185822"/>
                  <a:pt x="5452476" y="2185822"/>
                </a:cubicBezTo>
                <a:cubicBezTo>
                  <a:pt x="5465267" y="2185822"/>
                  <a:pt x="5478058" y="2182623"/>
                  <a:pt x="5490850" y="2182623"/>
                </a:cubicBezTo>
                <a:cubicBezTo>
                  <a:pt x="5513235" y="2179423"/>
                  <a:pt x="5532422" y="2179423"/>
                  <a:pt x="5551609" y="2176224"/>
                </a:cubicBezTo>
                <a:cubicBezTo>
                  <a:pt x="5570796" y="2176224"/>
                  <a:pt x="5586786" y="2176224"/>
                  <a:pt x="5602776" y="2176224"/>
                </a:cubicBezTo>
                <a:cubicBezTo>
                  <a:pt x="5653940" y="2176224"/>
                  <a:pt x="5705106" y="2176224"/>
                  <a:pt x="5756273" y="2176224"/>
                </a:cubicBezTo>
                <a:cubicBezTo>
                  <a:pt x="5807437" y="2176224"/>
                  <a:pt x="5858603" y="2173025"/>
                  <a:pt x="5909770" y="2169826"/>
                </a:cubicBezTo>
                <a:cubicBezTo>
                  <a:pt x="5951341" y="2169826"/>
                  <a:pt x="5992913" y="2166627"/>
                  <a:pt x="6031287" y="2166627"/>
                </a:cubicBezTo>
                <a:cubicBezTo>
                  <a:pt x="6085651" y="2163427"/>
                  <a:pt x="6140015" y="2157029"/>
                  <a:pt x="6191180" y="2153830"/>
                </a:cubicBezTo>
                <a:cubicBezTo>
                  <a:pt x="6194379" y="2153830"/>
                  <a:pt x="6194379" y="2153830"/>
                  <a:pt x="6197576" y="2153830"/>
                </a:cubicBezTo>
                <a:cubicBezTo>
                  <a:pt x="6248741" y="2150631"/>
                  <a:pt x="6299907" y="2150631"/>
                  <a:pt x="6351073" y="2147431"/>
                </a:cubicBezTo>
                <a:cubicBezTo>
                  <a:pt x="6383051" y="2147431"/>
                  <a:pt x="6415030" y="2141033"/>
                  <a:pt x="6443811" y="2137834"/>
                </a:cubicBezTo>
                <a:cubicBezTo>
                  <a:pt x="6453404" y="2137834"/>
                  <a:pt x="6462998" y="2137834"/>
                  <a:pt x="6469393" y="2137834"/>
                </a:cubicBezTo>
                <a:cubicBezTo>
                  <a:pt x="6523757" y="2137834"/>
                  <a:pt x="6578120" y="2131436"/>
                  <a:pt x="6632484" y="2125037"/>
                </a:cubicBezTo>
                <a:cubicBezTo>
                  <a:pt x="6664463" y="2121838"/>
                  <a:pt x="6699639" y="2121838"/>
                  <a:pt x="6731617" y="2118639"/>
                </a:cubicBezTo>
                <a:cubicBezTo>
                  <a:pt x="6747607" y="2118639"/>
                  <a:pt x="6763596" y="2115439"/>
                  <a:pt x="6779585" y="2112241"/>
                </a:cubicBezTo>
                <a:cubicBezTo>
                  <a:pt x="6789179" y="2109041"/>
                  <a:pt x="6798772" y="2112241"/>
                  <a:pt x="6805168" y="2112241"/>
                </a:cubicBezTo>
                <a:cubicBezTo>
                  <a:pt x="6824355" y="2112241"/>
                  <a:pt x="6843542" y="2112241"/>
                  <a:pt x="6862729" y="2112241"/>
                </a:cubicBezTo>
                <a:cubicBezTo>
                  <a:pt x="6869125" y="2112241"/>
                  <a:pt x="6875521" y="2109041"/>
                  <a:pt x="6885114" y="2109041"/>
                </a:cubicBezTo>
                <a:cubicBezTo>
                  <a:pt x="6926687" y="2105842"/>
                  <a:pt x="6971457" y="2105842"/>
                  <a:pt x="7013029" y="2102643"/>
                </a:cubicBezTo>
                <a:cubicBezTo>
                  <a:pt x="7057799" y="2099444"/>
                  <a:pt x="7105766" y="2093045"/>
                  <a:pt x="7150536" y="2086647"/>
                </a:cubicBezTo>
                <a:cubicBezTo>
                  <a:pt x="7172921" y="2083448"/>
                  <a:pt x="7195306" y="2083448"/>
                  <a:pt x="7220889" y="2080249"/>
                </a:cubicBezTo>
                <a:cubicBezTo>
                  <a:pt x="7278451" y="2077049"/>
                  <a:pt x="7332814" y="2073850"/>
                  <a:pt x="7390375" y="2067452"/>
                </a:cubicBezTo>
                <a:cubicBezTo>
                  <a:pt x="7454333" y="2064253"/>
                  <a:pt x="7515092" y="2054655"/>
                  <a:pt x="7579049" y="2048257"/>
                </a:cubicBezTo>
                <a:cubicBezTo>
                  <a:pt x="7633412" y="2041858"/>
                  <a:pt x="7687776" y="2035460"/>
                  <a:pt x="7742139" y="2029062"/>
                </a:cubicBezTo>
                <a:cubicBezTo>
                  <a:pt x="7767722" y="2025862"/>
                  <a:pt x="7793305" y="2022663"/>
                  <a:pt x="7818888" y="2019464"/>
                </a:cubicBezTo>
                <a:cubicBezTo>
                  <a:pt x="7866856" y="2013066"/>
                  <a:pt x="7914824" y="2006667"/>
                  <a:pt x="7962792" y="2000269"/>
                </a:cubicBezTo>
                <a:cubicBezTo>
                  <a:pt x="8001166" y="1997070"/>
                  <a:pt x="8042738" y="1987472"/>
                  <a:pt x="8081112" y="1981074"/>
                </a:cubicBezTo>
                <a:cubicBezTo>
                  <a:pt x="8129080" y="1974675"/>
                  <a:pt x="8180246" y="1965078"/>
                  <a:pt x="8231412" y="1955480"/>
                </a:cubicBezTo>
                <a:cubicBezTo>
                  <a:pt x="8266588" y="1949082"/>
                  <a:pt x="8301764" y="1942684"/>
                  <a:pt x="8336941" y="1936285"/>
                </a:cubicBezTo>
                <a:cubicBezTo>
                  <a:pt x="8365721" y="1929887"/>
                  <a:pt x="8394502" y="1926687"/>
                  <a:pt x="8423283" y="1923488"/>
                </a:cubicBezTo>
                <a:cubicBezTo>
                  <a:pt x="8455261" y="1917090"/>
                  <a:pt x="8484042" y="1910692"/>
                  <a:pt x="8512823" y="1904293"/>
                </a:cubicBezTo>
                <a:cubicBezTo>
                  <a:pt x="8608758" y="1881899"/>
                  <a:pt x="8701496" y="1862704"/>
                  <a:pt x="8794233" y="1840310"/>
                </a:cubicBezTo>
                <a:cubicBezTo>
                  <a:pt x="8848597" y="1827513"/>
                  <a:pt x="8902961" y="1814716"/>
                  <a:pt x="8957324" y="1798720"/>
                </a:cubicBezTo>
                <a:cubicBezTo>
                  <a:pt x="8973313" y="1795521"/>
                  <a:pt x="8986105" y="1792322"/>
                  <a:pt x="9002094" y="1785923"/>
                </a:cubicBezTo>
                <a:cubicBezTo>
                  <a:pt x="9069249" y="1763529"/>
                  <a:pt x="9139602" y="1744334"/>
                  <a:pt x="9206757" y="1715541"/>
                </a:cubicBezTo>
                <a:cubicBezTo>
                  <a:pt x="9280307" y="1686749"/>
                  <a:pt x="9347463" y="1648358"/>
                  <a:pt x="9421013" y="1613167"/>
                </a:cubicBezTo>
                <a:cubicBezTo>
                  <a:pt x="9443398" y="1603570"/>
                  <a:pt x="9468981" y="1593972"/>
                  <a:pt x="9494563" y="1581175"/>
                </a:cubicBezTo>
                <a:cubicBezTo>
                  <a:pt x="9499360" y="1579576"/>
                  <a:pt x="9504157" y="1578776"/>
                  <a:pt x="9508954" y="1579576"/>
                </a:cubicBezTo>
                <a:close/>
                <a:moveTo>
                  <a:pt x="127000" y="66675"/>
                </a:moveTo>
                <a:cubicBezTo>
                  <a:pt x="127000" y="2434713"/>
                  <a:pt x="127000" y="4796351"/>
                  <a:pt x="127000" y="7164388"/>
                </a:cubicBezTo>
                <a:cubicBezTo>
                  <a:pt x="4329098" y="7164388"/>
                  <a:pt x="8531195" y="7164388"/>
                  <a:pt x="12733292" y="7164388"/>
                </a:cubicBezTo>
                <a:cubicBezTo>
                  <a:pt x="12739688" y="7132388"/>
                  <a:pt x="12736490" y="89075"/>
                  <a:pt x="12733292" y="66675"/>
                </a:cubicBezTo>
                <a:cubicBezTo>
                  <a:pt x="8531195" y="66675"/>
                  <a:pt x="4329098" y="66675"/>
                  <a:pt x="127000" y="66675"/>
                </a:cubicBezTo>
                <a:close/>
                <a:moveTo>
                  <a:pt x="0" y="0"/>
                </a:moveTo>
                <a:cubicBezTo>
                  <a:pt x="4285185" y="0"/>
                  <a:pt x="8567171" y="0"/>
                  <a:pt x="12852355" y="0"/>
                </a:cubicBezTo>
                <a:cubicBezTo>
                  <a:pt x="12858751" y="19198"/>
                  <a:pt x="12858751" y="7195892"/>
                  <a:pt x="12852355" y="7227888"/>
                </a:cubicBezTo>
                <a:cubicBezTo>
                  <a:pt x="8570369" y="7227888"/>
                  <a:pt x="4285185" y="7227888"/>
                  <a:pt x="0" y="7227888"/>
                </a:cubicBezTo>
                <a:cubicBezTo>
                  <a:pt x="0" y="4818592"/>
                  <a:pt x="0" y="2409296"/>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66931670"/>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2" y="2"/>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94086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6" y="2"/>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84666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8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2"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53017622"/>
      </p:ext>
    </p:extLst>
  </p:cSld>
  <p:clrMapOvr>
    <a:masterClrMapping/>
  </p:clrMapOvr>
  <p:transition spd="slow">
    <p:push dir="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9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3"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08639581"/>
      </p:ext>
    </p:extLst>
  </p:cSld>
  <p:clrMapOvr>
    <a:masterClrMapping/>
  </p:clrMapOvr>
  <p:transition spd="slow">
    <p:push/>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9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2"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41159940"/>
      </p:ext>
    </p:extLst>
  </p:cSld>
  <p:clrMapOvr>
    <a:masterClrMapping/>
  </p:clrMapOvr>
  <p:transition spd="slow">
    <p:push dir="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0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4"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57026063"/>
      </p:ext>
    </p:extLst>
  </p:cSld>
  <p:clrMapOvr>
    <a:masterClrMapping/>
  </p:clrMapOvr>
  <p:transition spd="slow">
    <p:push/>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02445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32812-021F-1944-91A6-F592BFDB768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875763D-D68E-4D4D-9F97-4C152904396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8B882B0-5D41-074E-BDC1-D9500631D040}"/>
              </a:ext>
            </a:extLst>
          </p:cNvPr>
          <p:cNvSpPr>
            <a:spLocks noGrp="1"/>
          </p:cNvSpPr>
          <p:nvPr>
            <p:ph type="sldNum" sz="quarter" idx="12"/>
          </p:nvPr>
        </p:nvSpPr>
        <p:spPr/>
        <p:txBody>
          <a:bodyPr/>
          <a:lstStyle>
            <a:lvl1pPr>
              <a:defRPr/>
            </a:lvl1pPr>
          </a:lstStyle>
          <a:p>
            <a:pPr>
              <a:defRPr/>
            </a:pPr>
            <a:fld id="{386F417C-A700-E940-ADB5-02DA0902FB0A}" type="slidenum">
              <a:rPr lang="en-US" altLang="en-US"/>
              <a:pPr>
                <a:defRPr/>
              </a:pPr>
              <a:t>‹#›</a:t>
            </a:fld>
            <a:endParaRPr lang="en-US" altLang="en-US"/>
          </a:p>
        </p:txBody>
      </p:sp>
    </p:spTree>
    <p:extLst>
      <p:ext uri="{BB962C8B-B14F-4D97-AF65-F5344CB8AC3E}">
        <p14:creationId xmlns:p14="http://schemas.microsoft.com/office/powerpoint/2010/main" val="232176822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1"/>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2794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BC984B42-F662-4259-9372-3D02AA1EC36D}"/>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0354079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905CE3-A0B5-4EEA-98F0-20D8D254424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40154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822962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8"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370269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8" y="1564277"/>
            <a:ext cx="2172319"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259276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15980917"/>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449796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200"/>
            <a:ext cx="7924800" cy="1023619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34461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200"/>
            <a:ext cx="7924800" cy="1023619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57876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2"/>
            <a:ext cx="6088749" cy="6858003"/>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9"/>
            <a:ext cx="2764559"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633820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1452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8"/>
            <a:ext cx="2764559" cy="2766535"/>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0575180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 y="-1"/>
            <a:ext cx="14107887"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91923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0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 y="-1"/>
            <a:ext cx="14107887"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6720055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 y="-1"/>
            <a:ext cx="14107887"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43856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7"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526510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6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3"/>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1"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952599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7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1" y="2058589"/>
            <a:ext cx="2764556" cy="2766535"/>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947578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1"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11467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1"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45989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1"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242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1"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5312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35248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279135"/>
      </p:ext>
    </p:extLst>
  </p:cSld>
  <p:clrMapOvr>
    <a:masterClrMapping/>
  </p:clrMapOvr>
  <p:transition spd="slow">
    <p:push dir="u"/>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26572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83460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50824244"/>
      </p:ext>
    </p:extLst>
  </p:cSld>
  <p:clrMapOvr>
    <a:masterClrMapping/>
  </p:clrMapOvr>
  <p:transition spd="slow">
    <p:push dir="u"/>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0"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08119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1863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27295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4"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04966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143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2405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18432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20333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90485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600" dirty="0">
                <a:latin typeface="Raleway" panose="020B0503030101060003" pitchFamily="34" charset="0"/>
              </a:defRPr>
            </a:lvl1pPr>
          </a:lstStyle>
          <a:p>
            <a:pPr marL="228600" lvl="0" indent="-22860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6"/>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10853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27631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7628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8115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82637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67567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10815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17337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87974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67988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51250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54147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9390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17716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02238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8"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6"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27333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87214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6"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4" cy="1416074"/>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6" y="1887798"/>
            <a:ext cx="1203890" cy="1416070"/>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29439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46193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29"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8"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87883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6"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2"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41172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3"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3"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3"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204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5"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5"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29"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29"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01794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09"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6"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09"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6"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66252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29"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29"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29"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57087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11713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1"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11464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25836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77978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9"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14972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6" y="673101"/>
            <a:ext cx="5488673"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74752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2" y="1143507"/>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85330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3" y="1163473"/>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3"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7"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86028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38018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0"/>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28704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1"/>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62552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2" y="1865739"/>
            <a:ext cx="3215493" cy="3218594"/>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8"/>
            <a:ext cx="2797354" cy="2800454"/>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70549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3" y="1786364"/>
            <a:ext cx="3215493" cy="3218594"/>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4"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6" y="4626716"/>
            <a:ext cx="2798904" cy="2800454"/>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04283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70495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05266497"/>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1" y="-4610223"/>
            <a:ext cx="11670739"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6073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42294413"/>
      </p:ext>
    </p:extLst>
  </p:cSld>
  <p:clrMapOvr>
    <a:masterClrMapping/>
  </p:clrMapOvr>
  <p:transition spd="slow">
    <p:push/>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31476414"/>
      </p:ext>
    </p:extLst>
  </p:cSld>
  <p:clrMapOvr>
    <a:masterClrMapping/>
  </p:clrMapOvr>
  <p:transition spd="slow">
    <p:push/>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721815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2" y="-4610222"/>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42870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6793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74819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2816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8368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8767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57662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11922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56569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31451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73108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84938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66156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82229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6216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66910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73188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882548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35780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18580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73899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92894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0362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748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04775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65471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77575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079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5472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D38202-E3CA-5445-AD67-D133F5E409B5}"/>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F37C6F7-DBDE-9F41-A114-C4F42B168C3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CD50268-F598-BD49-B34D-A81A6B6C0933}"/>
              </a:ext>
            </a:extLst>
          </p:cNvPr>
          <p:cNvSpPr>
            <a:spLocks noGrp="1"/>
          </p:cNvSpPr>
          <p:nvPr>
            <p:ph type="sldNum" sz="quarter" idx="12"/>
          </p:nvPr>
        </p:nvSpPr>
        <p:spPr/>
        <p:txBody>
          <a:bodyPr/>
          <a:lstStyle>
            <a:lvl1pPr>
              <a:defRPr/>
            </a:lvl1pPr>
          </a:lstStyle>
          <a:p>
            <a:pPr>
              <a:defRPr/>
            </a:pPr>
            <a:fld id="{2E306556-13FA-7441-A544-6C1263C910B9}" type="slidenum">
              <a:rPr lang="en-US" altLang="en-US"/>
              <a:pPr>
                <a:defRPr/>
              </a:pPr>
              <a:t>‹#›</a:t>
            </a:fld>
            <a:endParaRPr lang="en-US" altLang="en-US"/>
          </a:p>
        </p:txBody>
      </p:sp>
    </p:spTree>
    <p:extLst>
      <p:ext uri="{BB962C8B-B14F-4D97-AF65-F5344CB8AC3E}">
        <p14:creationId xmlns:p14="http://schemas.microsoft.com/office/powerpoint/2010/main" val="1007106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3" y="1865739"/>
            <a:ext cx="3215493" cy="3218595"/>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9"/>
            <a:ext cx="2797355" cy="2800455"/>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97888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84944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900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14326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50668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358754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43544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90410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64224910"/>
      </p:ext>
    </p:extLst>
  </p:cSld>
  <p:clrMapOvr>
    <a:masterClrMapping/>
  </p:clrMapOvr>
  <p:transition spd="slow">
    <p:push dir="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02838316"/>
      </p:ext>
    </p:extLst>
  </p:cSld>
  <p:clrMapOvr>
    <a:masterClrMapping/>
  </p:clrMapOvr>
  <p:transition spd="slow">
    <p:push dir="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53045939"/>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4" y="1786364"/>
            <a:ext cx="3215493" cy="3218595"/>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5"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7" y="4626717"/>
            <a:ext cx="2798904" cy="2800455"/>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51521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62055287"/>
      </p:ext>
    </p:extLst>
  </p:cSld>
  <p:clrMapOvr>
    <a:masterClrMapping/>
  </p:clrMapOvr>
  <p:transition spd="slow">
    <p:push/>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585404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794627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16920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852282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79836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2957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916955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25112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36808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16245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239023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558999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78847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6242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93460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24170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1054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047327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7296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6886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92437301"/>
      </p:ext>
    </p:extLst>
  </p:cSld>
  <p:clrMapOvr>
    <a:masterClrMapping/>
  </p:clrMapOvr>
  <p:transition spd="slow">
    <p:push dir="u"/>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636273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814334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962280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72546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301843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564811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267119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53165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887908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4156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40606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50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7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05277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537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827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6340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401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203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312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697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8810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69965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59400911"/>
      </p:ext>
    </p:extLst>
  </p:cSld>
  <p:clrMapOvr>
    <a:masterClrMapping/>
  </p:clrMapOvr>
  <p:transition spd="slow">
    <p:push/>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61453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60310806"/>
      </p:ext>
    </p:extLst>
  </p:cSld>
  <p:clrMapOvr>
    <a:masterClrMapping/>
  </p:clrMapOvr>
  <p:transition spd="slow">
    <p:push dir="u"/>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50764203"/>
      </p:ext>
    </p:extLst>
  </p:cSld>
  <p:clrMapOvr>
    <a:masterClrMapping/>
  </p:clrMapOvr>
  <p:transition spd="slow">
    <p:push dir="u"/>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474756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393963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79793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729489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643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1360817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94723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43791501"/>
      </p:ext>
    </p:extLst>
  </p:cSld>
  <p:clrMapOvr>
    <a:masterClrMapping/>
  </p:clrMapOvr>
  <p:transition spd="slow">
    <p:push/>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325897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37313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300584"/>
      </p:ext>
    </p:extLst>
  </p:cSld>
  <p:clrMapOvr>
    <a:masterClrMapping/>
  </p:clrMapOvr>
  <p:transition spd="slow">
    <p:push dir="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64121027"/>
      </p:ext>
    </p:extLst>
  </p:cSld>
  <p:clrMapOvr>
    <a:masterClrMapping/>
  </p:clrMapOvr>
  <p:transition spd="slow">
    <p:push/>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44527278"/>
      </p:ext>
    </p:extLst>
  </p:cSld>
  <p:clrMapOvr>
    <a:masterClrMapping/>
  </p:clrMapOvr>
  <p:transition spd="slow">
    <p:push dir="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95814261"/>
      </p:ext>
    </p:extLst>
  </p:cSld>
  <p:clrMapOvr>
    <a:masterClrMapping/>
  </p:clrMapOvr>
  <p:transition spd="slow">
    <p:push/>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52391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46028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9525866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984387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30909128"/>
      </p:ext>
    </p:extLst>
  </p:cSld>
  <p:clrMapOvr>
    <a:masterClrMapping/>
  </p:clrMapOvr>
  <p:transition spd="slow">
    <p:push/>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69242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964472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9054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51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14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29425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193599"/>
      </p:ext>
    </p:extLst>
  </p:cSld>
  <p:clrMapOvr>
    <a:masterClrMapping/>
  </p:clrMapOvr>
  <p:transition spd="slow">
    <p:push/>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428330"/>
      </p:ext>
    </p:extLst>
  </p:cSld>
  <p:clrMapOvr>
    <a:masterClrMapping/>
  </p:clrMapOvr>
  <p:transition spd="slow">
    <p:push dir="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107233"/>
      </p:ext>
    </p:extLst>
  </p:cSld>
  <p:clrMapOvr>
    <a:masterClrMapping/>
  </p:clrMapOvr>
  <p:transition spd="slow">
    <p:push dir="u"/>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957019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3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81160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20080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449491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331885"/>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695873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14666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31157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80340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47628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38749"/>
      </p:ext>
    </p:extLst>
  </p:cSld>
  <p:clrMapOvr>
    <a:masterClrMapping/>
  </p:clrMapOvr>
  <p:transition spd="slow">
    <p:push dir="u"/>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1567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3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14377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85001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94779932"/>
      </p:ext>
    </p:extLst>
  </p:cSld>
  <p:clrMapOvr>
    <a:masterClrMapping/>
  </p:clrMapOvr>
  <p:transition spd="slow">
    <p:push dir="u"/>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0"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9519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7832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11671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4"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40241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4891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07377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89810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44901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2664634-F25D-3F4D-A605-AEDCA31A54AC}"/>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1A8A2F45-3A0D-7548-BFDC-3243EFA03F6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439F843-1C54-1141-802D-B227EFF66B27}"/>
              </a:ext>
            </a:extLst>
          </p:cNvPr>
          <p:cNvSpPr>
            <a:spLocks noGrp="1"/>
          </p:cNvSpPr>
          <p:nvPr>
            <p:ph type="sldNum" sz="quarter" idx="12"/>
          </p:nvPr>
        </p:nvSpPr>
        <p:spPr/>
        <p:txBody>
          <a:bodyPr/>
          <a:lstStyle>
            <a:lvl1pPr>
              <a:defRPr/>
            </a:lvl1pPr>
          </a:lstStyle>
          <a:p>
            <a:pPr>
              <a:defRPr/>
            </a:pPr>
            <a:fld id="{BB643181-7DBE-A345-9D66-769C2ABF4524}" type="slidenum">
              <a:rPr lang="en-US" altLang="en-US"/>
              <a:pPr>
                <a:defRPr/>
              </a:pPr>
              <a:t>‹#›</a:t>
            </a:fld>
            <a:endParaRPr lang="en-US" altLang="en-US"/>
          </a:p>
        </p:txBody>
      </p:sp>
    </p:spTree>
    <p:extLst>
      <p:ext uri="{BB962C8B-B14F-4D97-AF65-F5344CB8AC3E}">
        <p14:creationId xmlns:p14="http://schemas.microsoft.com/office/powerpoint/2010/main" val="82584632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ADEEF75C-0D95-4F79-9143-67D3E67AFCA6}"/>
              </a:ext>
            </a:extLst>
          </p:cNvPr>
          <p:cNvSpPr>
            <a:spLocks noGrp="1"/>
          </p:cNvSpPr>
          <p:nvPr>
            <p:ph type="pic" sz="quarter" idx="11"/>
          </p:nvPr>
        </p:nvSpPr>
        <p:spPr>
          <a:xfrm>
            <a:off x="-358776" y="-2333623"/>
            <a:ext cx="12909549" cy="19380201"/>
          </a:xfrm>
          <a:custGeom>
            <a:avLst/>
            <a:gdLst>
              <a:gd name="connsiteX0" fmla="*/ 0 w 12909549"/>
              <a:gd name="connsiteY0" fmla="*/ 0 h 19380201"/>
              <a:gd name="connsiteX1" fmla="*/ 12909549 w 12909549"/>
              <a:gd name="connsiteY1" fmla="*/ 0 h 19380201"/>
              <a:gd name="connsiteX2" fmla="*/ 12909549 w 12909549"/>
              <a:gd name="connsiteY2" fmla="*/ 19380201 h 19380201"/>
              <a:gd name="connsiteX3" fmla="*/ 0 w 12909549"/>
              <a:gd name="connsiteY3" fmla="*/ 19380201 h 19380201"/>
            </a:gdLst>
            <a:ahLst/>
            <a:cxnLst>
              <a:cxn ang="0">
                <a:pos x="connsiteX0" y="connsiteY0"/>
              </a:cxn>
              <a:cxn ang="0">
                <a:pos x="connsiteX1" y="connsiteY1"/>
              </a:cxn>
              <a:cxn ang="0">
                <a:pos x="connsiteX2" y="connsiteY2"/>
              </a:cxn>
              <a:cxn ang="0">
                <a:pos x="connsiteX3" y="connsiteY3"/>
              </a:cxn>
            </a:cxnLst>
            <a:rect l="l" t="t" r="r" b="b"/>
            <a:pathLst>
              <a:path w="12909549" h="19380201">
                <a:moveTo>
                  <a:pt x="0" y="0"/>
                </a:moveTo>
                <a:lnTo>
                  <a:pt x="12909549" y="0"/>
                </a:lnTo>
                <a:lnTo>
                  <a:pt x="12909549" y="19380201"/>
                </a:lnTo>
                <a:lnTo>
                  <a:pt x="0" y="1938020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6451872"/>
      </p:ext>
    </p:extLst>
  </p:cSld>
  <p:clrMapOvr>
    <a:masterClrMapping/>
  </p:clrMapOvr>
  <p:transition spd="slow">
    <p:push dir="u"/>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600" dirty="0">
                <a:latin typeface="Raleway" panose="020B0503030101060003" pitchFamily="34" charset="0"/>
              </a:defRPr>
            </a:lvl1pPr>
          </a:lstStyle>
          <a:p>
            <a:pPr marL="228600" lvl="0" indent="-22860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6"/>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65920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04646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25530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86146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84454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79924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40301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2026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5982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73185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ustom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FFBA98-CF1B-47AE-B553-33485FC960DC}"/>
              </a:ext>
            </a:extLst>
          </p:cNvPr>
          <p:cNvSpPr>
            <a:spLocks noGrp="1"/>
          </p:cNvSpPr>
          <p:nvPr>
            <p:ph type="pic" sz="quarter" idx="11"/>
          </p:nvPr>
        </p:nvSpPr>
        <p:spPr>
          <a:xfrm>
            <a:off x="-358776" y="-9191625"/>
            <a:ext cx="12909549" cy="19380200"/>
          </a:xfrm>
          <a:custGeom>
            <a:avLst/>
            <a:gdLst>
              <a:gd name="connsiteX0" fmla="*/ 0 w 12909549"/>
              <a:gd name="connsiteY0" fmla="*/ 0 h 19380200"/>
              <a:gd name="connsiteX1" fmla="*/ 12909549 w 12909549"/>
              <a:gd name="connsiteY1" fmla="*/ 0 h 19380200"/>
              <a:gd name="connsiteX2" fmla="*/ 12909549 w 12909549"/>
              <a:gd name="connsiteY2" fmla="*/ 19380200 h 19380200"/>
              <a:gd name="connsiteX3" fmla="*/ 0 w 12909549"/>
              <a:gd name="connsiteY3" fmla="*/ 19380200 h 19380200"/>
            </a:gdLst>
            <a:ahLst/>
            <a:cxnLst>
              <a:cxn ang="0">
                <a:pos x="connsiteX0" y="connsiteY0"/>
              </a:cxn>
              <a:cxn ang="0">
                <a:pos x="connsiteX1" y="connsiteY1"/>
              </a:cxn>
              <a:cxn ang="0">
                <a:pos x="connsiteX2" y="connsiteY2"/>
              </a:cxn>
              <a:cxn ang="0">
                <a:pos x="connsiteX3" y="connsiteY3"/>
              </a:cxn>
            </a:cxnLst>
            <a:rect l="l" t="t" r="r" b="b"/>
            <a:pathLst>
              <a:path w="12909549" h="19380200">
                <a:moveTo>
                  <a:pt x="0" y="0"/>
                </a:moveTo>
                <a:lnTo>
                  <a:pt x="12909549" y="0"/>
                </a:lnTo>
                <a:lnTo>
                  <a:pt x="12909549" y="19380200"/>
                </a:lnTo>
                <a:lnTo>
                  <a:pt x="0" y="193802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72142081"/>
      </p:ext>
    </p:extLst>
  </p:cSld>
  <p:clrMapOvr>
    <a:masterClrMapping/>
  </p:clrMapOvr>
  <p:transition spd="slow">
    <p:push dir="u"/>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35781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41629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65410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33489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8"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6"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7459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78272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6"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4" cy="1416074"/>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6" y="1887798"/>
            <a:ext cx="1203890" cy="1416070"/>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8949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29"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8"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940795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6"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2"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06261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3"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3"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3"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06990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ustom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59828E-0F85-4611-8AAB-49034CD00D43}"/>
              </a:ext>
            </a:extLst>
          </p:cNvPr>
          <p:cNvSpPr>
            <a:spLocks noGrp="1"/>
          </p:cNvSpPr>
          <p:nvPr>
            <p:ph type="pic" sz="quarter" idx="11"/>
          </p:nvPr>
        </p:nvSpPr>
        <p:spPr>
          <a:xfrm>
            <a:off x="6664111" y="-1465262"/>
            <a:ext cx="6354027" cy="8475663"/>
          </a:xfrm>
          <a:custGeom>
            <a:avLst/>
            <a:gdLst>
              <a:gd name="connsiteX0" fmla="*/ 0 w 6354026"/>
              <a:gd name="connsiteY0" fmla="*/ 0 h 8475662"/>
              <a:gd name="connsiteX1" fmla="*/ 6354026 w 6354026"/>
              <a:gd name="connsiteY1" fmla="*/ 0 h 8475662"/>
              <a:gd name="connsiteX2" fmla="*/ 6354026 w 6354026"/>
              <a:gd name="connsiteY2" fmla="*/ 8475662 h 8475662"/>
              <a:gd name="connsiteX3" fmla="*/ 0 w 6354026"/>
              <a:gd name="connsiteY3" fmla="*/ 8475662 h 8475662"/>
            </a:gdLst>
            <a:ahLst/>
            <a:cxnLst>
              <a:cxn ang="0">
                <a:pos x="connsiteX0" y="connsiteY0"/>
              </a:cxn>
              <a:cxn ang="0">
                <a:pos x="connsiteX1" y="connsiteY1"/>
              </a:cxn>
              <a:cxn ang="0">
                <a:pos x="connsiteX2" y="connsiteY2"/>
              </a:cxn>
              <a:cxn ang="0">
                <a:pos x="connsiteX3" y="connsiteY3"/>
              </a:cxn>
            </a:cxnLst>
            <a:rect l="l" t="t" r="r" b="b"/>
            <a:pathLst>
              <a:path w="6354026" h="8475662">
                <a:moveTo>
                  <a:pt x="0" y="0"/>
                </a:moveTo>
                <a:lnTo>
                  <a:pt x="6354026" y="0"/>
                </a:lnTo>
                <a:lnTo>
                  <a:pt x="6354026" y="8475662"/>
                </a:lnTo>
                <a:lnTo>
                  <a:pt x="0" y="84756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Rectangle 2">
            <a:extLst>
              <a:ext uri="{FF2B5EF4-FFF2-40B4-BE49-F238E27FC236}">
                <a16:creationId xmlns:a16="http://schemas.microsoft.com/office/drawing/2014/main" id="{3C832A5A-E1A3-42BE-82AA-46AB05D08778}"/>
              </a:ext>
            </a:extLst>
          </p:cNvPr>
          <p:cNvSpPr/>
          <p:nvPr userDrawn="1"/>
        </p:nvSpPr>
        <p:spPr>
          <a:xfrm>
            <a:off x="2" y="0"/>
            <a:ext cx="6664111" cy="7010400"/>
          </a:xfrm>
          <a:prstGeom prst="rect">
            <a:avLst/>
          </a:prstGeom>
          <a:solidFill>
            <a:srgbClr val="EEB5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1" dirty="0">
              <a:latin typeface="Open Sans Light" panose="020B0606030504020204" pitchFamily="34" charset="0"/>
            </a:endParaRPr>
          </a:p>
        </p:txBody>
      </p:sp>
    </p:spTree>
    <p:extLst>
      <p:ext uri="{BB962C8B-B14F-4D97-AF65-F5344CB8AC3E}">
        <p14:creationId xmlns:p14="http://schemas.microsoft.com/office/powerpoint/2010/main" val="3719211562"/>
      </p:ext>
    </p:extLst>
  </p:cSld>
  <p:clrMapOvr>
    <a:masterClrMapping/>
  </p:clrMapOvr>
  <p:transition spd="slow">
    <p:push dir="u"/>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5"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5"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29"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29"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65639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09"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6"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09"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6"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91632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29"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29"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29"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695723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03035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1"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63838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95134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69258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6" y="673101"/>
            <a:ext cx="5488673"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40411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2" y="1143507"/>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05217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3" y="1163473"/>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3"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7"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83654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40480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291743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0"/>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71031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1"/>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96610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2" y="1865739"/>
            <a:ext cx="3215493" cy="3218594"/>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8"/>
            <a:ext cx="2797354" cy="2800454"/>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84179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3" y="1786364"/>
            <a:ext cx="3215493" cy="3218594"/>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4"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6" y="4626716"/>
            <a:ext cx="2798904" cy="2800454"/>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20181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59335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5280861"/>
      </p:ext>
    </p:extLst>
  </p:cSld>
  <p:clrMapOvr>
    <a:masterClrMapping/>
  </p:clrMapOvr>
  <p:transition spd="slow">
    <p:push/>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89744540"/>
      </p:ext>
    </p:extLst>
  </p:cSld>
  <p:clrMapOvr>
    <a:masterClrMapping/>
  </p:clrMapOvr>
  <p:transition spd="slow">
    <p:push/>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39059456"/>
      </p:ext>
    </p:extLst>
  </p:cSld>
  <p:clrMapOvr>
    <a:masterClrMapping/>
  </p:clrMapOvr>
  <p:transition spd="slow">
    <p:push/>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44396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62988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2" y="-4610222"/>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8643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0752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4551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00470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49694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17407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914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611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63108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3843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96910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5148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35484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92245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05869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020238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82781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889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82279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54785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1760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2" y="15429"/>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68520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59018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88448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83788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9568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6427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71674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53489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28057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9800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965664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7"/>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84037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11632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428645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06265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49383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5797050"/>
      </p:ext>
    </p:extLst>
  </p:cSld>
  <p:clrMapOvr>
    <a:masterClrMapping/>
  </p:clrMapOvr>
  <p:transition spd="slow">
    <p:push dir="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63502505"/>
      </p:ext>
    </p:extLst>
  </p:cSld>
  <p:clrMapOvr>
    <a:masterClrMapping/>
  </p:clrMapOvr>
  <p:transition spd="slow">
    <p:push dir="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9892682"/>
      </p:ext>
    </p:extLst>
  </p:cSld>
  <p:clrMapOvr>
    <a:masterClrMapping/>
  </p:clrMapOvr>
  <p:transition spd="slow">
    <p:push/>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41723873"/>
      </p:ext>
    </p:extLst>
  </p:cSld>
  <p:clrMapOvr>
    <a:masterClrMapping/>
  </p:clrMapOvr>
  <p:transition spd="slow">
    <p:push/>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4877647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343901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7"/>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4266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104777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17161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62665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15799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939409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346609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23797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985149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31681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0586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8" y="673101"/>
            <a:ext cx="5488673" cy="5527227"/>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79331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529058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871751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62783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7658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057000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724866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4302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145873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194947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1649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8BB9C9F-A28D-B246-8518-B172255A3ECF}"/>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BF07F059-B42C-8543-B54B-6BEC3B195F7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357DDA8B-9F11-014C-998B-BE9E4A6CDCFB}"/>
              </a:ext>
            </a:extLst>
          </p:cNvPr>
          <p:cNvSpPr>
            <a:spLocks noGrp="1"/>
          </p:cNvSpPr>
          <p:nvPr>
            <p:ph type="sldNum" sz="quarter" idx="12"/>
          </p:nvPr>
        </p:nvSpPr>
        <p:spPr/>
        <p:txBody>
          <a:bodyPr/>
          <a:lstStyle>
            <a:lvl1pPr>
              <a:defRPr/>
            </a:lvl1pPr>
          </a:lstStyle>
          <a:p>
            <a:pPr>
              <a:defRPr/>
            </a:pPr>
            <a:fld id="{2544582C-4566-DD4F-8BF5-E4B3AE4EE08B}" type="slidenum">
              <a:rPr lang="en-US" altLang="en-US"/>
              <a:pPr>
                <a:defRPr/>
              </a:pPr>
              <a:t>‹#›</a:t>
            </a:fld>
            <a:endParaRPr lang="en-US" altLang="en-US"/>
          </a:p>
        </p:txBody>
      </p:sp>
    </p:spTree>
    <p:extLst>
      <p:ext uri="{BB962C8B-B14F-4D97-AF65-F5344CB8AC3E}">
        <p14:creationId xmlns:p14="http://schemas.microsoft.com/office/powerpoint/2010/main" val="2477619422"/>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9"/>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93352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83347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280069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935546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000037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185246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648115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99425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97526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762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0067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9"/>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9537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0908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837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6171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71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845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478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0361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30747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96709384"/>
      </p:ext>
    </p:extLst>
  </p:cSld>
  <p:clrMapOvr>
    <a:masterClrMapping/>
  </p:clrMapOvr>
  <p:transition spd="slow">
    <p:push dir="u"/>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69648454"/>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4" y="1143508"/>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864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5937736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326951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981918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54042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066876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2350686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52278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2265472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67716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89168035"/>
      </p:ext>
    </p:extLst>
  </p:cSld>
  <p:clrMapOvr>
    <a:masterClrMapping/>
  </p:clrMapOvr>
  <p:transition spd="slow">
    <p:push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4" y="1163474"/>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4" y="4302456"/>
            <a:ext cx="2443631"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6"/>
            <a:ext cx="2443631"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8" y="4302456"/>
            <a:ext cx="2443631"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6707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06388902"/>
      </p:ext>
    </p:extLst>
  </p:cSld>
  <p:clrMapOvr>
    <a:masterClrMapping/>
  </p:clrMapOvr>
  <p:transition spd="slow">
    <p:push/>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40612250"/>
      </p:ext>
    </p:extLst>
  </p:cSld>
  <p:clrMapOvr>
    <a:masterClrMapping/>
  </p:clrMapOvr>
  <p:transition spd="slow">
    <p:push dir="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89551158"/>
      </p:ext>
    </p:extLst>
  </p:cSld>
  <p:clrMapOvr>
    <a:masterClrMapping/>
  </p:clrMapOvr>
  <p:transition spd="slow">
    <p:push/>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45916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3382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8187501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976113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4536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81994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89261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1"/>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41231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80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837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19690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68409"/>
      </p:ext>
    </p:extLst>
  </p:cSld>
  <p:clrMapOvr>
    <a:masterClrMapping/>
  </p:clrMapOvr>
  <p:transition spd="slow">
    <p:push/>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58314"/>
      </p:ext>
    </p:extLst>
  </p:cSld>
  <p:clrMapOvr>
    <a:masterClrMapping/>
  </p:clrMapOvr>
  <p:transition spd="slow">
    <p:push dir="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69007"/>
      </p:ext>
    </p:extLst>
  </p:cSld>
  <p:clrMapOvr>
    <a:masterClrMapping/>
  </p:clrMapOvr>
  <p:transition spd="slow">
    <p:push dir="u"/>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92784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42541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076156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8371662"/>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15035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99566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55644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1549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60536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74073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289140"/>
      </p:ext>
    </p:extLst>
  </p:cSld>
  <p:clrMapOvr>
    <a:masterClrMapping/>
  </p:clrMapOvr>
  <p:transition spd="slow">
    <p:push dir="u"/>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7092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38508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4"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30048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62899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34595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60441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25694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0"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70896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5271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247343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57253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4205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2" y="-4610222"/>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6697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88055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604211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13174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2" y="1865739"/>
            <a:ext cx="3215493" cy="3218594"/>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8"/>
            <a:ext cx="2797354" cy="2800454"/>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56826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3" y="1786364"/>
            <a:ext cx="3215493" cy="3218594"/>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4"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6" y="4626716"/>
            <a:ext cx="2798904" cy="2800454"/>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69840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24719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22112261"/>
      </p:ext>
    </p:extLst>
  </p:cSld>
  <p:clrMapOvr>
    <a:masterClrMapping/>
  </p:clrMapOvr>
  <p:transition spd="slow">
    <p:push dir="u"/>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1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91316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50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7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58037275"/>
      </p:ext>
    </p:extLst>
  </p:cSld>
  <p:clrMapOvr>
    <a:masterClrMapping/>
  </p:clrMapOvr>
  <p:transition spd="slow">
    <p:push/>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46510407"/>
      </p:ext>
    </p:extLst>
  </p:cSld>
  <p:clrMapOvr>
    <a:masterClrMapping/>
  </p:clrMapOvr>
  <p:transition spd="slow">
    <p:push/>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74805087"/>
      </p:ext>
    </p:extLst>
  </p:cSld>
  <p:clrMapOvr>
    <a:masterClrMapping/>
  </p:clrMapOvr>
  <p:transition spd="slow">
    <p:push/>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6"/>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1815755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9683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15938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ustom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ADEEF75C-0D95-4F79-9143-67D3E67AFCA6}"/>
              </a:ext>
            </a:extLst>
          </p:cNvPr>
          <p:cNvSpPr>
            <a:spLocks noGrp="1"/>
          </p:cNvSpPr>
          <p:nvPr>
            <p:ph type="pic" sz="quarter" idx="11"/>
          </p:nvPr>
        </p:nvSpPr>
        <p:spPr>
          <a:xfrm>
            <a:off x="-358776" y="-2333625"/>
            <a:ext cx="12909549" cy="19380201"/>
          </a:xfrm>
          <a:custGeom>
            <a:avLst/>
            <a:gdLst>
              <a:gd name="connsiteX0" fmla="*/ 0 w 12909549"/>
              <a:gd name="connsiteY0" fmla="*/ 0 h 19380201"/>
              <a:gd name="connsiteX1" fmla="*/ 12909549 w 12909549"/>
              <a:gd name="connsiteY1" fmla="*/ 0 h 19380201"/>
              <a:gd name="connsiteX2" fmla="*/ 12909549 w 12909549"/>
              <a:gd name="connsiteY2" fmla="*/ 19380201 h 19380201"/>
              <a:gd name="connsiteX3" fmla="*/ 0 w 12909549"/>
              <a:gd name="connsiteY3" fmla="*/ 19380201 h 19380201"/>
            </a:gdLst>
            <a:ahLst/>
            <a:cxnLst>
              <a:cxn ang="0">
                <a:pos x="connsiteX0" y="connsiteY0"/>
              </a:cxn>
              <a:cxn ang="0">
                <a:pos x="connsiteX1" y="connsiteY1"/>
              </a:cxn>
              <a:cxn ang="0">
                <a:pos x="connsiteX2" y="connsiteY2"/>
              </a:cxn>
              <a:cxn ang="0">
                <a:pos x="connsiteX3" y="connsiteY3"/>
              </a:cxn>
            </a:cxnLst>
            <a:rect l="l" t="t" r="r" b="b"/>
            <a:pathLst>
              <a:path w="12909549" h="19380201">
                <a:moveTo>
                  <a:pt x="0" y="0"/>
                </a:moveTo>
                <a:lnTo>
                  <a:pt x="12909549" y="0"/>
                </a:lnTo>
                <a:lnTo>
                  <a:pt x="12909549" y="19380201"/>
                </a:lnTo>
                <a:lnTo>
                  <a:pt x="0" y="1938020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71834381"/>
      </p:ext>
    </p:extLst>
  </p:cSld>
  <p:clrMapOvr>
    <a:masterClrMapping/>
  </p:clrMapOvr>
  <p:transition spd="slow">
    <p:push dir="u"/>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2_Custom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FFBA98-CF1B-47AE-B553-33485FC960DC}"/>
              </a:ext>
            </a:extLst>
          </p:cNvPr>
          <p:cNvSpPr>
            <a:spLocks noGrp="1"/>
          </p:cNvSpPr>
          <p:nvPr>
            <p:ph type="pic" sz="quarter" idx="11"/>
          </p:nvPr>
        </p:nvSpPr>
        <p:spPr>
          <a:xfrm>
            <a:off x="-358776" y="-9191625"/>
            <a:ext cx="12909549" cy="19380200"/>
          </a:xfrm>
          <a:custGeom>
            <a:avLst/>
            <a:gdLst>
              <a:gd name="connsiteX0" fmla="*/ 0 w 12909549"/>
              <a:gd name="connsiteY0" fmla="*/ 0 h 19380200"/>
              <a:gd name="connsiteX1" fmla="*/ 12909549 w 12909549"/>
              <a:gd name="connsiteY1" fmla="*/ 0 h 19380200"/>
              <a:gd name="connsiteX2" fmla="*/ 12909549 w 12909549"/>
              <a:gd name="connsiteY2" fmla="*/ 19380200 h 19380200"/>
              <a:gd name="connsiteX3" fmla="*/ 0 w 12909549"/>
              <a:gd name="connsiteY3" fmla="*/ 19380200 h 19380200"/>
            </a:gdLst>
            <a:ahLst/>
            <a:cxnLst>
              <a:cxn ang="0">
                <a:pos x="connsiteX0" y="connsiteY0"/>
              </a:cxn>
              <a:cxn ang="0">
                <a:pos x="connsiteX1" y="connsiteY1"/>
              </a:cxn>
              <a:cxn ang="0">
                <a:pos x="connsiteX2" y="connsiteY2"/>
              </a:cxn>
              <a:cxn ang="0">
                <a:pos x="connsiteX3" y="connsiteY3"/>
              </a:cxn>
            </a:cxnLst>
            <a:rect l="l" t="t" r="r" b="b"/>
            <a:pathLst>
              <a:path w="12909549" h="19380200">
                <a:moveTo>
                  <a:pt x="0" y="0"/>
                </a:moveTo>
                <a:lnTo>
                  <a:pt x="12909549" y="0"/>
                </a:lnTo>
                <a:lnTo>
                  <a:pt x="12909549" y="19380200"/>
                </a:lnTo>
                <a:lnTo>
                  <a:pt x="0" y="193802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44945236"/>
      </p:ext>
    </p:extLst>
  </p:cSld>
  <p:clrMapOvr>
    <a:masterClrMapping/>
  </p:clrMapOvr>
  <p:transition spd="slow">
    <p:push dir="u"/>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3_Custom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59828E-0F85-4611-8AAB-49034CD00D43}"/>
              </a:ext>
            </a:extLst>
          </p:cNvPr>
          <p:cNvSpPr>
            <a:spLocks noGrp="1"/>
          </p:cNvSpPr>
          <p:nvPr>
            <p:ph type="pic" sz="quarter" idx="11"/>
          </p:nvPr>
        </p:nvSpPr>
        <p:spPr>
          <a:xfrm>
            <a:off x="6664111" y="-1465262"/>
            <a:ext cx="6354026" cy="8475662"/>
          </a:xfrm>
          <a:custGeom>
            <a:avLst/>
            <a:gdLst>
              <a:gd name="connsiteX0" fmla="*/ 0 w 6354026"/>
              <a:gd name="connsiteY0" fmla="*/ 0 h 8475662"/>
              <a:gd name="connsiteX1" fmla="*/ 6354026 w 6354026"/>
              <a:gd name="connsiteY1" fmla="*/ 0 h 8475662"/>
              <a:gd name="connsiteX2" fmla="*/ 6354026 w 6354026"/>
              <a:gd name="connsiteY2" fmla="*/ 8475662 h 8475662"/>
              <a:gd name="connsiteX3" fmla="*/ 0 w 6354026"/>
              <a:gd name="connsiteY3" fmla="*/ 8475662 h 8475662"/>
            </a:gdLst>
            <a:ahLst/>
            <a:cxnLst>
              <a:cxn ang="0">
                <a:pos x="connsiteX0" y="connsiteY0"/>
              </a:cxn>
              <a:cxn ang="0">
                <a:pos x="connsiteX1" y="connsiteY1"/>
              </a:cxn>
              <a:cxn ang="0">
                <a:pos x="connsiteX2" y="connsiteY2"/>
              </a:cxn>
              <a:cxn ang="0">
                <a:pos x="connsiteX3" y="connsiteY3"/>
              </a:cxn>
            </a:cxnLst>
            <a:rect l="l" t="t" r="r" b="b"/>
            <a:pathLst>
              <a:path w="6354026" h="8475662">
                <a:moveTo>
                  <a:pt x="0" y="0"/>
                </a:moveTo>
                <a:lnTo>
                  <a:pt x="6354026" y="0"/>
                </a:lnTo>
                <a:lnTo>
                  <a:pt x="6354026" y="8475662"/>
                </a:lnTo>
                <a:lnTo>
                  <a:pt x="0" y="84756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Rectangle 2">
            <a:extLst>
              <a:ext uri="{FF2B5EF4-FFF2-40B4-BE49-F238E27FC236}">
                <a16:creationId xmlns:a16="http://schemas.microsoft.com/office/drawing/2014/main" id="{3C832A5A-E1A3-42BE-82AA-46AB05D08778}"/>
              </a:ext>
            </a:extLst>
          </p:cNvPr>
          <p:cNvSpPr/>
          <p:nvPr userDrawn="1"/>
        </p:nvSpPr>
        <p:spPr>
          <a:xfrm>
            <a:off x="0" y="0"/>
            <a:ext cx="6664111" cy="7010400"/>
          </a:xfrm>
          <a:prstGeom prst="rect">
            <a:avLst/>
          </a:prstGeom>
          <a:solidFill>
            <a:srgbClr val="EEB5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Tree>
    <p:extLst>
      <p:ext uri="{BB962C8B-B14F-4D97-AF65-F5344CB8AC3E}">
        <p14:creationId xmlns:p14="http://schemas.microsoft.com/office/powerpoint/2010/main" val="4124749669"/>
      </p:ext>
    </p:extLst>
  </p:cSld>
  <p:clrMapOvr>
    <a:masterClrMapping/>
  </p:clrMapOvr>
  <p:transition spd="slow">
    <p:push dir="u"/>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21304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66571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65016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1"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79025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69993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23821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6" y="673101"/>
            <a:ext cx="5488673"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18852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40425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80605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93651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2" y="1143507"/>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92348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3" y="1163473"/>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3"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7"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32346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0"/>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06127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1"/>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71300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5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73655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89794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80233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82206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69E2867-5B35-FA49-92C6-8F1874FA932B}"/>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59494739-6A8D-B54C-9F83-1DEBD868085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37A97B8-0C35-D048-9B6C-B5C74CA0C8CB}"/>
              </a:ext>
            </a:extLst>
          </p:cNvPr>
          <p:cNvSpPr>
            <a:spLocks noGrp="1"/>
          </p:cNvSpPr>
          <p:nvPr>
            <p:ph type="sldNum" sz="quarter" idx="12"/>
          </p:nvPr>
        </p:nvSpPr>
        <p:spPr/>
        <p:txBody>
          <a:bodyPr/>
          <a:lstStyle>
            <a:lvl1pPr>
              <a:defRPr/>
            </a:lvl1pPr>
          </a:lstStyle>
          <a:p>
            <a:pPr>
              <a:defRPr/>
            </a:pPr>
            <a:fld id="{CC94CDF2-7BAB-934F-A7AD-AB2CA1D43493}" type="slidenum">
              <a:rPr lang="en-US" altLang="en-US"/>
              <a:pPr>
                <a:defRPr/>
              </a:pPr>
              <a:t>‹#›</a:t>
            </a:fld>
            <a:endParaRPr lang="en-US" altLang="en-US"/>
          </a:p>
        </p:txBody>
      </p:sp>
    </p:spTree>
    <p:extLst>
      <p:ext uri="{BB962C8B-B14F-4D97-AF65-F5344CB8AC3E}">
        <p14:creationId xmlns:p14="http://schemas.microsoft.com/office/powerpoint/2010/main" val="421824353"/>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76561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94020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85409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02866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08116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03100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88875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25363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36593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56147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00848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5" y="2035380"/>
            <a:ext cx="1396724" cy="1407467"/>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5" y="4318949"/>
            <a:ext cx="1396724" cy="1407467"/>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49"/>
            <a:ext cx="1396724" cy="1407467"/>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7"/>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56615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424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67691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19814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87897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8"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6"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98079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79094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6"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4" cy="1416074"/>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6" y="1887798"/>
            <a:ext cx="1203890" cy="1416070"/>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7377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29"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8"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87903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9" grpId="0" animBg="1"/>
      <p:bldP spid="28" grpId="0" animBg="1"/>
      <p:bldP spid="27" grpId="0" animBg="1"/>
      <p:bldP spid="26" grpId="0" animBg="1"/>
    </p:bld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6"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2"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12193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ppt_x"/>
                                          </p:val>
                                        </p:tav>
                                        <p:tav tm="100000">
                                          <p:val>
                                            <p:strVal val="#ppt_x"/>
                                          </p:val>
                                        </p:tav>
                                      </p:tavLst>
                                    </p:anim>
                                    <p:anim calcmode="lin" valueType="num">
                                      <p:cBhvr additive="base">
                                        <p:cTn id="3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9" grpId="0" animBg="1"/>
      <p:bldP spid="28" grpId="0" animBg="1"/>
      <p:bldP spid="27" grpId="0" animBg="1"/>
      <p:bldP spid="26" grpId="0" animBg="1"/>
      <p:bldP spid="25" grpId="0" animBg="1"/>
    </p:bld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3"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3"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3"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60125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1000" fill="hold"/>
                                        <p:tgtEl>
                                          <p:spTgt spid="20"/>
                                        </p:tgtEl>
                                        <p:attrNameLst>
                                          <p:attrName>ppt_x</p:attrName>
                                        </p:attrNameLst>
                                      </p:cBhvr>
                                      <p:tavLst>
                                        <p:tav tm="0">
                                          <p:val>
                                            <p:strVal val="#ppt_x"/>
                                          </p:val>
                                        </p:tav>
                                        <p:tav tm="100000">
                                          <p:val>
                                            <p:strVal val="#ppt_x"/>
                                          </p:val>
                                        </p:tav>
                                      </p:tavLst>
                                    </p:anim>
                                    <p:anim calcmode="lin" valueType="num">
                                      <p:cBhvr additive="base">
                                        <p:cTn id="3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4"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4" y="4417846"/>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1" y="4417846"/>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9" y="4417846"/>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1" y="213427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9" y="213427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99537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5"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5"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29"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29"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58301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ppt_x"/>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000" fill="hold"/>
                                        <p:tgtEl>
                                          <p:spTgt spid="24"/>
                                        </p:tgtEl>
                                        <p:attrNameLst>
                                          <p:attrName>ppt_x</p:attrName>
                                        </p:attrNameLst>
                                      </p:cBhvr>
                                      <p:tavLst>
                                        <p:tav tm="0">
                                          <p:val>
                                            <p:strVal val="#ppt_x"/>
                                          </p:val>
                                        </p:tav>
                                        <p:tav tm="100000">
                                          <p:val>
                                            <p:strVal val="#ppt_x"/>
                                          </p:val>
                                        </p:tav>
                                      </p:tavLst>
                                    </p:anim>
                                    <p:anim calcmode="lin" valueType="num">
                                      <p:cBhvr additive="base">
                                        <p:cTn id="24" dur="10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1000" fill="hold"/>
                                        <p:tgtEl>
                                          <p:spTgt spid="25"/>
                                        </p:tgtEl>
                                        <p:attrNameLst>
                                          <p:attrName>ppt_x</p:attrName>
                                        </p:attrNameLst>
                                      </p:cBhvr>
                                      <p:tavLst>
                                        <p:tav tm="0">
                                          <p:val>
                                            <p:strVal val="#ppt_x"/>
                                          </p:val>
                                        </p:tav>
                                        <p:tav tm="100000">
                                          <p:val>
                                            <p:strVal val="#ppt_x"/>
                                          </p:val>
                                        </p:tav>
                                      </p:tavLst>
                                    </p:anim>
                                    <p:anim calcmode="lin" valueType="num">
                                      <p:cBhvr additive="base">
                                        <p:cTn id="28" dur="10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ppt_x"/>
                                          </p:val>
                                        </p:tav>
                                        <p:tav tm="100000">
                                          <p:val>
                                            <p:strVal val="#ppt_x"/>
                                          </p:val>
                                        </p:tav>
                                      </p:tavLst>
                                    </p:anim>
                                    <p:anim calcmode="lin" valueType="num">
                                      <p:cBhvr additive="base">
                                        <p:cTn id="32" dur="10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ppt_x"/>
                                          </p:val>
                                        </p:tav>
                                        <p:tav tm="100000">
                                          <p:val>
                                            <p:strVal val="#ppt_x"/>
                                          </p:val>
                                        </p:tav>
                                      </p:tavLst>
                                    </p:anim>
                                    <p:anim calcmode="lin" valueType="num">
                                      <p:cBhvr additive="base">
                                        <p:cTn id="36"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09"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6"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09"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6"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69714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000" fill="hold"/>
                                        <p:tgtEl>
                                          <p:spTgt spid="28"/>
                                        </p:tgtEl>
                                        <p:attrNameLst>
                                          <p:attrName>ppt_x</p:attrName>
                                        </p:attrNameLst>
                                      </p:cBhvr>
                                      <p:tavLst>
                                        <p:tav tm="0">
                                          <p:val>
                                            <p:strVal val="#ppt_x"/>
                                          </p:val>
                                        </p:tav>
                                        <p:tav tm="100000">
                                          <p:val>
                                            <p:strVal val="#ppt_x"/>
                                          </p:val>
                                        </p:tav>
                                      </p:tavLst>
                                    </p:anim>
                                    <p:anim calcmode="lin" valueType="num">
                                      <p:cBhvr additive="base">
                                        <p:cTn id="32" dur="10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75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000" fill="hold"/>
                                        <p:tgtEl>
                                          <p:spTgt spid="29"/>
                                        </p:tgtEl>
                                        <p:attrNameLst>
                                          <p:attrName>ppt_x</p:attrName>
                                        </p:attrNameLst>
                                      </p:cBhvr>
                                      <p:tavLst>
                                        <p:tav tm="0">
                                          <p:val>
                                            <p:strVal val="#ppt_x"/>
                                          </p:val>
                                        </p:tav>
                                        <p:tav tm="100000">
                                          <p:val>
                                            <p:strVal val="#ppt_x"/>
                                          </p:val>
                                        </p:tav>
                                      </p:tavLst>
                                    </p:anim>
                                    <p:anim calcmode="lin" valueType="num">
                                      <p:cBhvr additive="base">
                                        <p:cTn id="36" dur="1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25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1000" fill="hold"/>
                                        <p:tgtEl>
                                          <p:spTgt spid="31"/>
                                        </p:tgtEl>
                                        <p:attrNameLst>
                                          <p:attrName>ppt_x</p:attrName>
                                        </p:attrNameLst>
                                      </p:cBhvr>
                                      <p:tavLst>
                                        <p:tav tm="0">
                                          <p:val>
                                            <p:strVal val="#ppt_x"/>
                                          </p:val>
                                        </p:tav>
                                        <p:tav tm="100000">
                                          <p:val>
                                            <p:strVal val="#ppt_x"/>
                                          </p:val>
                                        </p:tav>
                                      </p:tavLst>
                                    </p:anim>
                                    <p:anim calcmode="lin" valueType="num">
                                      <p:cBhvr additive="base">
                                        <p:cTn id="44"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29"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29"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29"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9739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08169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30353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599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15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51173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6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02085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7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11462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18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82599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3567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19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36428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20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21459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21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45401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2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66345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23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82963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24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71123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5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67822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45463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2" grpId="0" animBg="1"/>
    </p:bld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75270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4870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26786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13985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5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125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9795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6034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8007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417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1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371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2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310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3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707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7"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5"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61271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4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1600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95842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91877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54939046"/>
      </p:ext>
    </p:extLst>
  </p:cSld>
  <p:clrMapOvr>
    <a:masterClrMapping/>
  </p:clrMapOvr>
  <p:transition spd="slow">
    <p:push dir="u"/>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89983783"/>
      </p:ext>
    </p:extLst>
  </p:cSld>
  <p:clrMapOvr>
    <a:masterClrMapping/>
  </p:clrMapOvr>
  <p:transition spd="slow">
    <p:push dir="u"/>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83589650"/>
      </p:ext>
    </p:extLst>
  </p:cSld>
  <p:clrMapOvr>
    <a:masterClrMapping/>
  </p:clrMapOvr>
  <p:transition spd="slow">
    <p:push dir="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2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52563770"/>
      </p:ext>
    </p:extLst>
  </p:cSld>
  <p:clrMapOvr>
    <a:masterClrMapping/>
  </p:clrMapOvr>
  <p:transition spd="slow">
    <p:push dir="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22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5160095"/>
      </p:ext>
    </p:extLst>
  </p:cSld>
  <p:clrMapOvr>
    <a:masterClrMapping/>
  </p:clrMapOvr>
  <p:transition spd="slow">
    <p:push/>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23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98751290"/>
      </p:ext>
    </p:extLst>
  </p:cSld>
  <p:clrMapOvr>
    <a:masterClrMapping/>
  </p:clrMapOvr>
  <p:transition spd="slow">
    <p:push/>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5295142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2" y="1"/>
            <a:ext cx="12200971"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7"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5"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49826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9008563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391790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17290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346030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28571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406527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29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878889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3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446559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3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069066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3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74685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1"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00858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3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141644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3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936347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3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618356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3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133548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701016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3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107234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3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485148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4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719287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4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575992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4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25942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2" y="1"/>
            <a:ext cx="12200971"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1"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674641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4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40761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44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453043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45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50570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4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659103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4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210576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4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295093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4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0947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88542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62220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50312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2"/>
            <a:ext cx="1720647"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2"/>
            <a:ext cx="1720647"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50" y="1573162"/>
            <a:ext cx="1720647"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1066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1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167471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21059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19579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2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59820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1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412822"/>
      </p:ext>
    </p:extLst>
  </p:cSld>
  <p:clrMapOvr>
    <a:masterClrMapping/>
  </p:clrMapOvr>
  <p:transition spd="slow">
    <p:push/>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3522"/>
      </p:ext>
    </p:extLst>
  </p:cSld>
  <p:clrMapOvr>
    <a:masterClrMapping/>
  </p:clrMapOvr>
  <p:transition spd="slow">
    <p:push dir="r"/>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330819"/>
      </p:ext>
    </p:extLst>
  </p:cSld>
  <p:clrMapOvr>
    <a:masterClrMapping/>
  </p:clrMapOvr>
  <p:transition spd="slow">
    <p:push dir="u"/>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6_Custom 2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0B99292-C525-4FD7-8434-260C776026A7}"/>
              </a:ext>
            </a:extLst>
          </p:cNvPr>
          <p:cNvSpPr>
            <a:spLocks noGrp="1"/>
          </p:cNvSpPr>
          <p:nvPr>
            <p:ph type="pic" sz="quarter" idx="18"/>
          </p:nvPr>
        </p:nvSpPr>
        <p:spPr>
          <a:xfrm>
            <a:off x="0" y="-981076"/>
            <a:ext cx="13533209" cy="9022140"/>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83915296"/>
      </p:ext>
    </p:extLst>
  </p:cSld>
  <p:clrMapOvr>
    <a:masterClrMapping/>
  </p:clrMapOvr>
  <p:transition spd="slow">
    <p:push dir="u"/>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7_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C5FFF1E-057D-42EB-BD97-EA07625BA5E3}"/>
              </a:ext>
            </a:extLst>
          </p:cNvPr>
          <p:cNvSpPr>
            <a:spLocks noGrp="1"/>
          </p:cNvSpPr>
          <p:nvPr>
            <p:ph type="pic" sz="quarter" idx="18"/>
          </p:nvPr>
        </p:nvSpPr>
        <p:spPr>
          <a:xfrm>
            <a:off x="-1" y="-3162300"/>
            <a:ext cx="15029187" cy="10020299"/>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90840707"/>
      </p:ext>
    </p:extLst>
  </p:cSld>
  <p:clrMapOvr>
    <a:masterClrMapping/>
  </p:clrMapOvr>
  <p:transition spd="slow">
    <p:push dir="u"/>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8_Custom 2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CAE6A9A-8F08-4BAA-8C63-44231F7B5505}"/>
              </a:ext>
            </a:extLst>
          </p:cNvPr>
          <p:cNvSpPr>
            <a:spLocks noGrp="1"/>
          </p:cNvSpPr>
          <p:nvPr>
            <p:ph type="pic" sz="quarter" idx="18"/>
          </p:nvPr>
        </p:nvSpPr>
        <p:spPr>
          <a:xfrm>
            <a:off x="0" y="-2000251"/>
            <a:ext cx="5905500" cy="8858250"/>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A8958978-0ADB-4B0A-A770-2B5C6520771C}"/>
              </a:ext>
            </a:extLst>
          </p:cNvPr>
          <p:cNvSpPr/>
          <p:nvPr userDrawn="1"/>
        </p:nvSpPr>
        <p:spPr>
          <a:xfrm>
            <a:off x="5905500" y="-2000250"/>
            <a:ext cx="6286500" cy="8858250"/>
          </a:xfrm>
          <a:prstGeom prst="rect">
            <a:avLst/>
          </a:prstGeom>
          <a:gradFill>
            <a:gsLst>
              <a:gs pos="83164">
                <a:srgbClr val="FACD96"/>
              </a:gs>
              <a:gs pos="27432">
                <a:srgbClr val="FFD7A3"/>
              </a:gs>
              <a:gs pos="54000">
                <a:srgbClr val="F7C992"/>
              </a:gs>
              <a:gs pos="0">
                <a:srgbClr val="FEDAA5"/>
              </a:gs>
              <a:gs pos="100000">
                <a:srgbClr val="F3C48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28366079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4633E68-7D3F-D54C-8651-43DEF086E85E}"/>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103400C3-D40F-2B40-B9AA-3F5AFDF16AC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E39F9D6-CAEB-3A43-B95F-BABC9BFACCFB}"/>
              </a:ext>
            </a:extLst>
          </p:cNvPr>
          <p:cNvSpPr>
            <a:spLocks noGrp="1"/>
          </p:cNvSpPr>
          <p:nvPr>
            <p:ph type="sldNum" sz="quarter" idx="12"/>
          </p:nvPr>
        </p:nvSpPr>
        <p:spPr/>
        <p:txBody>
          <a:bodyPr/>
          <a:lstStyle>
            <a:lvl1pPr>
              <a:defRPr/>
            </a:lvl1pPr>
          </a:lstStyle>
          <a:p>
            <a:pPr>
              <a:defRPr/>
            </a:pPr>
            <a:fld id="{CACEAB88-6451-8C43-9F2F-5D59A65A4FB7}" type="slidenum">
              <a:rPr lang="en-US" altLang="en-US"/>
              <a:pPr>
                <a:defRPr/>
              </a:pPr>
              <a:t>‹#›</a:t>
            </a:fld>
            <a:endParaRPr lang="en-US" altLang="en-US"/>
          </a:p>
        </p:txBody>
      </p:sp>
    </p:spTree>
    <p:extLst>
      <p:ext uri="{BB962C8B-B14F-4D97-AF65-F5344CB8AC3E}">
        <p14:creationId xmlns:p14="http://schemas.microsoft.com/office/powerpoint/2010/main" val="295845510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2" y="1"/>
            <a:ext cx="12200971"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2"/>
            <a:ext cx="1720647"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2"/>
            <a:ext cx="1720647"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50" y="1573162"/>
            <a:ext cx="1720647"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45270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9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08530D7-9DAB-48E9-9E75-2B26537A11EA}"/>
              </a:ext>
            </a:extLst>
          </p:cNvPr>
          <p:cNvSpPr>
            <a:spLocks noGrp="1"/>
          </p:cNvSpPr>
          <p:nvPr>
            <p:ph type="pic" sz="quarter" idx="18"/>
          </p:nvPr>
        </p:nvSpPr>
        <p:spPr>
          <a:xfrm>
            <a:off x="-147638" y="-1162051"/>
            <a:ext cx="6015038" cy="8020050"/>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A8958978-0ADB-4B0A-A770-2B5C6520771C}"/>
              </a:ext>
            </a:extLst>
          </p:cNvPr>
          <p:cNvSpPr/>
          <p:nvPr userDrawn="1"/>
        </p:nvSpPr>
        <p:spPr>
          <a:xfrm>
            <a:off x="5867400" y="-1162050"/>
            <a:ext cx="6324600" cy="8020050"/>
          </a:xfrm>
          <a:prstGeom prst="rect">
            <a:avLst/>
          </a:prstGeom>
          <a:gradFill>
            <a:gsLst>
              <a:gs pos="0">
                <a:srgbClr val="1C1A1D"/>
              </a:gs>
              <a:gs pos="100000">
                <a:srgbClr val="130E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469336851"/>
      </p:ext>
    </p:extLst>
  </p:cSld>
  <p:clrMapOvr>
    <a:masterClrMapping/>
  </p:clrMapOvr>
  <p:transition spd="slow">
    <p:push dir="u"/>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10_Custom 2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7D26AAE-0368-4D06-A0B0-65518EC20CAA}"/>
              </a:ext>
            </a:extLst>
          </p:cNvPr>
          <p:cNvSpPr>
            <a:spLocks noGrp="1"/>
          </p:cNvSpPr>
          <p:nvPr>
            <p:ph type="pic" sz="quarter" idx="18"/>
          </p:nvPr>
        </p:nvSpPr>
        <p:spPr>
          <a:xfrm flipH="1">
            <a:off x="471948" y="-1878196"/>
            <a:ext cx="16165560" cy="10791371"/>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530942" y="-1878197"/>
            <a:ext cx="1002890" cy="10791371"/>
          </a:xfrm>
          <a:prstGeom prst="rect">
            <a:avLst/>
          </a:prstGeom>
          <a:gradFill>
            <a:gsLst>
              <a:gs pos="50400">
                <a:srgbClr val="6D0115"/>
              </a:gs>
              <a:gs pos="0">
                <a:srgbClr val="8D0127"/>
              </a:gs>
              <a:gs pos="100000">
                <a:srgbClr val="58001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67620075"/>
      </p:ext>
    </p:extLst>
  </p:cSld>
  <p:clrMapOvr>
    <a:masterClrMapping/>
  </p:clrMapOvr>
  <p:transition spd="slow">
    <p:push dir="u"/>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11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4476750" y="-1142999"/>
            <a:ext cx="8801100" cy="8801100"/>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0" y="-1143000"/>
            <a:ext cx="4476750" cy="88011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228895236"/>
      </p:ext>
    </p:extLst>
  </p:cSld>
  <p:clrMapOvr>
    <a:masterClrMapping/>
  </p:clrMapOvr>
  <p:transition spd="slow">
    <p:push dir="u"/>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12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4476750" y="-1664566"/>
            <a:ext cx="8514738" cy="10620977"/>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0" y="-1143000"/>
            <a:ext cx="4476750" cy="8801100"/>
          </a:xfrm>
          <a:prstGeom prst="rect">
            <a:avLst/>
          </a:prstGeom>
          <a:solidFill>
            <a:srgbClr val="C9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345255961"/>
      </p:ext>
    </p:extLst>
  </p:cSld>
  <p:clrMapOvr>
    <a:masterClrMapping/>
  </p:clrMapOvr>
  <p:transition spd="slow">
    <p:push dir="u"/>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3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1" y="-1280807"/>
            <a:ext cx="12191998" cy="8138808"/>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45537750"/>
      </p:ext>
    </p:extLst>
  </p:cSld>
  <p:clrMapOvr>
    <a:masterClrMapping/>
  </p:clrMapOvr>
  <p:transition spd="slow">
    <p:push dir="u"/>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15_Custom 27_Push from botto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A0F72F-102F-494E-9226-DD15B0B3F037}"/>
              </a:ext>
            </a:extLst>
          </p:cNvPr>
          <p:cNvSpPr/>
          <p:nvPr userDrawn="1"/>
        </p:nvSpPr>
        <p:spPr>
          <a:xfrm>
            <a:off x="0" y="0"/>
            <a:ext cx="6667499" cy="6858000"/>
          </a:xfrm>
          <a:prstGeom prst="rect">
            <a:avLst/>
          </a:prstGeom>
          <a:gradFill>
            <a:gsLst>
              <a:gs pos="46000">
                <a:srgbClr val="D69CAB"/>
              </a:gs>
              <a:gs pos="14168">
                <a:srgbClr val="DDA7BC"/>
              </a:gs>
              <a:gs pos="0">
                <a:srgbClr val="DCA7BB"/>
              </a:gs>
              <a:gs pos="100000">
                <a:srgbClr val="DAA2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Picture Placeholder 8">
            <a:extLst>
              <a:ext uri="{FF2B5EF4-FFF2-40B4-BE49-F238E27FC236}">
                <a16:creationId xmlns:a16="http://schemas.microsoft.com/office/drawing/2014/main" id="{25884897-FF20-4178-9EBA-AE0147DADB7C}"/>
              </a:ext>
            </a:extLst>
          </p:cNvPr>
          <p:cNvSpPr>
            <a:spLocks noGrp="1"/>
          </p:cNvSpPr>
          <p:nvPr>
            <p:ph type="pic" sz="quarter" idx="19"/>
          </p:nvPr>
        </p:nvSpPr>
        <p:spPr>
          <a:xfrm>
            <a:off x="6667499" y="-2"/>
            <a:ext cx="5524500" cy="8286750"/>
          </a:xfrm>
          <a:custGeom>
            <a:avLst/>
            <a:gdLst>
              <a:gd name="connsiteX0" fmla="*/ 0 w 5524500"/>
              <a:gd name="connsiteY0" fmla="*/ 0 h 8286750"/>
              <a:gd name="connsiteX1" fmla="*/ 5524500 w 5524500"/>
              <a:gd name="connsiteY1" fmla="*/ 0 h 8286750"/>
              <a:gd name="connsiteX2" fmla="*/ 5524500 w 5524500"/>
              <a:gd name="connsiteY2" fmla="*/ 8286750 h 8286750"/>
              <a:gd name="connsiteX3" fmla="*/ 0 w 5524500"/>
              <a:gd name="connsiteY3" fmla="*/ 8286750 h 8286750"/>
            </a:gdLst>
            <a:ahLst/>
            <a:cxnLst>
              <a:cxn ang="0">
                <a:pos x="connsiteX0" y="connsiteY0"/>
              </a:cxn>
              <a:cxn ang="0">
                <a:pos x="connsiteX1" y="connsiteY1"/>
              </a:cxn>
              <a:cxn ang="0">
                <a:pos x="connsiteX2" y="connsiteY2"/>
              </a:cxn>
              <a:cxn ang="0">
                <a:pos x="connsiteX3" y="connsiteY3"/>
              </a:cxn>
            </a:cxnLst>
            <a:rect l="l" t="t" r="r" b="b"/>
            <a:pathLst>
              <a:path w="5524500" h="8286750">
                <a:moveTo>
                  <a:pt x="0" y="0"/>
                </a:moveTo>
                <a:lnTo>
                  <a:pt x="5524500" y="0"/>
                </a:lnTo>
                <a:lnTo>
                  <a:pt x="5524500" y="8286750"/>
                </a:lnTo>
                <a:lnTo>
                  <a:pt x="0" y="82867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22389242"/>
      </p:ext>
    </p:extLst>
  </p:cSld>
  <p:clrMapOvr>
    <a:masterClrMapping/>
  </p:clrMapOvr>
  <p:transition spd="slow">
    <p:push dir="u"/>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16_Custom 27_Push from bottom">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7F586C-2E29-4F7F-9206-54779A99A6F6}"/>
              </a:ext>
            </a:extLst>
          </p:cNvPr>
          <p:cNvSpPr/>
          <p:nvPr userDrawn="1"/>
        </p:nvSpPr>
        <p:spPr>
          <a:xfrm>
            <a:off x="5732207" y="-1740312"/>
            <a:ext cx="6459793" cy="8598311"/>
          </a:xfrm>
          <a:prstGeom prst="rect">
            <a:avLst/>
          </a:prstGeom>
          <a:gradFill>
            <a:gsLst>
              <a:gs pos="64578">
                <a:srgbClr val="21A8AE"/>
              </a:gs>
              <a:gs pos="20400">
                <a:srgbClr val="40C0C6"/>
              </a:gs>
              <a:gs pos="0">
                <a:srgbClr val="38BEC5"/>
              </a:gs>
              <a:gs pos="100000">
                <a:srgbClr val="0D7A7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Picture Placeholder 6">
            <a:extLst>
              <a:ext uri="{FF2B5EF4-FFF2-40B4-BE49-F238E27FC236}">
                <a16:creationId xmlns:a16="http://schemas.microsoft.com/office/drawing/2014/main" id="{C2697DD7-655A-4B50-A16B-994375C97271}"/>
              </a:ext>
            </a:extLst>
          </p:cNvPr>
          <p:cNvSpPr>
            <a:spLocks noGrp="1"/>
          </p:cNvSpPr>
          <p:nvPr>
            <p:ph type="pic" sz="quarter" idx="19"/>
          </p:nvPr>
        </p:nvSpPr>
        <p:spPr>
          <a:xfrm>
            <a:off x="-1" y="-1740312"/>
            <a:ext cx="5732207" cy="8598310"/>
          </a:xfrm>
          <a:custGeom>
            <a:avLst/>
            <a:gdLst>
              <a:gd name="connsiteX0" fmla="*/ 0 w 5524500"/>
              <a:gd name="connsiteY0" fmla="*/ 0 h 8286750"/>
              <a:gd name="connsiteX1" fmla="*/ 5524500 w 5524500"/>
              <a:gd name="connsiteY1" fmla="*/ 0 h 8286750"/>
              <a:gd name="connsiteX2" fmla="*/ 5524500 w 5524500"/>
              <a:gd name="connsiteY2" fmla="*/ 8286750 h 8286750"/>
              <a:gd name="connsiteX3" fmla="*/ 0 w 5524500"/>
              <a:gd name="connsiteY3" fmla="*/ 8286750 h 8286750"/>
            </a:gdLst>
            <a:ahLst/>
            <a:cxnLst>
              <a:cxn ang="0">
                <a:pos x="connsiteX0" y="connsiteY0"/>
              </a:cxn>
              <a:cxn ang="0">
                <a:pos x="connsiteX1" y="connsiteY1"/>
              </a:cxn>
              <a:cxn ang="0">
                <a:pos x="connsiteX2" y="connsiteY2"/>
              </a:cxn>
              <a:cxn ang="0">
                <a:pos x="connsiteX3" y="connsiteY3"/>
              </a:cxn>
            </a:cxnLst>
            <a:rect l="l" t="t" r="r" b="b"/>
            <a:pathLst>
              <a:path w="5524500" h="8286750">
                <a:moveTo>
                  <a:pt x="0" y="0"/>
                </a:moveTo>
                <a:lnTo>
                  <a:pt x="5524500" y="0"/>
                </a:lnTo>
                <a:lnTo>
                  <a:pt x="5524500" y="8286750"/>
                </a:lnTo>
                <a:lnTo>
                  <a:pt x="0" y="82867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89408316"/>
      </p:ext>
    </p:extLst>
  </p:cSld>
  <p:clrMapOvr>
    <a:masterClrMapping/>
  </p:clrMapOvr>
  <p:transition spd="slow">
    <p:push dir="u"/>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17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0" y="0"/>
            <a:ext cx="5154556" cy="6872743"/>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5154556" y="0"/>
            <a:ext cx="7037444" cy="6858000"/>
          </a:xfrm>
          <a:prstGeom prst="rect">
            <a:avLst/>
          </a:prstGeom>
          <a:gradFill>
            <a:gsLst>
              <a:gs pos="53000">
                <a:srgbClr val="FED944"/>
              </a:gs>
              <a:gs pos="0">
                <a:srgbClr val="FBD338"/>
              </a:gs>
              <a:gs pos="100000">
                <a:srgbClr val="F5D03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11967790"/>
      </p:ext>
    </p:extLst>
  </p:cSld>
  <p:clrMapOvr>
    <a:masterClrMapping/>
  </p:clrMapOvr>
  <p:transition spd="slow">
    <p:push dir="u"/>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18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671058" y="-880607"/>
            <a:ext cx="8619213" cy="8619214"/>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7948157" y="-880607"/>
            <a:ext cx="4243842" cy="8619214"/>
          </a:xfrm>
          <a:prstGeom prst="rect">
            <a:avLst/>
          </a:prstGeom>
          <a:gradFill>
            <a:gsLst>
              <a:gs pos="76124">
                <a:srgbClr val="FFCA36"/>
              </a:gs>
              <a:gs pos="53000">
                <a:srgbClr val="FFD037"/>
              </a:gs>
              <a:gs pos="0">
                <a:srgbClr val="FFD83D"/>
              </a:gs>
              <a:gs pos="100000">
                <a:srgbClr val="F8B62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34641909"/>
      </p:ext>
    </p:extLst>
  </p:cSld>
  <p:clrMapOvr>
    <a:masterClrMapping/>
  </p:clrMapOvr>
  <p:transition spd="slow">
    <p:push dir="u"/>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19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5103774" y="-3505201"/>
            <a:ext cx="8459826" cy="10363200"/>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0" y="-3505201"/>
            <a:ext cx="5103774" cy="10363201"/>
          </a:xfrm>
          <a:prstGeom prst="rect">
            <a:avLst/>
          </a:prstGeom>
          <a:gradFill>
            <a:gsLst>
              <a:gs pos="79660">
                <a:srgbClr val="F1E7EC"/>
              </a:gs>
              <a:gs pos="55000">
                <a:srgbClr val="F3E9EC"/>
              </a:gs>
              <a:gs pos="0">
                <a:srgbClr val="EDDFE2"/>
              </a:gs>
              <a:gs pos="100000">
                <a:srgbClr val="EDDB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884207031"/>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5"/>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5" y="1700986"/>
            <a:ext cx="1521532" cy="1789695"/>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97311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20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1905000" y="-1"/>
            <a:ext cx="10287000" cy="6858001"/>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4" name="Rectangle 3">
            <a:extLst>
              <a:ext uri="{FF2B5EF4-FFF2-40B4-BE49-F238E27FC236}">
                <a16:creationId xmlns:a16="http://schemas.microsoft.com/office/drawing/2014/main" id="{37A4E1E4-F5A0-4745-A33D-2520A42E5C56}"/>
              </a:ext>
            </a:extLst>
          </p:cNvPr>
          <p:cNvSpPr/>
          <p:nvPr userDrawn="1"/>
        </p:nvSpPr>
        <p:spPr>
          <a:xfrm>
            <a:off x="0" y="0"/>
            <a:ext cx="1905000" cy="6858000"/>
          </a:xfrm>
          <a:prstGeom prst="rect">
            <a:avLst/>
          </a:prstGeom>
          <a:gradFill>
            <a:gsLst>
              <a:gs pos="78000">
                <a:srgbClr val="F9BE00"/>
              </a:gs>
              <a:gs pos="48700">
                <a:srgbClr val="FFCA00"/>
              </a:gs>
              <a:gs pos="0">
                <a:srgbClr val="FFCF00"/>
              </a:gs>
              <a:gs pos="100000">
                <a:srgbClr val="E3AB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861097759"/>
      </p:ext>
    </p:extLst>
  </p:cSld>
  <p:clrMapOvr>
    <a:masterClrMapping/>
  </p:clrMapOvr>
  <p:transition spd="slow">
    <p:push dir="u"/>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21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3152775" y="-990599"/>
            <a:ext cx="5886450" cy="784859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Rectangle 5">
            <a:extLst>
              <a:ext uri="{FF2B5EF4-FFF2-40B4-BE49-F238E27FC236}">
                <a16:creationId xmlns:a16="http://schemas.microsoft.com/office/drawing/2014/main" id="{662FEDAF-EA8E-461B-99DE-355A9E108680}"/>
              </a:ext>
            </a:extLst>
          </p:cNvPr>
          <p:cNvSpPr/>
          <p:nvPr userDrawn="1"/>
        </p:nvSpPr>
        <p:spPr>
          <a:xfrm>
            <a:off x="9039225" y="-990602"/>
            <a:ext cx="3152775" cy="7848599"/>
          </a:xfrm>
          <a:prstGeom prst="rect">
            <a:avLst/>
          </a:prstGeom>
          <a:gradFill>
            <a:gsLst>
              <a:gs pos="0">
                <a:srgbClr val="E83C26"/>
              </a:gs>
              <a:gs pos="100000">
                <a:srgbClr val="DE281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A2C4A353-F50D-43EE-B5C7-91A8B5136740}"/>
              </a:ext>
            </a:extLst>
          </p:cNvPr>
          <p:cNvSpPr/>
          <p:nvPr userDrawn="1"/>
        </p:nvSpPr>
        <p:spPr>
          <a:xfrm>
            <a:off x="0" y="-990602"/>
            <a:ext cx="3152775" cy="7848599"/>
          </a:xfrm>
          <a:prstGeom prst="rect">
            <a:avLst/>
          </a:prstGeom>
          <a:gradFill>
            <a:gsLst>
              <a:gs pos="0">
                <a:srgbClr val="E83C26"/>
              </a:gs>
              <a:gs pos="100000">
                <a:srgbClr val="DE281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816840070"/>
      </p:ext>
    </p:extLst>
  </p:cSld>
  <p:clrMapOvr>
    <a:masterClrMapping/>
  </p:clrMapOvr>
  <p:transition spd="slow">
    <p:push dir="u"/>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2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1533525" y="-2609849"/>
            <a:ext cx="14201774" cy="946784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8485913"/>
      </p:ext>
    </p:extLst>
  </p:cSld>
  <p:clrMapOvr>
    <a:masterClrMapping/>
  </p:clrMapOvr>
  <p:transition spd="slow">
    <p:push dir="u"/>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5_Custom 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D3AED6D-CDDF-4642-8CC9-6AF532D7FC27}"/>
              </a:ext>
            </a:extLst>
          </p:cNvPr>
          <p:cNvSpPr>
            <a:spLocks noGrp="1"/>
          </p:cNvSpPr>
          <p:nvPr>
            <p:ph type="pic" sz="quarter" idx="18"/>
          </p:nvPr>
        </p:nvSpPr>
        <p:spPr>
          <a:xfrm>
            <a:off x="-1381127" y="-2835070"/>
            <a:ext cx="14954249" cy="996949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60BFA6BB-B4B9-4768-9125-E9FC61D51F1D}"/>
              </a:ext>
            </a:extLst>
          </p:cNvPr>
          <p:cNvSpPr>
            <a:spLocks noGrp="1"/>
          </p:cNvSpPr>
          <p:nvPr>
            <p:ph type="pic" sz="quarter" idx="17"/>
          </p:nvPr>
        </p:nvSpPr>
        <p:spPr>
          <a:xfrm>
            <a:off x="-1381126" y="-2835071"/>
            <a:ext cx="14954250" cy="9969500"/>
          </a:xfrm>
          <a:custGeom>
            <a:avLst/>
            <a:gdLst>
              <a:gd name="connsiteX0" fmla="*/ 0 w 14954250"/>
              <a:gd name="connsiteY0" fmla="*/ 0 h 9969500"/>
              <a:gd name="connsiteX1" fmla="*/ 1357686 w 14954250"/>
              <a:gd name="connsiteY1" fmla="*/ 0 h 9969500"/>
              <a:gd name="connsiteX2" fmla="*/ 1356928 w 14954250"/>
              <a:gd name="connsiteY2" fmla="*/ 42452 h 9969500"/>
              <a:gd name="connsiteX3" fmla="*/ 1356928 w 14954250"/>
              <a:gd name="connsiteY3" fmla="*/ 4957080 h 9969500"/>
              <a:gd name="connsiteX4" fmla="*/ 1356928 w 14954250"/>
              <a:gd name="connsiteY4" fmla="*/ 6900796 h 9969500"/>
              <a:gd name="connsiteX5" fmla="*/ 1356928 w 14954250"/>
              <a:gd name="connsiteY5" fmla="*/ 6944006 h 9969500"/>
              <a:gd name="connsiteX6" fmla="*/ 1384218 w 14954250"/>
              <a:gd name="connsiteY6" fmla="*/ 6938699 h 9969500"/>
              <a:gd name="connsiteX7" fmla="*/ 1484282 w 14954250"/>
              <a:gd name="connsiteY7" fmla="*/ 6889424 h 9969500"/>
              <a:gd name="connsiteX8" fmla="*/ 1488830 w 14954250"/>
              <a:gd name="connsiteY8" fmla="*/ 6884876 h 9969500"/>
              <a:gd name="connsiteX9" fmla="*/ 1524459 w 14954250"/>
              <a:gd name="connsiteY9" fmla="*/ 6837117 h 9969500"/>
              <a:gd name="connsiteX10" fmla="*/ 1557814 w 14954250"/>
              <a:gd name="connsiteY10" fmla="*/ 6810584 h 9969500"/>
              <a:gd name="connsiteX11" fmla="*/ 1581314 w 14954250"/>
              <a:gd name="connsiteY11" fmla="*/ 6797697 h 9969500"/>
              <a:gd name="connsiteX12" fmla="*/ 1613910 w 14954250"/>
              <a:gd name="connsiteY12" fmla="*/ 6765857 h 9969500"/>
              <a:gd name="connsiteX13" fmla="*/ 1648023 w 14954250"/>
              <a:gd name="connsiteY13" fmla="*/ 6749938 h 9969500"/>
              <a:gd name="connsiteX14" fmla="*/ 1692748 w 14954250"/>
              <a:gd name="connsiteY14" fmla="*/ 6728712 h 9969500"/>
              <a:gd name="connsiteX15" fmla="*/ 1794328 w 14954250"/>
              <a:gd name="connsiteY15" fmla="*/ 6666549 h 9969500"/>
              <a:gd name="connsiteX16" fmla="*/ 1807973 w 14954250"/>
              <a:gd name="connsiteY16" fmla="*/ 6662001 h 9969500"/>
              <a:gd name="connsiteX17" fmla="*/ 1817070 w 14954250"/>
              <a:gd name="connsiteY17" fmla="*/ 6610451 h 9969500"/>
              <a:gd name="connsiteX18" fmla="*/ 1855731 w 14954250"/>
              <a:gd name="connsiteY18" fmla="*/ 6524030 h 9969500"/>
              <a:gd name="connsiteX19" fmla="*/ 1895150 w 14954250"/>
              <a:gd name="connsiteY19" fmla="*/ 6486884 h 9969500"/>
              <a:gd name="connsiteX20" fmla="*/ 1930021 w 14954250"/>
              <a:gd name="connsiteY20" fmla="*/ 6471722 h 9969500"/>
              <a:gd name="connsiteX21" fmla="*/ 1955037 w 14954250"/>
              <a:gd name="connsiteY21" fmla="*/ 6464899 h 9969500"/>
              <a:gd name="connsiteX22" fmla="*/ 2046004 w 14954250"/>
              <a:gd name="connsiteY22" fmla="*/ 6407285 h 9969500"/>
              <a:gd name="connsiteX23" fmla="*/ 2105891 w 14954250"/>
              <a:gd name="connsiteY23" fmla="*/ 6383027 h 9969500"/>
              <a:gd name="connsiteX24" fmla="*/ 2118020 w 14954250"/>
              <a:gd name="connsiteY24" fmla="*/ 6383785 h 9969500"/>
              <a:gd name="connsiteX25" fmla="*/ 2208987 w 14954250"/>
              <a:gd name="connsiteY25" fmla="*/ 6393640 h 9969500"/>
              <a:gd name="connsiteX26" fmla="*/ 2225665 w 14954250"/>
              <a:gd name="connsiteY26" fmla="*/ 6401221 h 9969500"/>
              <a:gd name="connsiteX27" fmla="*/ 2274180 w 14954250"/>
              <a:gd name="connsiteY27" fmla="*/ 6387575 h 9969500"/>
              <a:gd name="connsiteX28" fmla="*/ 2346196 w 14954250"/>
              <a:gd name="connsiteY28" fmla="*/ 6336026 h 9969500"/>
              <a:gd name="connsiteX29" fmla="*/ 2367422 w 14954250"/>
              <a:gd name="connsiteY29" fmla="*/ 6231411 h 9969500"/>
              <a:gd name="connsiteX30" fmla="*/ 2390163 w 14954250"/>
              <a:gd name="connsiteY30" fmla="*/ 6198056 h 9969500"/>
              <a:gd name="connsiteX31" fmla="*/ 2424276 w 14954250"/>
              <a:gd name="connsiteY31" fmla="*/ 6164700 h 9969500"/>
              <a:gd name="connsiteX32" fmla="*/ 2481131 w 14954250"/>
              <a:gd name="connsiteY32" fmla="*/ 6108602 h 9969500"/>
              <a:gd name="connsiteX33" fmla="*/ 2495534 w 14954250"/>
              <a:gd name="connsiteY33" fmla="*/ 6093441 h 9969500"/>
              <a:gd name="connsiteX34" fmla="*/ 2583469 w 14954250"/>
              <a:gd name="connsiteY34" fmla="*/ 5978971 h 9969500"/>
              <a:gd name="connsiteX35" fmla="*/ 2604694 w 14954250"/>
              <a:gd name="connsiteY35" fmla="*/ 5957744 h 9969500"/>
              <a:gd name="connsiteX36" fmla="*/ 2623646 w 14954250"/>
              <a:gd name="connsiteY36" fmla="*/ 5929696 h 9969500"/>
              <a:gd name="connsiteX37" fmla="*/ 2642597 w 14954250"/>
              <a:gd name="connsiteY37" fmla="*/ 5895582 h 9969500"/>
              <a:gd name="connsiteX38" fmla="*/ 2703242 w 14954250"/>
              <a:gd name="connsiteY38" fmla="*/ 5825839 h 9969500"/>
              <a:gd name="connsiteX39" fmla="*/ 2709307 w 14954250"/>
              <a:gd name="connsiteY39" fmla="*/ 5812193 h 9969500"/>
              <a:gd name="connsiteX40" fmla="*/ 2735081 w 14954250"/>
              <a:gd name="connsiteY40" fmla="*/ 5775805 h 9969500"/>
              <a:gd name="connsiteX41" fmla="*/ 2749484 w 14954250"/>
              <a:gd name="connsiteY41" fmla="*/ 5754579 h 9969500"/>
              <a:gd name="connsiteX42" fmla="*/ 2810129 w 14954250"/>
              <a:gd name="connsiteY42" fmla="*/ 5700756 h 9969500"/>
              <a:gd name="connsiteX43" fmla="*/ 2844999 w 14954250"/>
              <a:gd name="connsiteY43" fmla="*/ 5684078 h 9969500"/>
              <a:gd name="connsiteX44" fmla="*/ 2928386 w 14954250"/>
              <a:gd name="connsiteY44" fmla="*/ 5653755 h 9969500"/>
              <a:gd name="connsiteX45" fmla="*/ 2978418 w 14954250"/>
              <a:gd name="connsiteY45" fmla="*/ 5636319 h 9969500"/>
              <a:gd name="connsiteX46" fmla="*/ 3032240 w 14954250"/>
              <a:gd name="connsiteY46" fmla="*/ 5620399 h 9969500"/>
              <a:gd name="connsiteX47" fmla="*/ 3034514 w 14954250"/>
              <a:gd name="connsiteY47" fmla="*/ 5618883 h 9969500"/>
              <a:gd name="connsiteX48" fmla="*/ 3100466 w 14954250"/>
              <a:gd name="connsiteY48" fmla="*/ 5593866 h 9969500"/>
              <a:gd name="connsiteX49" fmla="*/ 3160352 w 14954250"/>
              <a:gd name="connsiteY49" fmla="*/ 5571124 h 9969500"/>
              <a:gd name="connsiteX50" fmla="*/ 3189917 w 14954250"/>
              <a:gd name="connsiteY50" fmla="*/ 5568092 h 9969500"/>
              <a:gd name="connsiteX51" fmla="*/ 3203562 w 14954250"/>
              <a:gd name="connsiteY51" fmla="*/ 5574156 h 9969500"/>
              <a:gd name="connsiteX52" fmla="*/ 3311206 w 14954250"/>
              <a:gd name="connsiteY52" fmla="*/ 5580979 h 9969500"/>
              <a:gd name="connsiteX53" fmla="*/ 3340771 w 14954250"/>
              <a:gd name="connsiteY53" fmla="*/ 5584769 h 9969500"/>
              <a:gd name="connsiteX54" fmla="*/ 3388528 w 14954250"/>
              <a:gd name="connsiteY54" fmla="*/ 5591592 h 9969500"/>
              <a:gd name="connsiteX55" fmla="*/ 3473431 w 14954250"/>
              <a:gd name="connsiteY55" fmla="*/ 5659061 h 9969500"/>
              <a:gd name="connsiteX56" fmla="*/ 3480254 w 14954250"/>
              <a:gd name="connsiteY56" fmla="*/ 5678013 h 9969500"/>
              <a:gd name="connsiteX57" fmla="*/ 3537866 w 14954250"/>
              <a:gd name="connsiteY57" fmla="*/ 5690142 h 9969500"/>
              <a:gd name="connsiteX58" fmla="*/ 3563640 w 14954250"/>
              <a:gd name="connsiteY58" fmla="*/ 5729563 h 9969500"/>
              <a:gd name="connsiteX59" fmla="*/ 3578801 w 14954250"/>
              <a:gd name="connsiteY59" fmla="*/ 5761402 h 9969500"/>
              <a:gd name="connsiteX60" fmla="*/ 3634898 w 14954250"/>
              <a:gd name="connsiteY60" fmla="*/ 5812193 h 9969500"/>
              <a:gd name="connsiteX61" fmla="*/ 3729655 w 14954250"/>
              <a:gd name="connsiteY61" fmla="*/ 5903163 h 9969500"/>
              <a:gd name="connsiteX62" fmla="*/ 3750881 w 14954250"/>
              <a:gd name="connsiteY62" fmla="*/ 5939551 h 9969500"/>
              <a:gd name="connsiteX63" fmla="*/ 3788784 w 14954250"/>
              <a:gd name="connsiteY63" fmla="*/ 6018391 h 9969500"/>
              <a:gd name="connsiteX64" fmla="*/ 3802429 w 14954250"/>
              <a:gd name="connsiteY64" fmla="*/ 6005503 h 9969500"/>
              <a:gd name="connsiteX65" fmla="*/ 3841848 w 14954250"/>
              <a:gd name="connsiteY65" fmla="*/ 5918324 h 9969500"/>
              <a:gd name="connsiteX66" fmla="*/ 3857768 w 14954250"/>
              <a:gd name="connsiteY66" fmla="*/ 5897856 h 9969500"/>
              <a:gd name="connsiteX67" fmla="*/ 3899461 w 14954250"/>
              <a:gd name="connsiteY67" fmla="*/ 5874356 h 9969500"/>
              <a:gd name="connsiteX68" fmla="*/ 4085944 w 14954250"/>
              <a:gd name="connsiteY68" fmla="*/ 5796274 h 9969500"/>
              <a:gd name="connsiteX69" fmla="*/ 4214814 w 14954250"/>
              <a:gd name="connsiteY69" fmla="*/ 5786419 h 9969500"/>
              <a:gd name="connsiteX70" fmla="*/ 4261056 w 14954250"/>
              <a:gd name="connsiteY70" fmla="*/ 5786419 h 9969500"/>
              <a:gd name="connsiteX71" fmla="*/ 4276217 w 14954250"/>
              <a:gd name="connsiteY71" fmla="*/ 5753063 h 9969500"/>
              <a:gd name="connsiteX72" fmla="*/ 4312604 w 14954250"/>
              <a:gd name="connsiteY72" fmla="*/ 5759128 h 9969500"/>
              <a:gd name="connsiteX73" fmla="*/ 4339136 w 14954250"/>
              <a:gd name="connsiteY73" fmla="*/ 5740176 h 9969500"/>
              <a:gd name="connsiteX74" fmla="*/ 4375523 w 14954250"/>
              <a:gd name="connsiteY74" fmla="*/ 5719708 h 9969500"/>
              <a:gd name="connsiteX75" fmla="*/ 4396748 w 14954250"/>
              <a:gd name="connsiteY75" fmla="*/ 5708336 h 9969500"/>
              <a:gd name="connsiteX76" fmla="*/ 4487716 w 14954250"/>
              <a:gd name="connsiteY76" fmla="*/ 5688626 h 9969500"/>
              <a:gd name="connsiteX77" fmla="*/ 4528651 w 14954250"/>
              <a:gd name="connsiteY77" fmla="*/ 5685594 h 9969500"/>
              <a:gd name="connsiteX78" fmla="*/ 4590812 w 14954250"/>
              <a:gd name="connsiteY78" fmla="*/ 5695449 h 9969500"/>
              <a:gd name="connsiteX79" fmla="*/ 4615070 w 14954250"/>
              <a:gd name="connsiteY79" fmla="*/ 5706062 h 9969500"/>
              <a:gd name="connsiteX80" fmla="*/ 4640844 w 14954250"/>
              <a:gd name="connsiteY80" fmla="*/ 5701514 h 9969500"/>
              <a:gd name="connsiteX81" fmla="*/ 4721956 w 14954250"/>
              <a:gd name="connsiteY81" fmla="*/ 5701514 h 9969500"/>
              <a:gd name="connsiteX82" fmla="*/ 4747730 w 14954250"/>
              <a:gd name="connsiteY82" fmla="*/ 5708336 h 9969500"/>
              <a:gd name="connsiteX83" fmla="*/ 4775778 w 14954250"/>
              <a:gd name="connsiteY83" fmla="*/ 5718191 h 9969500"/>
              <a:gd name="connsiteX84" fmla="*/ 4885697 w 14954250"/>
              <a:gd name="connsiteY84" fmla="*/ 5736385 h 9969500"/>
              <a:gd name="connsiteX85" fmla="*/ 4916778 w 14954250"/>
              <a:gd name="connsiteY85" fmla="*/ 5729563 h 9969500"/>
              <a:gd name="connsiteX86" fmla="*/ 4969842 w 14954250"/>
              <a:gd name="connsiteY86" fmla="*/ 5712885 h 9969500"/>
              <a:gd name="connsiteX87" fmla="*/ 5132067 w 14954250"/>
              <a:gd name="connsiteY87" fmla="*/ 5725014 h 9969500"/>
              <a:gd name="connsiteX88" fmla="*/ 5287468 w 14954250"/>
              <a:gd name="connsiteY88" fmla="*/ 5746998 h 9969500"/>
              <a:gd name="connsiteX89" fmla="*/ 5475468 w 14954250"/>
              <a:gd name="connsiteY89" fmla="*/ 5790967 h 9969500"/>
              <a:gd name="connsiteX90" fmla="*/ 5808256 w 14954250"/>
              <a:gd name="connsiteY90" fmla="*/ 5877388 h 9969500"/>
              <a:gd name="connsiteX91" fmla="*/ 5862836 w 14954250"/>
              <a:gd name="connsiteY91" fmla="*/ 5881937 h 9969500"/>
              <a:gd name="connsiteX92" fmla="*/ 5903014 w 14954250"/>
              <a:gd name="connsiteY92" fmla="*/ 5907711 h 9969500"/>
              <a:gd name="connsiteX93" fmla="*/ 5924239 w 14954250"/>
              <a:gd name="connsiteY93" fmla="*/ 5921357 h 9969500"/>
              <a:gd name="connsiteX94" fmla="*/ 5963658 w 14954250"/>
              <a:gd name="connsiteY94" fmla="*/ 5913776 h 9969500"/>
              <a:gd name="connsiteX95" fmla="*/ 6071303 w 14954250"/>
              <a:gd name="connsiteY95" fmla="*/ 5925147 h 9969500"/>
              <a:gd name="connsiteX96" fmla="*/ 6285076 w 14954250"/>
              <a:gd name="connsiteY96" fmla="*/ 5943341 h 9969500"/>
              <a:gd name="connsiteX97" fmla="*/ 6375285 w 14954250"/>
              <a:gd name="connsiteY97" fmla="*/ 5950164 h 9969500"/>
              <a:gd name="connsiteX98" fmla="*/ 6543574 w 14954250"/>
              <a:gd name="connsiteY98" fmla="*/ 5962293 h 9969500"/>
              <a:gd name="connsiteX99" fmla="*/ 6710348 w 14954250"/>
              <a:gd name="connsiteY99" fmla="*/ 5961535 h 9969500"/>
              <a:gd name="connsiteX100" fmla="*/ 6737638 w 14954250"/>
              <a:gd name="connsiteY100" fmla="*/ 5960777 h 9969500"/>
              <a:gd name="connsiteX101" fmla="*/ 6857411 w 14954250"/>
              <a:gd name="connsiteY101" fmla="*/ 5950164 h 9969500"/>
              <a:gd name="connsiteX102" fmla="*/ 6962782 w 14954250"/>
              <a:gd name="connsiteY102" fmla="*/ 5942583 h 9969500"/>
              <a:gd name="connsiteX103" fmla="*/ 7140926 w 14954250"/>
              <a:gd name="connsiteY103" fmla="*/ 5931212 h 9969500"/>
              <a:gd name="connsiteX104" fmla="*/ 7215216 w 14954250"/>
              <a:gd name="connsiteY104" fmla="*/ 5922873 h 9969500"/>
              <a:gd name="connsiteX105" fmla="*/ 7340295 w 14954250"/>
              <a:gd name="connsiteY105" fmla="*/ 5901647 h 9969500"/>
              <a:gd name="connsiteX106" fmla="*/ 7614713 w 14954250"/>
              <a:gd name="connsiteY106" fmla="*/ 5841758 h 9969500"/>
              <a:gd name="connsiteX107" fmla="*/ 8035436 w 14954250"/>
              <a:gd name="connsiteY107" fmla="*/ 5707578 h 9969500"/>
              <a:gd name="connsiteX108" fmla="*/ 8203726 w 14954250"/>
              <a:gd name="connsiteY108" fmla="*/ 5626464 h 9969500"/>
              <a:gd name="connsiteX109" fmla="*/ 8415224 w 14954250"/>
              <a:gd name="connsiteY109" fmla="*/ 5532462 h 9969500"/>
              <a:gd name="connsiteX110" fmla="*/ 8622933 w 14954250"/>
              <a:gd name="connsiteY110" fmla="*/ 5465751 h 9969500"/>
              <a:gd name="connsiteX111" fmla="*/ 8704803 w 14954250"/>
              <a:gd name="connsiteY111" fmla="*/ 5446041 h 9969500"/>
              <a:gd name="connsiteX112" fmla="*/ 8736642 w 14954250"/>
              <a:gd name="connsiteY112" fmla="*/ 5437702 h 9969500"/>
              <a:gd name="connsiteX113" fmla="*/ 8815480 w 14954250"/>
              <a:gd name="connsiteY113" fmla="*/ 5416476 h 9969500"/>
              <a:gd name="connsiteX114" fmla="*/ 8867028 w 14954250"/>
              <a:gd name="connsiteY114" fmla="*/ 5399040 h 9969500"/>
              <a:gd name="connsiteX115" fmla="*/ 8971640 w 14954250"/>
              <a:gd name="connsiteY115" fmla="*/ 5353555 h 9969500"/>
              <a:gd name="connsiteX116" fmla="*/ 9011818 w 14954250"/>
              <a:gd name="connsiteY116" fmla="*/ 5356588 h 9969500"/>
              <a:gd name="connsiteX117" fmla="*/ 9048962 w 14954250"/>
              <a:gd name="connsiteY117" fmla="*/ 5401314 h 9969500"/>
              <a:gd name="connsiteX118" fmla="*/ 9108849 w 14954250"/>
              <a:gd name="connsiteY118" fmla="*/ 5375540 h 9969500"/>
              <a:gd name="connsiteX119" fmla="*/ 9174800 w 14954250"/>
              <a:gd name="connsiteY119" fmla="*/ 5368717 h 9969500"/>
              <a:gd name="connsiteX120" fmla="*/ 9339299 w 14954250"/>
              <a:gd name="connsiteY120" fmla="*/ 5346733 h 9969500"/>
              <a:gd name="connsiteX121" fmla="*/ 9534121 w 14954250"/>
              <a:gd name="connsiteY121" fmla="*/ 5307312 h 9969500"/>
              <a:gd name="connsiteX122" fmla="*/ 9738797 w 14954250"/>
              <a:gd name="connsiteY122" fmla="*/ 5267892 h 9969500"/>
              <a:gd name="connsiteX123" fmla="*/ 9843409 w 14954250"/>
              <a:gd name="connsiteY123" fmla="*/ 5252731 h 9969500"/>
              <a:gd name="connsiteX124" fmla="*/ 9936651 w 14954250"/>
              <a:gd name="connsiteY124" fmla="*/ 5245908 h 9969500"/>
              <a:gd name="connsiteX125" fmla="*/ 10113279 w 14954250"/>
              <a:gd name="connsiteY125" fmla="*/ 5227714 h 9969500"/>
              <a:gd name="connsiteX126" fmla="*/ 10250488 w 14954250"/>
              <a:gd name="connsiteY126" fmla="*/ 5208004 h 9969500"/>
              <a:gd name="connsiteX127" fmla="*/ 10414229 w 14954250"/>
              <a:gd name="connsiteY127" fmla="*/ 5155697 h 9969500"/>
              <a:gd name="connsiteX128" fmla="*/ 10552195 w 14954250"/>
              <a:gd name="connsiteY128" fmla="*/ 5126132 h 9969500"/>
              <a:gd name="connsiteX129" fmla="*/ 10673485 w 14954250"/>
              <a:gd name="connsiteY129" fmla="*/ 5065485 h 9969500"/>
              <a:gd name="connsiteX130" fmla="*/ 10740952 w 14954250"/>
              <a:gd name="connsiteY130" fmla="*/ 5001048 h 9969500"/>
              <a:gd name="connsiteX131" fmla="*/ 10818275 w 14954250"/>
              <a:gd name="connsiteY131" fmla="*/ 5010903 h 9969500"/>
              <a:gd name="connsiteX132" fmla="*/ 10849355 w 14954250"/>
              <a:gd name="connsiteY132" fmla="*/ 5039710 h 9969500"/>
              <a:gd name="connsiteX133" fmla="*/ 10872855 w 14954250"/>
              <a:gd name="connsiteY133" fmla="*/ 5069276 h 9969500"/>
              <a:gd name="connsiteX134" fmla="*/ 10888016 w 14954250"/>
              <a:gd name="connsiteY134" fmla="*/ 5085953 h 9969500"/>
              <a:gd name="connsiteX135" fmla="*/ 10947145 w 14954250"/>
              <a:gd name="connsiteY135" fmla="*/ 5104147 h 9969500"/>
              <a:gd name="connsiteX136" fmla="*/ 10978225 w 14954250"/>
              <a:gd name="connsiteY136" fmla="*/ 5119309 h 9969500"/>
              <a:gd name="connsiteX137" fmla="*/ 10997177 w 14954250"/>
              <a:gd name="connsiteY137" fmla="*/ 5123099 h 9969500"/>
              <a:gd name="connsiteX138" fmla="*/ 11024467 w 14954250"/>
              <a:gd name="connsiteY138" fmla="*/ 5138261 h 9969500"/>
              <a:gd name="connsiteX139" fmla="*/ 11072225 w 14954250"/>
              <a:gd name="connsiteY139" fmla="*/ 5214069 h 9969500"/>
              <a:gd name="connsiteX140" fmla="*/ 11076773 w 14954250"/>
              <a:gd name="connsiteY140" fmla="*/ 5216343 h 9969500"/>
              <a:gd name="connsiteX141" fmla="*/ 11088902 w 14954250"/>
              <a:gd name="connsiteY141" fmla="*/ 5211794 h 9969500"/>
              <a:gd name="connsiteX142" fmla="*/ 11141966 w 14954250"/>
              <a:gd name="connsiteY142" fmla="*/ 5217859 h 9969500"/>
              <a:gd name="connsiteX143" fmla="*/ 11174563 w 14954250"/>
              <a:gd name="connsiteY143" fmla="*/ 5233021 h 9969500"/>
              <a:gd name="connsiteX144" fmla="*/ 11208675 w 14954250"/>
              <a:gd name="connsiteY144" fmla="*/ 5263344 h 9969500"/>
              <a:gd name="connsiteX145" fmla="*/ 11260224 w 14954250"/>
              <a:gd name="connsiteY145" fmla="*/ 5265618 h 9969500"/>
              <a:gd name="connsiteX146" fmla="*/ 11280691 w 14954250"/>
              <a:gd name="connsiteY146" fmla="*/ 5330055 h 9969500"/>
              <a:gd name="connsiteX147" fmla="*/ 11349675 w 14954250"/>
              <a:gd name="connsiteY147" fmla="*/ 5349007 h 9969500"/>
              <a:gd name="connsiteX148" fmla="*/ 11358013 w 14954250"/>
              <a:gd name="connsiteY148" fmla="*/ 5345975 h 9969500"/>
              <a:gd name="connsiteX149" fmla="*/ 11389094 w 14954250"/>
              <a:gd name="connsiteY149" fmla="*/ 5357346 h 9969500"/>
              <a:gd name="connsiteX150" fmla="*/ 11401223 w 14954250"/>
              <a:gd name="connsiteY150" fmla="*/ 5368717 h 9969500"/>
              <a:gd name="connsiteX151" fmla="*/ 11436093 w 14954250"/>
              <a:gd name="connsiteY151" fmla="*/ 5382362 h 9969500"/>
              <a:gd name="connsiteX152" fmla="*/ 11480819 w 14954250"/>
              <a:gd name="connsiteY152" fmla="*/ 5389185 h 9969500"/>
              <a:gd name="connsiteX153" fmla="*/ 11507351 w 14954250"/>
              <a:gd name="connsiteY153" fmla="*/ 5395250 h 9969500"/>
              <a:gd name="connsiteX154" fmla="*/ 11546770 w 14954250"/>
              <a:gd name="connsiteY154" fmla="*/ 5408895 h 9969500"/>
              <a:gd name="connsiteX155" fmla="*/ 11564964 w 14954250"/>
              <a:gd name="connsiteY155" fmla="*/ 5446799 h 9969500"/>
              <a:gd name="connsiteX156" fmla="*/ 11597560 w 14954250"/>
              <a:gd name="connsiteY156" fmla="*/ 5499107 h 9969500"/>
              <a:gd name="connsiteX157" fmla="*/ 11657447 w 14954250"/>
              <a:gd name="connsiteY157" fmla="*/ 5551414 h 9969500"/>
              <a:gd name="connsiteX158" fmla="*/ 11661995 w 14954250"/>
              <a:gd name="connsiteY158" fmla="*/ 5555204 h 9969500"/>
              <a:gd name="connsiteX159" fmla="*/ 11699140 w 14954250"/>
              <a:gd name="connsiteY159" fmla="*/ 5604480 h 9969500"/>
              <a:gd name="connsiteX160" fmla="*/ 11719608 w 14954250"/>
              <a:gd name="connsiteY160" fmla="*/ 5640867 h 9969500"/>
              <a:gd name="connsiteX161" fmla="*/ 11796930 w 14954250"/>
              <a:gd name="connsiteY161" fmla="*/ 5659819 h 9969500"/>
              <a:gd name="connsiteX162" fmla="*/ 11891688 w 14954250"/>
              <a:gd name="connsiteY162" fmla="*/ 5694691 h 9969500"/>
              <a:gd name="connsiteX163" fmla="*/ 11978106 w 14954250"/>
              <a:gd name="connsiteY163" fmla="*/ 5706062 h 9969500"/>
              <a:gd name="connsiteX164" fmla="*/ 12019800 w 14954250"/>
              <a:gd name="connsiteY164" fmla="*/ 5728046 h 9969500"/>
              <a:gd name="connsiteX165" fmla="*/ 12059219 w 14954250"/>
              <a:gd name="connsiteY165" fmla="*/ 5745482 h 9969500"/>
              <a:gd name="connsiteX166" fmla="*/ 12100154 w 14954250"/>
              <a:gd name="connsiteY166" fmla="*/ 5740176 h 9969500"/>
              <a:gd name="connsiteX167" fmla="*/ 12164589 w 14954250"/>
              <a:gd name="connsiteY167" fmla="*/ 5737901 h 9969500"/>
              <a:gd name="connsiteX168" fmla="*/ 12219928 w 14954250"/>
              <a:gd name="connsiteY168" fmla="*/ 5747756 h 9969500"/>
              <a:gd name="connsiteX169" fmla="*/ 12261621 w 14954250"/>
              <a:gd name="connsiteY169" fmla="*/ 5766708 h 9969500"/>
              <a:gd name="connsiteX170" fmla="*/ 12309379 w 14954250"/>
              <a:gd name="connsiteY170" fmla="*/ 5791725 h 9969500"/>
              <a:gd name="connsiteX171" fmla="*/ 12404894 w 14954250"/>
              <a:gd name="connsiteY171" fmla="*/ 5832661 h 9969500"/>
              <a:gd name="connsiteX172" fmla="*/ 12460991 w 14954250"/>
              <a:gd name="connsiteY172" fmla="*/ 5853888 h 9969500"/>
              <a:gd name="connsiteX173" fmla="*/ 12491313 w 14954250"/>
              <a:gd name="connsiteY173" fmla="*/ 5866775 h 9969500"/>
              <a:gd name="connsiteX174" fmla="*/ 12552716 w 14954250"/>
              <a:gd name="connsiteY174" fmla="*/ 5903163 h 9969500"/>
              <a:gd name="connsiteX175" fmla="*/ 12592135 w 14954250"/>
              <a:gd name="connsiteY175" fmla="*/ 5919840 h 9969500"/>
              <a:gd name="connsiteX176" fmla="*/ 12643683 w 14954250"/>
              <a:gd name="connsiteY176" fmla="*/ 5923631 h 9969500"/>
              <a:gd name="connsiteX177" fmla="*/ 12772553 w 14954250"/>
              <a:gd name="connsiteY177" fmla="*/ 5956228 h 9969500"/>
              <a:gd name="connsiteX178" fmla="*/ 12784682 w 14954250"/>
              <a:gd name="connsiteY178" fmla="*/ 5959261 h 9969500"/>
              <a:gd name="connsiteX179" fmla="*/ 12880956 w 14954250"/>
              <a:gd name="connsiteY179" fmla="*/ 5992616 h 9969500"/>
              <a:gd name="connsiteX180" fmla="*/ 12918859 w 14954250"/>
              <a:gd name="connsiteY180" fmla="*/ 6021423 h 9969500"/>
              <a:gd name="connsiteX181" fmla="*/ 12966617 w 14954250"/>
              <a:gd name="connsiteY181" fmla="*/ 6042649 h 9969500"/>
              <a:gd name="connsiteX182" fmla="*/ 12985568 w 14954250"/>
              <a:gd name="connsiteY182" fmla="*/ 6050988 h 9969500"/>
              <a:gd name="connsiteX183" fmla="*/ 13064406 w 14954250"/>
              <a:gd name="connsiteY183" fmla="*/ 6076763 h 9969500"/>
              <a:gd name="connsiteX184" fmla="*/ 13153099 w 14954250"/>
              <a:gd name="connsiteY184" fmla="*/ 6107086 h 9969500"/>
              <a:gd name="connsiteX185" fmla="*/ 13234970 w 14954250"/>
              <a:gd name="connsiteY185" fmla="*/ 6157877 h 9969500"/>
              <a:gd name="connsiteX186" fmla="*/ 13253163 w 14954250"/>
              <a:gd name="connsiteY186" fmla="*/ 6166974 h 9969500"/>
              <a:gd name="connsiteX187" fmla="*/ 13305469 w 14954250"/>
              <a:gd name="connsiteY187" fmla="*/ 6183652 h 9969500"/>
              <a:gd name="connsiteX188" fmla="*/ 13313808 w 14954250"/>
              <a:gd name="connsiteY188" fmla="*/ 6185926 h 9969500"/>
              <a:gd name="connsiteX189" fmla="*/ 13446469 w 14954250"/>
              <a:gd name="connsiteY189" fmla="*/ 6221556 h 9969500"/>
              <a:gd name="connsiteX190" fmla="*/ 13506355 w 14954250"/>
              <a:gd name="connsiteY190" fmla="*/ 6242024 h 9969500"/>
              <a:gd name="connsiteX191" fmla="*/ 13532129 w 14954250"/>
              <a:gd name="connsiteY191" fmla="*/ 6230653 h 9969500"/>
              <a:gd name="connsiteX192" fmla="*/ 13558662 w 14954250"/>
              <a:gd name="connsiteY192" fmla="*/ 6210185 h 9969500"/>
              <a:gd name="connsiteX193" fmla="*/ 13608693 w 14954250"/>
              <a:gd name="connsiteY193" fmla="*/ 6196539 h 9969500"/>
              <a:gd name="connsiteX194" fmla="*/ 13608693 w 14954250"/>
              <a:gd name="connsiteY194" fmla="*/ 6154845 h 9969500"/>
              <a:gd name="connsiteX195" fmla="*/ 13608693 w 14954250"/>
              <a:gd name="connsiteY195" fmla="*/ 36388 h 9969500"/>
              <a:gd name="connsiteX196" fmla="*/ 13607935 w 14954250"/>
              <a:gd name="connsiteY196" fmla="*/ 0 h 9969500"/>
              <a:gd name="connsiteX197" fmla="*/ 14954250 w 14954250"/>
              <a:gd name="connsiteY197" fmla="*/ 0 h 9969500"/>
              <a:gd name="connsiteX198" fmla="*/ 14954250 w 14954250"/>
              <a:gd name="connsiteY198" fmla="*/ 9969500 h 9969500"/>
              <a:gd name="connsiteX199" fmla="*/ 0 w 14954250"/>
              <a:gd name="connsiteY199" fmla="*/ 9969500 h 9969500"/>
              <a:gd name="connsiteX200" fmla="*/ 0 w 14954250"/>
              <a:gd name="connsiteY200" fmla="*/ 0 h 996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14954250" h="9969500">
                <a:moveTo>
                  <a:pt x="0" y="0"/>
                </a:moveTo>
                <a:cubicBezTo>
                  <a:pt x="451804" y="0"/>
                  <a:pt x="905124" y="0"/>
                  <a:pt x="1357686" y="0"/>
                </a:cubicBezTo>
                <a:cubicBezTo>
                  <a:pt x="1357686" y="14404"/>
                  <a:pt x="1356928" y="28049"/>
                  <a:pt x="1356928" y="42452"/>
                </a:cubicBezTo>
                <a:cubicBezTo>
                  <a:pt x="1356928" y="1680662"/>
                  <a:pt x="1356928" y="3318871"/>
                  <a:pt x="1356928" y="4957080"/>
                </a:cubicBezTo>
                <a:cubicBezTo>
                  <a:pt x="1356928" y="5605238"/>
                  <a:pt x="1356928" y="6253395"/>
                  <a:pt x="1356928" y="6900796"/>
                </a:cubicBezTo>
                <a:cubicBezTo>
                  <a:pt x="1356928" y="6914441"/>
                  <a:pt x="1356928" y="6928844"/>
                  <a:pt x="1356928" y="6944006"/>
                </a:cubicBezTo>
                <a:cubicBezTo>
                  <a:pt x="1368299" y="6941732"/>
                  <a:pt x="1375879" y="6939458"/>
                  <a:pt x="1384218" y="6938699"/>
                </a:cubicBezTo>
                <a:cubicBezTo>
                  <a:pt x="1424395" y="6936425"/>
                  <a:pt x="1461540" y="6927328"/>
                  <a:pt x="1484282" y="6889424"/>
                </a:cubicBezTo>
                <a:cubicBezTo>
                  <a:pt x="1485798" y="6887908"/>
                  <a:pt x="1487314" y="6886392"/>
                  <a:pt x="1488830" y="6884876"/>
                </a:cubicBezTo>
                <a:cubicBezTo>
                  <a:pt x="1503233" y="6870472"/>
                  <a:pt x="1517636" y="6856827"/>
                  <a:pt x="1524459" y="6837117"/>
                </a:cubicBezTo>
                <a:cubicBezTo>
                  <a:pt x="1529007" y="6821955"/>
                  <a:pt x="1540378" y="6812100"/>
                  <a:pt x="1557814" y="6810584"/>
                </a:cubicBezTo>
                <a:cubicBezTo>
                  <a:pt x="1566152" y="6809068"/>
                  <a:pt x="1574491" y="6803761"/>
                  <a:pt x="1581314" y="6797697"/>
                </a:cubicBezTo>
                <a:cubicBezTo>
                  <a:pt x="1592684" y="6787842"/>
                  <a:pt x="1603297" y="6777229"/>
                  <a:pt x="1613910" y="6765857"/>
                </a:cubicBezTo>
                <a:cubicBezTo>
                  <a:pt x="1623007" y="6756002"/>
                  <a:pt x="1633620" y="6749180"/>
                  <a:pt x="1648023" y="6749938"/>
                </a:cubicBezTo>
                <a:cubicBezTo>
                  <a:pt x="1666974" y="6751454"/>
                  <a:pt x="1682135" y="6743115"/>
                  <a:pt x="1692748" y="6728712"/>
                </a:cubicBezTo>
                <a:cubicBezTo>
                  <a:pt x="1718522" y="6694598"/>
                  <a:pt x="1751119" y="6672614"/>
                  <a:pt x="1794328" y="6666549"/>
                </a:cubicBezTo>
                <a:cubicBezTo>
                  <a:pt x="1798876" y="6666549"/>
                  <a:pt x="1803425" y="6663517"/>
                  <a:pt x="1807973" y="6662001"/>
                </a:cubicBezTo>
                <a:cubicBezTo>
                  <a:pt x="1811006" y="6643807"/>
                  <a:pt x="1812522" y="6627129"/>
                  <a:pt x="1817070" y="6610451"/>
                </a:cubicBezTo>
                <a:cubicBezTo>
                  <a:pt x="1825409" y="6580128"/>
                  <a:pt x="1829957" y="6547531"/>
                  <a:pt x="1855731" y="6524030"/>
                </a:cubicBezTo>
                <a:cubicBezTo>
                  <a:pt x="1869376" y="6511901"/>
                  <a:pt x="1880747" y="6497497"/>
                  <a:pt x="1895150" y="6486884"/>
                </a:cubicBezTo>
                <a:cubicBezTo>
                  <a:pt x="1905005" y="6479303"/>
                  <a:pt x="1917892" y="6475513"/>
                  <a:pt x="1930021" y="6471722"/>
                </a:cubicBezTo>
                <a:cubicBezTo>
                  <a:pt x="1938360" y="6468690"/>
                  <a:pt x="1948972" y="6470206"/>
                  <a:pt x="1955037" y="6464899"/>
                </a:cubicBezTo>
                <a:cubicBezTo>
                  <a:pt x="1983085" y="6442157"/>
                  <a:pt x="2012650" y="6422447"/>
                  <a:pt x="2046004" y="6407285"/>
                </a:cubicBezTo>
                <a:cubicBezTo>
                  <a:pt x="2065714" y="6398188"/>
                  <a:pt x="2086181" y="6390608"/>
                  <a:pt x="2105891" y="6383027"/>
                </a:cubicBezTo>
                <a:cubicBezTo>
                  <a:pt x="2109681" y="6381511"/>
                  <a:pt x="2114230" y="6383027"/>
                  <a:pt x="2118020" y="6383785"/>
                </a:cubicBezTo>
                <a:cubicBezTo>
                  <a:pt x="2148342" y="6388333"/>
                  <a:pt x="2178665" y="6394398"/>
                  <a:pt x="2208987" y="6393640"/>
                </a:cubicBezTo>
                <a:cubicBezTo>
                  <a:pt x="2214293" y="6393640"/>
                  <a:pt x="2220358" y="6398188"/>
                  <a:pt x="2225665" y="6401221"/>
                </a:cubicBezTo>
                <a:cubicBezTo>
                  <a:pt x="2252196" y="6417899"/>
                  <a:pt x="2260535" y="6417140"/>
                  <a:pt x="2274180" y="6387575"/>
                </a:cubicBezTo>
                <a:cubicBezTo>
                  <a:pt x="2288584" y="6354978"/>
                  <a:pt x="2309809" y="6334510"/>
                  <a:pt x="2346196" y="6336026"/>
                </a:cubicBezTo>
                <a:cubicBezTo>
                  <a:pt x="2353776" y="6300396"/>
                  <a:pt x="2362115" y="6266283"/>
                  <a:pt x="2367422" y="6231411"/>
                </a:cubicBezTo>
                <a:cubicBezTo>
                  <a:pt x="2370454" y="6216249"/>
                  <a:pt x="2377276" y="6203362"/>
                  <a:pt x="2390163" y="6198056"/>
                </a:cubicBezTo>
                <a:cubicBezTo>
                  <a:pt x="2406083" y="6190475"/>
                  <a:pt x="2413663" y="6176829"/>
                  <a:pt x="2424276" y="6164700"/>
                </a:cubicBezTo>
                <a:cubicBezTo>
                  <a:pt x="2441712" y="6144990"/>
                  <a:pt x="2454598" y="6119973"/>
                  <a:pt x="2481131" y="6108602"/>
                </a:cubicBezTo>
                <a:cubicBezTo>
                  <a:pt x="2487195" y="6106328"/>
                  <a:pt x="2491743" y="6098747"/>
                  <a:pt x="2495534" y="6093441"/>
                </a:cubicBezTo>
                <a:cubicBezTo>
                  <a:pt x="2525098" y="6055537"/>
                  <a:pt x="2553904" y="6016875"/>
                  <a:pt x="2583469" y="5978971"/>
                </a:cubicBezTo>
                <a:cubicBezTo>
                  <a:pt x="2589533" y="5971390"/>
                  <a:pt x="2596356" y="5963051"/>
                  <a:pt x="2604694" y="5957744"/>
                </a:cubicBezTo>
                <a:cubicBezTo>
                  <a:pt x="2616066" y="5950922"/>
                  <a:pt x="2620614" y="5941825"/>
                  <a:pt x="2623646" y="5929696"/>
                </a:cubicBezTo>
                <a:cubicBezTo>
                  <a:pt x="2627436" y="5917566"/>
                  <a:pt x="2634259" y="5905437"/>
                  <a:pt x="2642597" y="5895582"/>
                </a:cubicBezTo>
                <a:cubicBezTo>
                  <a:pt x="2662307" y="5872081"/>
                  <a:pt x="2683533" y="5849339"/>
                  <a:pt x="2703242" y="5825839"/>
                </a:cubicBezTo>
                <a:cubicBezTo>
                  <a:pt x="2706275" y="5822048"/>
                  <a:pt x="2707791" y="5816742"/>
                  <a:pt x="2709307" y="5812193"/>
                </a:cubicBezTo>
                <a:cubicBezTo>
                  <a:pt x="2713097" y="5797032"/>
                  <a:pt x="2721436" y="5784902"/>
                  <a:pt x="2735081" y="5775805"/>
                </a:cubicBezTo>
                <a:cubicBezTo>
                  <a:pt x="2741903" y="5771257"/>
                  <a:pt x="2747210" y="5762160"/>
                  <a:pt x="2749484" y="5754579"/>
                </a:cubicBezTo>
                <a:cubicBezTo>
                  <a:pt x="2759339" y="5724256"/>
                  <a:pt x="2781322" y="5709094"/>
                  <a:pt x="2810129" y="5700756"/>
                </a:cubicBezTo>
                <a:cubicBezTo>
                  <a:pt x="2822258" y="5696965"/>
                  <a:pt x="2834387" y="5691659"/>
                  <a:pt x="2844999" y="5684078"/>
                </a:cubicBezTo>
                <a:cubicBezTo>
                  <a:pt x="2870773" y="5667400"/>
                  <a:pt x="2898822" y="5656787"/>
                  <a:pt x="2928386" y="5653755"/>
                </a:cubicBezTo>
                <a:cubicBezTo>
                  <a:pt x="2947338" y="5651480"/>
                  <a:pt x="2961741" y="5645416"/>
                  <a:pt x="2978418" y="5636319"/>
                </a:cubicBezTo>
                <a:cubicBezTo>
                  <a:pt x="2994337" y="5627222"/>
                  <a:pt x="3014047" y="5625706"/>
                  <a:pt x="3032240" y="5620399"/>
                </a:cubicBezTo>
                <a:cubicBezTo>
                  <a:pt x="3032998" y="5620399"/>
                  <a:pt x="3032998" y="5618883"/>
                  <a:pt x="3034514" y="5618883"/>
                </a:cubicBezTo>
                <a:cubicBezTo>
                  <a:pt x="3057256" y="5612818"/>
                  <a:pt x="3073934" y="5595383"/>
                  <a:pt x="3100466" y="5593866"/>
                </a:cubicBezTo>
                <a:cubicBezTo>
                  <a:pt x="3119417" y="5593108"/>
                  <a:pt x="3144433" y="5590076"/>
                  <a:pt x="3160352" y="5571124"/>
                </a:cubicBezTo>
                <a:cubicBezTo>
                  <a:pt x="3168691" y="5562027"/>
                  <a:pt x="3179304" y="5559753"/>
                  <a:pt x="3189917" y="5568092"/>
                </a:cubicBezTo>
                <a:cubicBezTo>
                  <a:pt x="3193707" y="5571124"/>
                  <a:pt x="3199013" y="5573398"/>
                  <a:pt x="3203562" y="5574156"/>
                </a:cubicBezTo>
                <a:cubicBezTo>
                  <a:pt x="3239949" y="5576431"/>
                  <a:pt x="3275577" y="5578705"/>
                  <a:pt x="3311206" y="5580979"/>
                </a:cubicBezTo>
                <a:cubicBezTo>
                  <a:pt x="3321061" y="5581737"/>
                  <a:pt x="3330916" y="5583253"/>
                  <a:pt x="3340771" y="5584769"/>
                </a:cubicBezTo>
                <a:cubicBezTo>
                  <a:pt x="3356690" y="5587044"/>
                  <a:pt x="3372609" y="5590834"/>
                  <a:pt x="3388528" y="5591592"/>
                </a:cubicBezTo>
                <a:cubicBezTo>
                  <a:pt x="3434012" y="5593108"/>
                  <a:pt x="3462060" y="5614335"/>
                  <a:pt x="3473431" y="5659061"/>
                </a:cubicBezTo>
                <a:cubicBezTo>
                  <a:pt x="3474947" y="5664368"/>
                  <a:pt x="3477221" y="5669674"/>
                  <a:pt x="3480254" y="5678013"/>
                </a:cubicBezTo>
                <a:cubicBezTo>
                  <a:pt x="3503754" y="5664368"/>
                  <a:pt x="3520431" y="5676497"/>
                  <a:pt x="3537866" y="5690142"/>
                </a:cubicBezTo>
                <a:cubicBezTo>
                  <a:pt x="3552269" y="5700756"/>
                  <a:pt x="3558334" y="5713643"/>
                  <a:pt x="3563640" y="5729563"/>
                </a:cubicBezTo>
                <a:cubicBezTo>
                  <a:pt x="3567431" y="5740934"/>
                  <a:pt x="3570463" y="5753821"/>
                  <a:pt x="3578801" y="5761402"/>
                </a:cubicBezTo>
                <a:cubicBezTo>
                  <a:pt x="3595479" y="5780354"/>
                  <a:pt x="3613672" y="5798548"/>
                  <a:pt x="3634898" y="5812193"/>
                </a:cubicBezTo>
                <a:cubicBezTo>
                  <a:pt x="3672801" y="5836452"/>
                  <a:pt x="3700849" y="5869807"/>
                  <a:pt x="3729655" y="5903163"/>
                </a:cubicBezTo>
                <a:cubicBezTo>
                  <a:pt x="3738752" y="5913018"/>
                  <a:pt x="3744817" y="5926663"/>
                  <a:pt x="3750881" y="5939551"/>
                </a:cubicBezTo>
                <a:cubicBezTo>
                  <a:pt x="3763768" y="5964567"/>
                  <a:pt x="3775897" y="5990342"/>
                  <a:pt x="3788784" y="6018391"/>
                </a:cubicBezTo>
                <a:cubicBezTo>
                  <a:pt x="3795607" y="6012326"/>
                  <a:pt x="3800155" y="6009294"/>
                  <a:pt x="3802429" y="6005503"/>
                </a:cubicBezTo>
                <a:cubicBezTo>
                  <a:pt x="3816074" y="5976696"/>
                  <a:pt x="3828203" y="5947131"/>
                  <a:pt x="3841848" y="5918324"/>
                </a:cubicBezTo>
                <a:cubicBezTo>
                  <a:pt x="3845639" y="5910744"/>
                  <a:pt x="3850945" y="5902405"/>
                  <a:pt x="3857768" y="5897856"/>
                </a:cubicBezTo>
                <a:cubicBezTo>
                  <a:pt x="3870655" y="5888759"/>
                  <a:pt x="3885058" y="5881937"/>
                  <a:pt x="3899461" y="5874356"/>
                </a:cubicBezTo>
                <a:cubicBezTo>
                  <a:pt x="3957831" y="5840242"/>
                  <a:pt x="4016960" y="5804612"/>
                  <a:pt x="4085944" y="5796274"/>
                </a:cubicBezTo>
                <a:cubicBezTo>
                  <a:pt x="4128395" y="5790967"/>
                  <a:pt x="4172362" y="5789451"/>
                  <a:pt x="4214814" y="5786419"/>
                </a:cubicBezTo>
                <a:cubicBezTo>
                  <a:pt x="4229975" y="5785660"/>
                  <a:pt x="4244378" y="5786419"/>
                  <a:pt x="4261056" y="5786419"/>
                </a:cubicBezTo>
                <a:cubicBezTo>
                  <a:pt x="4258781" y="5769741"/>
                  <a:pt x="4258781" y="5753821"/>
                  <a:pt x="4276217" y="5753063"/>
                </a:cubicBezTo>
                <a:cubicBezTo>
                  <a:pt x="4289104" y="5752305"/>
                  <a:pt x="4302749" y="5757612"/>
                  <a:pt x="4312604" y="5759128"/>
                </a:cubicBezTo>
                <a:cubicBezTo>
                  <a:pt x="4322458" y="5751547"/>
                  <a:pt x="4330797" y="5745482"/>
                  <a:pt x="4339136" y="5740176"/>
                </a:cubicBezTo>
                <a:cubicBezTo>
                  <a:pt x="4351265" y="5732595"/>
                  <a:pt x="4363394" y="5725772"/>
                  <a:pt x="4375523" y="5719708"/>
                </a:cubicBezTo>
                <a:cubicBezTo>
                  <a:pt x="4382345" y="5715917"/>
                  <a:pt x="4389926" y="5712127"/>
                  <a:pt x="4396748" y="5708336"/>
                </a:cubicBezTo>
                <a:cubicBezTo>
                  <a:pt x="4425555" y="5694691"/>
                  <a:pt x="4456635" y="5693175"/>
                  <a:pt x="4487716" y="5688626"/>
                </a:cubicBezTo>
                <a:cubicBezTo>
                  <a:pt x="4501361" y="5687110"/>
                  <a:pt x="4518038" y="5680287"/>
                  <a:pt x="4528651" y="5685594"/>
                </a:cubicBezTo>
                <a:cubicBezTo>
                  <a:pt x="4549876" y="5695449"/>
                  <a:pt x="4569586" y="5693933"/>
                  <a:pt x="4590812" y="5695449"/>
                </a:cubicBezTo>
                <a:cubicBezTo>
                  <a:pt x="4598392" y="5696207"/>
                  <a:pt x="4605973" y="5701514"/>
                  <a:pt x="4615070" y="5706062"/>
                </a:cubicBezTo>
                <a:cubicBezTo>
                  <a:pt x="4621892" y="5704546"/>
                  <a:pt x="4630989" y="5701514"/>
                  <a:pt x="4640844" y="5701514"/>
                </a:cubicBezTo>
                <a:cubicBezTo>
                  <a:pt x="4668134" y="5700756"/>
                  <a:pt x="4694666" y="5706820"/>
                  <a:pt x="4721956" y="5701514"/>
                </a:cubicBezTo>
                <a:cubicBezTo>
                  <a:pt x="4729537" y="5699998"/>
                  <a:pt x="4739391" y="5705304"/>
                  <a:pt x="4747730" y="5708336"/>
                </a:cubicBezTo>
                <a:cubicBezTo>
                  <a:pt x="4756827" y="5711369"/>
                  <a:pt x="4765924" y="5716675"/>
                  <a:pt x="4775778" y="5718191"/>
                </a:cubicBezTo>
                <a:cubicBezTo>
                  <a:pt x="4812165" y="5725014"/>
                  <a:pt x="4849310" y="5731837"/>
                  <a:pt x="4885697" y="5736385"/>
                </a:cubicBezTo>
                <a:cubicBezTo>
                  <a:pt x="4895552" y="5737901"/>
                  <a:pt x="4909955" y="5735627"/>
                  <a:pt x="4916778" y="5729563"/>
                </a:cubicBezTo>
                <a:cubicBezTo>
                  <a:pt x="4931939" y="5713643"/>
                  <a:pt x="4950132" y="5713643"/>
                  <a:pt x="4969842" y="5712885"/>
                </a:cubicBezTo>
                <a:cubicBezTo>
                  <a:pt x="5024422" y="5711369"/>
                  <a:pt x="5078244" y="5718191"/>
                  <a:pt x="5132067" y="5725014"/>
                </a:cubicBezTo>
                <a:cubicBezTo>
                  <a:pt x="5183615" y="5731837"/>
                  <a:pt x="5235921" y="5736385"/>
                  <a:pt x="5287468" y="5746998"/>
                </a:cubicBezTo>
                <a:cubicBezTo>
                  <a:pt x="5350387" y="5759128"/>
                  <a:pt x="5413307" y="5775047"/>
                  <a:pt x="5475468" y="5790967"/>
                </a:cubicBezTo>
                <a:cubicBezTo>
                  <a:pt x="5585386" y="5819016"/>
                  <a:pt x="5695305" y="5847823"/>
                  <a:pt x="5808256" y="5877388"/>
                </a:cubicBezTo>
                <a:cubicBezTo>
                  <a:pt x="5830997" y="5858436"/>
                  <a:pt x="5837062" y="5859194"/>
                  <a:pt x="5862836" y="5881937"/>
                </a:cubicBezTo>
                <a:cubicBezTo>
                  <a:pt x="5874965" y="5892550"/>
                  <a:pt x="5890127" y="5899372"/>
                  <a:pt x="5903014" y="5907711"/>
                </a:cubicBezTo>
                <a:cubicBezTo>
                  <a:pt x="5911352" y="5913018"/>
                  <a:pt x="5919691" y="5918324"/>
                  <a:pt x="5924239" y="5921357"/>
                </a:cubicBezTo>
                <a:cubicBezTo>
                  <a:pt x="5939401" y="5918324"/>
                  <a:pt x="5951529" y="5913018"/>
                  <a:pt x="5963658" y="5913776"/>
                </a:cubicBezTo>
                <a:cubicBezTo>
                  <a:pt x="6000045" y="5916050"/>
                  <a:pt x="6035674" y="5921357"/>
                  <a:pt x="6071303" y="5925147"/>
                </a:cubicBezTo>
                <a:cubicBezTo>
                  <a:pt x="6142561" y="5931970"/>
                  <a:pt x="6213818" y="5938034"/>
                  <a:pt x="6285076" y="5943341"/>
                </a:cubicBezTo>
                <a:cubicBezTo>
                  <a:pt x="6314640" y="5946373"/>
                  <a:pt x="6344963" y="5947131"/>
                  <a:pt x="6375285" y="5950164"/>
                </a:cubicBezTo>
                <a:cubicBezTo>
                  <a:pt x="6431381" y="5956986"/>
                  <a:pt x="6487478" y="5962293"/>
                  <a:pt x="6543574" y="5962293"/>
                </a:cubicBezTo>
                <a:cubicBezTo>
                  <a:pt x="6598913" y="5961535"/>
                  <a:pt x="6655009" y="5961535"/>
                  <a:pt x="6710348" y="5961535"/>
                </a:cubicBezTo>
                <a:cubicBezTo>
                  <a:pt x="6719444" y="5961535"/>
                  <a:pt x="6728541" y="5961535"/>
                  <a:pt x="6737638" y="5960777"/>
                </a:cubicBezTo>
                <a:cubicBezTo>
                  <a:pt x="6777815" y="5956986"/>
                  <a:pt x="6817235" y="5953196"/>
                  <a:pt x="6857411" y="5950164"/>
                </a:cubicBezTo>
                <a:cubicBezTo>
                  <a:pt x="6893041" y="5947131"/>
                  <a:pt x="6927911" y="5947131"/>
                  <a:pt x="6962782" y="5942583"/>
                </a:cubicBezTo>
                <a:cubicBezTo>
                  <a:pt x="7021910" y="5935760"/>
                  <a:pt x="7081039" y="5931212"/>
                  <a:pt x="7140926" y="5931212"/>
                </a:cubicBezTo>
                <a:cubicBezTo>
                  <a:pt x="7165942" y="5931212"/>
                  <a:pt x="7190958" y="5926663"/>
                  <a:pt x="7215216" y="5922873"/>
                </a:cubicBezTo>
                <a:cubicBezTo>
                  <a:pt x="7256909" y="5916808"/>
                  <a:pt x="7298602" y="5907711"/>
                  <a:pt x="7340295" y="5901647"/>
                </a:cubicBezTo>
                <a:cubicBezTo>
                  <a:pt x="7432779" y="5888001"/>
                  <a:pt x="7524504" y="5868291"/>
                  <a:pt x="7614713" y="5841758"/>
                </a:cubicBezTo>
                <a:cubicBezTo>
                  <a:pt x="7755712" y="5800064"/>
                  <a:pt x="7895953" y="5754579"/>
                  <a:pt x="8035436" y="5707578"/>
                </a:cubicBezTo>
                <a:cubicBezTo>
                  <a:pt x="8094565" y="5687868"/>
                  <a:pt x="8152936" y="5662094"/>
                  <a:pt x="8203726" y="5626464"/>
                </a:cubicBezTo>
                <a:cubicBezTo>
                  <a:pt x="8268919" y="5581737"/>
                  <a:pt x="8342451" y="5557479"/>
                  <a:pt x="8415224" y="5532462"/>
                </a:cubicBezTo>
                <a:cubicBezTo>
                  <a:pt x="8484208" y="5508962"/>
                  <a:pt x="8553949" y="5488493"/>
                  <a:pt x="8622933" y="5465751"/>
                </a:cubicBezTo>
                <a:cubicBezTo>
                  <a:pt x="8649465" y="5456654"/>
                  <a:pt x="8675239" y="5445283"/>
                  <a:pt x="8704803" y="5446041"/>
                </a:cubicBezTo>
                <a:cubicBezTo>
                  <a:pt x="8715416" y="5446041"/>
                  <a:pt x="8726029" y="5440734"/>
                  <a:pt x="8736642" y="5437702"/>
                </a:cubicBezTo>
                <a:cubicBezTo>
                  <a:pt x="8763174" y="5430879"/>
                  <a:pt x="8789706" y="5424057"/>
                  <a:pt x="8815480" y="5416476"/>
                </a:cubicBezTo>
                <a:cubicBezTo>
                  <a:pt x="8832915" y="5411169"/>
                  <a:pt x="8850351" y="5405863"/>
                  <a:pt x="8867028" y="5399040"/>
                </a:cubicBezTo>
                <a:cubicBezTo>
                  <a:pt x="8901899" y="5383878"/>
                  <a:pt x="8936012" y="5366443"/>
                  <a:pt x="8971640" y="5353555"/>
                </a:cubicBezTo>
                <a:cubicBezTo>
                  <a:pt x="8983011" y="5349007"/>
                  <a:pt x="8998930" y="5353555"/>
                  <a:pt x="9011818" y="5356588"/>
                </a:cubicBezTo>
                <a:cubicBezTo>
                  <a:pt x="9034559" y="5362652"/>
                  <a:pt x="9044414" y="5381604"/>
                  <a:pt x="9048962" y="5401314"/>
                </a:cubicBezTo>
                <a:cubicBezTo>
                  <a:pt x="9070188" y="5391459"/>
                  <a:pt x="9089140" y="5380846"/>
                  <a:pt x="9108849" y="5375540"/>
                </a:cubicBezTo>
                <a:cubicBezTo>
                  <a:pt x="9130075" y="5370233"/>
                  <a:pt x="9152817" y="5370991"/>
                  <a:pt x="9174800" y="5368717"/>
                </a:cubicBezTo>
                <a:cubicBezTo>
                  <a:pt x="9229381" y="5361136"/>
                  <a:pt x="9284719" y="5355830"/>
                  <a:pt x="9339299" y="5346733"/>
                </a:cubicBezTo>
                <a:cubicBezTo>
                  <a:pt x="9404493" y="5335361"/>
                  <a:pt x="9468928" y="5320200"/>
                  <a:pt x="9534121" y="5307312"/>
                </a:cubicBezTo>
                <a:cubicBezTo>
                  <a:pt x="9602346" y="5293667"/>
                  <a:pt x="9670572" y="5280780"/>
                  <a:pt x="9738797" y="5267892"/>
                </a:cubicBezTo>
                <a:cubicBezTo>
                  <a:pt x="9773668" y="5261828"/>
                  <a:pt x="9808539" y="5256521"/>
                  <a:pt x="9843409" y="5252731"/>
                </a:cubicBezTo>
                <a:cubicBezTo>
                  <a:pt x="9873732" y="5248940"/>
                  <a:pt x="9905570" y="5248182"/>
                  <a:pt x="9936651" y="5245908"/>
                </a:cubicBezTo>
                <a:cubicBezTo>
                  <a:pt x="9995779" y="5239843"/>
                  <a:pt x="10054150" y="5234537"/>
                  <a:pt x="10113279" y="5227714"/>
                </a:cubicBezTo>
                <a:cubicBezTo>
                  <a:pt x="10159520" y="5222408"/>
                  <a:pt x="10205762" y="5218617"/>
                  <a:pt x="10250488" y="5208004"/>
                </a:cubicBezTo>
                <a:cubicBezTo>
                  <a:pt x="10305826" y="5193601"/>
                  <a:pt x="10358890" y="5171616"/>
                  <a:pt x="10414229" y="5155697"/>
                </a:cubicBezTo>
                <a:cubicBezTo>
                  <a:pt x="10459712" y="5142809"/>
                  <a:pt x="10505954" y="5129922"/>
                  <a:pt x="10552195" y="5126132"/>
                </a:cubicBezTo>
                <a:cubicBezTo>
                  <a:pt x="10603744" y="5122341"/>
                  <a:pt x="10642405" y="5107938"/>
                  <a:pt x="10673485" y="5065485"/>
                </a:cubicBezTo>
                <a:cubicBezTo>
                  <a:pt x="10691679" y="5040469"/>
                  <a:pt x="10716694" y="5020000"/>
                  <a:pt x="10740952" y="5001048"/>
                </a:cubicBezTo>
                <a:cubicBezTo>
                  <a:pt x="10767485" y="4980580"/>
                  <a:pt x="10796291" y="4986645"/>
                  <a:pt x="10818275" y="5010903"/>
                </a:cubicBezTo>
                <a:cubicBezTo>
                  <a:pt x="10827371" y="5021517"/>
                  <a:pt x="10837984" y="5031372"/>
                  <a:pt x="10849355" y="5039710"/>
                </a:cubicBezTo>
                <a:cubicBezTo>
                  <a:pt x="10859968" y="5048049"/>
                  <a:pt x="10869065" y="5055630"/>
                  <a:pt x="10872855" y="5069276"/>
                </a:cubicBezTo>
                <a:cubicBezTo>
                  <a:pt x="10875129" y="5076098"/>
                  <a:pt x="10882710" y="5085195"/>
                  <a:pt x="10888016" y="5085953"/>
                </a:cubicBezTo>
                <a:cubicBezTo>
                  <a:pt x="10909242" y="5088986"/>
                  <a:pt x="10928193" y="5093534"/>
                  <a:pt x="10947145" y="5104147"/>
                </a:cubicBezTo>
                <a:cubicBezTo>
                  <a:pt x="10957000" y="5109454"/>
                  <a:pt x="10969128" y="5109454"/>
                  <a:pt x="10978225" y="5119309"/>
                </a:cubicBezTo>
                <a:cubicBezTo>
                  <a:pt x="10982015" y="5123099"/>
                  <a:pt x="10991112" y="5124615"/>
                  <a:pt x="10997177" y="5123099"/>
                </a:cubicBezTo>
                <a:cubicBezTo>
                  <a:pt x="11012338" y="5119309"/>
                  <a:pt x="11016886" y="5126890"/>
                  <a:pt x="11024467" y="5138261"/>
                </a:cubicBezTo>
                <a:cubicBezTo>
                  <a:pt x="11040386" y="5163277"/>
                  <a:pt x="11060854" y="5186020"/>
                  <a:pt x="11072225" y="5214069"/>
                </a:cubicBezTo>
                <a:cubicBezTo>
                  <a:pt x="11072225" y="5214827"/>
                  <a:pt x="11073741" y="5214827"/>
                  <a:pt x="11076773" y="5216343"/>
                </a:cubicBezTo>
                <a:cubicBezTo>
                  <a:pt x="11079805" y="5214827"/>
                  <a:pt x="11084354" y="5213311"/>
                  <a:pt x="11088902" y="5211794"/>
                </a:cubicBezTo>
                <a:cubicBezTo>
                  <a:pt x="11107853" y="5204972"/>
                  <a:pt x="11124531" y="5201181"/>
                  <a:pt x="11141966" y="5217859"/>
                </a:cubicBezTo>
                <a:cubicBezTo>
                  <a:pt x="11150305" y="5225440"/>
                  <a:pt x="11163192" y="5232263"/>
                  <a:pt x="11174563" y="5233021"/>
                </a:cubicBezTo>
                <a:cubicBezTo>
                  <a:pt x="11195030" y="5234537"/>
                  <a:pt x="11204885" y="5245150"/>
                  <a:pt x="11208675" y="5263344"/>
                </a:cubicBezTo>
                <a:cubicBezTo>
                  <a:pt x="11226869" y="5264102"/>
                  <a:pt x="11242030" y="5264860"/>
                  <a:pt x="11260224" y="5265618"/>
                </a:cubicBezTo>
                <a:cubicBezTo>
                  <a:pt x="11256433" y="5292151"/>
                  <a:pt x="11265530" y="5311103"/>
                  <a:pt x="11280691" y="5330055"/>
                </a:cubicBezTo>
                <a:cubicBezTo>
                  <a:pt x="11310255" y="5313377"/>
                  <a:pt x="11326933" y="5340668"/>
                  <a:pt x="11349675" y="5349007"/>
                </a:cubicBezTo>
                <a:cubicBezTo>
                  <a:pt x="11352707" y="5347491"/>
                  <a:pt x="11355739" y="5346733"/>
                  <a:pt x="11358013" y="5345975"/>
                </a:cubicBezTo>
                <a:cubicBezTo>
                  <a:pt x="11378481" y="5337636"/>
                  <a:pt x="11377723" y="5337636"/>
                  <a:pt x="11389094" y="5357346"/>
                </a:cubicBezTo>
                <a:cubicBezTo>
                  <a:pt x="11391368" y="5361894"/>
                  <a:pt x="11395916" y="5366443"/>
                  <a:pt x="11401223" y="5368717"/>
                </a:cubicBezTo>
                <a:cubicBezTo>
                  <a:pt x="11411836" y="5373265"/>
                  <a:pt x="11422448" y="5377056"/>
                  <a:pt x="11436093" y="5382362"/>
                </a:cubicBezTo>
                <a:cubicBezTo>
                  <a:pt x="11450497" y="5370991"/>
                  <a:pt x="11466416" y="5371749"/>
                  <a:pt x="11480819" y="5389185"/>
                </a:cubicBezTo>
                <a:cubicBezTo>
                  <a:pt x="11487642" y="5397524"/>
                  <a:pt x="11495980" y="5400556"/>
                  <a:pt x="11507351" y="5395250"/>
                </a:cubicBezTo>
                <a:cubicBezTo>
                  <a:pt x="11524028" y="5387669"/>
                  <a:pt x="11537673" y="5396008"/>
                  <a:pt x="11546770" y="5408895"/>
                </a:cubicBezTo>
                <a:cubicBezTo>
                  <a:pt x="11555109" y="5420266"/>
                  <a:pt x="11561931" y="5433154"/>
                  <a:pt x="11564964" y="5446799"/>
                </a:cubicBezTo>
                <a:cubicBezTo>
                  <a:pt x="11569512" y="5468783"/>
                  <a:pt x="11579367" y="5486977"/>
                  <a:pt x="11597560" y="5499107"/>
                </a:cubicBezTo>
                <a:cubicBezTo>
                  <a:pt x="11619544" y="5515026"/>
                  <a:pt x="11628641" y="5543833"/>
                  <a:pt x="11657447" y="5551414"/>
                </a:cubicBezTo>
                <a:cubicBezTo>
                  <a:pt x="11658963" y="5551414"/>
                  <a:pt x="11661995" y="5553688"/>
                  <a:pt x="11661995" y="5555204"/>
                </a:cubicBezTo>
                <a:cubicBezTo>
                  <a:pt x="11665028" y="5578705"/>
                  <a:pt x="11687769" y="5587802"/>
                  <a:pt x="11699140" y="5604480"/>
                </a:cubicBezTo>
                <a:cubicBezTo>
                  <a:pt x="11706721" y="5616609"/>
                  <a:pt x="11712785" y="5628738"/>
                  <a:pt x="11719608" y="5640867"/>
                </a:cubicBezTo>
                <a:cubicBezTo>
                  <a:pt x="11749172" y="5635561"/>
                  <a:pt x="11773430" y="5643142"/>
                  <a:pt x="11796930" y="5659819"/>
                </a:cubicBezTo>
                <a:cubicBezTo>
                  <a:pt x="11824220" y="5679529"/>
                  <a:pt x="11858333" y="5689384"/>
                  <a:pt x="11891688" y="5694691"/>
                </a:cubicBezTo>
                <a:cubicBezTo>
                  <a:pt x="11920494" y="5699239"/>
                  <a:pt x="11949300" y="5703788"/>
                  <a:pt x="11978106" y="5706062"/>
                </a:cubicBezTo>
                <a:cubicBezTo>
                  <a:pt x="11996300" y="5706820"/>
                  <a:pt x="12008429" y="5715159"/>
                  <a:pt x="12019800" y="5728046"/>
                </a:cubicBezTo>
                <a:cubicBezTo>
                  <a:pt x="12030413" y="5740176"/>
                  <a:pt x="12043300" y="5745482"/>
                  <a:pt x="12059219" y="5745482"/>
                </a:cubicBezTo>
                <a:cubicBezTo>
                  <a:pt x="12073622" y="5746240"/>
                  <a:pt x="12085751" y="5744724"/>
                  <a:pt x="12100154" y="5740176"/>
                </a:cubicBezTo>
                <a:cubicBezTo>
                  <a:pt x="12120622" y="5734111"/>
                  <a:pt x="12142605" y="5728805"/>
                  <a:pt x="12164589" y="5737901"/>
                </a:cubicBezTo>
                <a:cubicBezTo>
                  <a:pt x="12185815" y="5724256"/>
                  <a:pt x="12202492" y="5739418"/>
                  <a:pt x="12219928" y="5747756"/>
                </a:cubicBezTo>
                <a:cubicBezTo>
                  <a:pt x="12233573" y="5753821"/>
                  <a:pt x="12247976" y="5759886"/>
                  <a:pt x="12261621" y="5766708"/>
                </a:cubicBezTo>
                <a:cubicBezTo>
                  <a:pt x="12277540" y="5775047"/>
                  <a:pt x="12292701" y="5784902"/>
                  <a:pt x="12309379" y="5791725"/>
                </a:cubicBezTo>
                <a:cubicBezTo>
                  <a:pt x="12341217" y="5805371"/>
                  <a:pt x="12370023" y="5825839"/>
                  <a:pt x="12404894" y="5832661"/>
                </a:cubicBezTo>
                <a:cubicBezTo>
                  <a:pt x="12424604" y="5836452"/>
                  <a:pt x="12442797" y="5846307"/>
                  <a:pt x="12460991" y="5853888"/>
                </a:cubicBezTo>
                <a:cubicBezTo>
                  <a:pt x="12471603" y="5857678"/>
                  <a:pt x="12480700" y="5864501"/>
                  <a:pt x="12491313" y="5866775"/>
                </a:cubicBezTo>
                <a:cubicBezTo>
                  <a:pt x="12516329" y="5871323"/>
                  <a:pt x="12536039" y="5883453"/>
                  <a:pt x="12552716" y="5903163"/>
                </a:cubicBezTo>
                <a:cubicBezTo>
                  <a:pt x="12562571" y="5915292"/>
                  <a:pt x="12575458" y="5920599"/>
                  <a:pt x="12592135" y="5919840"/>
                </a:cubicBezTo>
                <a:cubicBezTo>
                  <a:pt x="12609570" y="5919082"/>
                  <a:pt x="12627006" y="5919840"/>
                  <a:pt x="12643683" y="5923631"/>
                </a:cubicBezTo>
                <a:cubicBezTo>
                  <a:pt x="12686892" y="5934244"/>
                  <a:pt x="12726312" y="5958503"/>
                  <a:pt x="12772553" y="5956228"/>
                </a:cubicBezTo>
                <a:cubicBezTo>
                  <a:pt x="12776344" y="5956228"/>
                  <a:pt x="12780892" y="5957744"/>
                  <a:pt x="12784682" y="5959261"/>
                </a:cubicBezTo>
                <a:cubicBezTo>
                  <a:pt x="12816521" y="5970632"/>
                  <a:pt x="12848359" y="5982761"/>
                  <a:pt x="12880956" y="5992616"/>
                </a:cubicBezTo>
                <a:cubicBezTo>
                  <a:pt x="12899907" y="5998681"/>
                  <a:pt x="12915827" y="6007020"/>
                  <a:pt x="12918859" y="6021423"/>
                </a:cubicBezTo>
                <a:cubicBezTo>
                  <a:pt x="12937810" y="6029762"/>
                  <a:pt x="12952213" y="6036585"/>
                  <a:pt x="12966617" y="6042649"/>
                </a:cubicBezTo>
                <a:cubicBezTo>
                  <a:pt x="12972681" y="6045682"/>
                  <a:pt x="12979504" y="6051746"/>
                  <a:pt x="12985568" y="6050988"/>
                </a:cubicBezTo>
                <a:cubicBezTo>
                  <a:pt x="13015132" y="6048714"/>
                  <a:pt x="13037116" y="6069940"/>
                  <a:pt x="13064406" y="6076763"/>
                </a:cubicBezTo>
                <a:cubicBezTo>
                  <a:pt x="13094729" y="6084344"/>
                  <a:pt x="13122777" y="6098747"/>
                  <a:pt x="13153099" y="6107086"/>
                </a:cubicBezTo>
                <a:cubicBezTo>
                  <a:pt x="13185696" y="6115425"/>
                  <a:pt x="13212228" y="6132861"/>
                  <a:pt x="13234970" y="6157877"/>
                </a:cubicBezTo>
                <a:cubicBezTo>
                  <a:pt x="13239518" y="6162426"/>
                  <a:pt x="13246341" y="6166974"/>
                  <a:pt x="13253163" y="6166974"/>
                </a:cubicBezTo>
                <a:cubicBezTo>
                  <a:pt x="13272115" y="6168490"/>
                  <a:pt x="13291066" y="6166216"/>
                  <a:pt x="13305469" y="6183652"/>
                </a:cubicBezTo>
                <a:cubicBezTo>
                  <a:pt x="13306986" y="6185926"/>
                  <a:pt x="13310776" y="6185926"/>
                  <a:pt x="13313808" y="6185926"/>
                </a:cubicBezTo>
                <a:cubicBezTo>
                  <a:pt x="13360808" y="6188201"/>
                  <a:pt x="13404017" y="6203362"/>
                  <a:pt x="13446469" y="6221556"/>
                </a:cubicBezTo>
                <a:cubicBezTo>
                  <a:pt x="13465420" y="6230653"/>
                  <a:pt x="13485888" y="6235201"/>
                  <a:pt x="13506355" y="6242024"/>
                </a:cubicBezTo>
                <a:cubicBezTo>
                  <a:pt x="13518484" y="6246573"/>
                  <a:pt x="13528339" y="6244298"/>
                  <a:pt x="13532129" y="6230653"/>
                </a:cubicBezTo>
                <a:cubicBezTo>
                  <a:pt x="13535920" y="6216249"/>
                  <a:pt x="13545774" y="6212459"/>
                  <a:pt x="13558662" y="6210185"/>
                </a:cubicBezTo>
                <a:cubicBezTo>
                  <a:pt x="13575339" y="6207153"/>
                  <a:pt x="13591258" y="6201846"/>
                  <a:pt x="13608693" y="6196539"/>
                </a:cubicBezTo>
                <a:cubicBezTo>
                  <a:pt x="13608693" y="6180620"/>
                  <a:pt x="13608693" y="6167732"/>
                  <a:pt x="13608693" y="6154845"/>
                </a:cubicBezTo>
                <a:cubicBezTo>
                  <a:pt x="13608693" y="4115612"/>
                  <a:pt x="13608693" y="2075621"/>
                  <a:pt x="13608693" y="36388"/>
                </a:cubicBezTo>
                <a:cubicBezTo>
                  <a:pt x="13608693" y="24259"/>
                  <a:pt x="13607935" y="12129"/>
                  <a:pt x="13607935" y="0"/>
                </a:cubicBezTo>
                <a:cubicBezTo>
                  <a:pt x="14056707" y="0"/>
                  <a:pt x="14505478" y="0"/>
                  <a:pt x="14954250" y="0"/>
                </a:cubicBezTo>
                <a:cubicBezTo>
                  <a:pt x="14954250" y="3323419"/>
                  <a:pt x="14954250" y="6646081"/>
                  <a:pt x="14954250" y="9969500"/>
                </a:cubicBezTo>
                <a:cubicBezTo>
                  <a:pt x="9970005" y="9969500"/>
                  <a:pt x="4985761" y="9969500"/>
                  <a:pt x="0" y="9969500"/>
                </a:cubicBezTo>
                <a:cubicBezTo>
                  <a:pt x="0" y="6646839"/>
                  <a:pt x="0" y="3323419"/>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25778622"/>
      </p:ext>
    </p:extLst>
  </p:cSld>
  <p:clrMapOvr>
    <a:masterClrMapping/>
  </p:clrMapOvr>
  <p:transition spd="slow">
    <p:push dir="u"/>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14_Custom 27_Push from bottom">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721B6BA-848B-4B08-86D9-C226D4717145}"/>
              </a:ext>
            </a:extLst>
          </p:cNvPr>
          <p:cNvSpPr>
            <a:spLocks noGrp="1"/>
          </p:cNvSpPr>
          <p:nvPr>
            <p:ph type="pic" sz="quarter" idx="18"/>
          </p:nvPr>
        </p:nvSpPr>
        <p:spPr>
          <a:xfrm>
            <a:off x="-624454" y="-2101914"/>
            <a:ext cx="13440908" cy="8959914"/>
          </a:xfrm>
          <a:custGeom>
            <a:avLst/>
            <a:gdLst>
              <a:gd name="connsiteX0" fmla="*/ 0 w 13440908"/>
              <a:gd name="connsiteY0" fmla="*/ 0 h 8959914"/>
              <a:gd name="connsiteX1" fmla="*/ 13440908 w 13440908"/>
              <a:gd name="connsiteY1" fmla="*/ 0 h 8959914"/>
              <a:gd name="connsiteX2" fmla="*/ 13440908 w 13440908"/>
              <a:gd name="connsiteY2" fmla="*/ 8959914 h 8959914"/>
              <a:gd name="connsiteX3" fmla="*/ 0 w 13440908"/>
              <a:gd name="connsiteY3" fmla="*/ 8959914 h 8959914"/>
            </a:gdLst>
            <a:ahLst/>
            <a:cxnLst>
              <a:cxn ang="0">
                <a:pos x="connsiteX0" y="connsiteY0"/>
              </a:cxn>
              <a:cxn ang="0">
                <a:pos x="connsiteX1" y="connsiteY1"/>
              </a:cxn>
              <a:cxn ang="0">
                <a:pos x="connsiteX2" y="connsiteY2"/>
              </a:cxn>
              <a:cxn ang="0">
                <a:pos x="connsiteX3" y="connsiteY3"/>
              </a:cxn>
            </a:cxnLst>
            <a:rect l="l" t="t" r="r" b="b"/>
            <a:pathLst>
              <a:path w="13440908" h="8959914">
                <a:moveTo>
                  <a:pt x="0" y="0"/>
                </a:moveTo>
                <a:lnTo>
                  <a:pt x="13440908" y="0"/>
                </a:lnTo>
                <a:lnTo>
                  <a:pt x="13440908" y="8959914"/>
                </a:lnTo>
                <a:lnTo>
                  <a:pt x="0" y="895991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E684EA1D-43CF-4663-ABD5-1F87BAE1E974}"/>
              </a:ext>
            </a:extLst>
          </p:cNvPr>
          <p:cNvSpPr>
            <a:spLocks noGrp="1"/>
          </p:cNvSpPr>
          <p:nvPr>
            <p:ph type="pic" sz="quarter" idx="17"/>
          </p:nvPr>
        </p:nvSpPr>
        <p:spPr>
          <a:xfrm>
            <a:off x="-624454" y="-2101914"/>
            <a:ext cx="13440908" cy="8964065"/>
          </a:xfrm>
          <a:custGeom>
            <a:avLst/>
            <a:gdLst>
              <a:gd name="connsiteX0" fmla="*/ 6818329 w 13440908"/>
              <a:gd name="connsiteY0" fmla="*/ 6400828 h 8964065"/>
              <a:gd name="connsiteX1" fmla="*/ 6737470 w 13440908"/>
              <a:gd name="connsiteY1" fmla="*/ 6528510 h 8964065"/>
              <a:gd name="connsiteX2" fmla="*/ 6676828 w 13440908"/>
              <a:gd name="connsiteY2" fmla="*/ 6671872 h 8964065"/>
              <a:gd name="connsiteX3" fmla="*/ 6612812 w 13440908"/>
              <a:gd name="connsiteY3" fmla="*/ 6940675 h 8964065"/>
              <a:gd name="connsiteX4" fmla="*/ 6582491 w 13440908"/>
              <a:gd name="connsiteY4" fmla="*/ 7183718 h 8964065"/>
              <a:gd name="connsiteX5" fmla="*/ 6580244 w 13440908"/>
              <a:gd name="connsiteY5" fmla="*/ 7204999 h 8964065"/>
              <a:gd name="connsiteX6" fmla="*/ 6572383 w 13440908"/>
              <a:gd name="connsiteY6" fmla="*/ 7408841 h 8964065"/>
              <a:gd name="connsiteX7" fmla="*/ 6569014 w 13440908"/>
              <a:gd name="connsiteY7" fmla="*/ 7470442 h 8964065"/>
              <a:gd name="connsiteX8" fmla="*/ 6557784 w 13440908"/>
              <a:gd name="connsiteY8" fmla="*/ 7532043 h 8964065"/>
              <a:gd name="connsiteX9" fmla="*/ 6597090 w 13440908"/>
              <a:gd name="connsiteY9" fmla="*/ 7572363 h 8964065"/>
              <a:gd name="connsiteX10" fmla="*/ 6622920 w 13440908"/>
              <a:gd name="connsiteY10" fmla="*/ 7566763 h 8964065"/>
              <a:gd name="connsiteX11" fmla="*/ 6841913 w 13440908"/>
              <a:gd name="connsiteY11" fmla="*/ 7514122 h 8964065"/>
              <a:gd name="connsiteX12" fmla="*/ 6850897 w 13440908"/>
              <a:gd name="connsiteY12" fmla="*/ 7511882 h 8964065"/>
              <a:gd name="connsiteX13" fmla="*/ 6990154 w 13440908"/>
              <a:gd name="connsiteY13" fmla="*/ 7481642 h 8964065"/>
              <a:gd name="connsiteX14" fmla="*/ 7028338 w 13440908"/>
              <a:gd name="connsiteY14" fmla="*/ 7470442 h 8964065"/>
              <a:gd name="connsiteX15" fmla="*/ 7018230 w 13440908"/>
              <a:gd name="connsiteY15" fmla="*/ 7347240 h 8964065"/>
              <a:gd name="connsiteX16" fmla="*/ 6989031 w 13440908"/>
              <a:gd name="connsiteY16" fmla="*/ 7225159 h 8964065"/>
              <a:gd name="connsiteX17" fmla="*/ 6977801 w 13440908"/>
              <a:gd name="connsiteY17" fmla="*/ 6930595 h 8964065"/>
              <a:gd name="connsiteX18" fmla="*/ 6977801 w 13440908"/>
              <a:gd name="connsiteY18" fmla="*/ 6885794 h 8964065"/>
              <a:gd name="connsiteX19" fmla="*/ 6976678 w 13440908"/>
              <a:gd name="connsiteY19" fmla="*/ 6783873 h 8964065"/>
              <a:gd name="connsiteX20" fmla="*/ 6939617 w 13440908"/>
              <a:gd name="connsiteY20" fmla="*/ 6689792 h 8964065"/>
              <a:gd name="connsiteX21" fmla="*/ 6938494 w 13440908"/>
              <a:gd name="connsiteY21" fmla="*/ 6644991 h 8964065"/>
              <a:gd name="connsiteX22" fmla="*/ 6936248 w 13440908"/>
              <a:gd name="connsiteY22" fmla="*/ 6578911 h 8964065"/>
              <a:gd name="connsiteX23" fmla="*/ 6845282 w 13440908"/>
              <a:gd name="connsiteY23" fmla="*/ 6431069 h 8964065"/>
              <a:gd name="connsiteX24" fmla="*/ 6818329 w 13440908"/>
              <a:gd name="connsiteY24" fmla="*/ 6400828 h 8964065"/>
              <a:gd name="connsiteX25" fmla="*/ 621231 w 13440908"/>
              <a:gd name="connsiteY25" fmla="*/ 1396808 h 8964065"/>
              <a:gd name="connsiteX26" fmla="*/ 624591 w 13440908"/>
              <a:gd name="connsiteY26" fmla="*/ 8258364 h 8964065"/>
              <a:gd name="connsiteX27" fmla="*/ 750024 w 13440908"/>
              <a:gd name="connsiteY27" fmla="*/ 8227002 h 8964065"/>
              <a:gd name="connsiteX28" fmla="*/ 1078167 w 13440908"/>
              <a:gd name="connsiteY28" fmla="*/ 8166518 h 8964065"/>
              <a:gd name="connsiteX29" fmla="*/ 1600061 w 13440908"/>
              <a:gd name="connsiteY29" fmla="*/ 8064592 h 8964065"/>
              <a:gd name="connsiteX30" fmla="*/ 1912525 w 13440908"/>
              <a:gd name="connsiteY30" fmla="*/ 8010829 h 8964065"/>
              <a:gd name="connsiteX31" fmla="*/ 1981961 w 13440908"/>
              <a:gd name="connsiteY31" fmla="*/ 7969386 h 8964065"/>
              <a:gd name="connsiteX32" fmla="*/ 2060357 w 13440908"/>
              <a:gd name="connsiteY32" fmla="*/ 7922343 h 8964065"/>
              <a:gd name="connsiteX33" fmla="*/ 2157792 w 13440908"/>
              <a:gd name="connsiteY33" fmla="*/ 7912262 h 8964065"/>
              <a:gd name="connsiteX34" fmla="*/ 2331383 w 13440908"/>
              <a:gd name="connsiteY34" fmla="*/ 7902182 h 8964065"/>
              <a:gd name="connsiteX35" fmla="*/ 2469136 w 13440908"/>
              <a:gd name="connsiteY35" fmla="*/ 7895461 h 8964065"/>
              <a:gd name="connsiteX36" fmla="*/ 2580010 w 13440908"/>
              <a:gd name="connsiteY36" fmla="*/ 7888741 h 8964065"/>
              <a:gd name="connsiteX37" fmla="*/ 2853277 w 13440908"/>
              <a:gd name="connsiteY37" fmla="*/ 7849538 h 8964065"/>
              <a:gd name="connsiteX38" fmla="*/ 3144462 w 13440908"/>
              <a:gd name="connsiteY38" fmla="*/ 7809216 h 8964065"/>
              <a:gd name="connsiteX39" fmla="*/ 3351651 w 13440908"/>
              <a:gd name="connsiteY39" fmla="*/ 7777854 h 8964065"/>
              <a:gd name="connsiteX40" fmla="*/ 3487164 w 13440908"/>
              <a:gd name="connsiteY40" fmla="*/ 7757693 h 8964065"/>
              <a:gd name="connsiteX41" fmla="*/ 3566680 w 13440908"/>
              <a:gd name="connsiteY41" fmla="*/ 7674807 h 8964065"/>
              <a:gd name="connsiteX42" fmla="*/ 3633876 w 13440908"/>
              <a:gd name="connsiteY42" fmla="*/ 7617684 h 8964065"/>
              <a:gd name="connsiteX43" fmla="*/ 3754831 w 13440908"/>
              <a:gd name="connsiteY43" fmla="*/ 7533678 h 8964065"/>
              <a:gd name="connsiteX44" fmla="*/ 3825387 w 13440908"/>
              <a:gd name="connsiteY44" fmla="*/ 7489995 h 8964065"/>
              <a:gd name="connsiteX45" fmla="*/ 4002338 w 13440908"/>
              <a:gd name="connsiteY45" fmla="*/ 7386949 h 8964065"/>
              <a:gd name="connsiteX46" fmla="*/ 4117692 w 13440908"/>
              <a:gd name="connsiteY46" fmla="*/ 7371268 h 8964065"/>
              <a:gd name="connsiteX47" fmla="*/ 4178169 w 13440908"/>
              <a:gd name="connsiteY47" fmla="*/ 7372388 h 8964065"/>
              <a:gd name="connsiteX48" fmla="*/ 4483913 w 13440908"/>
              <a:gd name="connsiteY48" fmla="*/ 7400390 h 8964065"/>
              <a:gd name="connsiteX49" fmla="*/ 4647425 w 13440908"/>
              <a:gd name="connsiteY49" fmla="*/ 7402630 h 8964065"/>
              <a:gd name="connsiteX50" fmla="*/ 4677663 w 13440908"/>
              <a:gd name="connsiteY50" fmla="*/ 7407110 h 8964065"/>
              <a:gd name="connsiteX51" fmla="*/ 4775098 w 13440908"/>
              <a:gd name="connsiteY51" fmla="*/ 7417191 h 8964065"/>
              <a:gd name="connsiteX52" fmla="*/ 4819897 w 13440908"/>
              <a:gd name="connsiteY52" fmla="*/ 7451913 h 8964065"/>
              <a:gd name="connsiteX53" fmla="*/ 4936371 w 13440908"/>
              <a:gd name="connsiteY53" fmla="*/ 7547119 h 8964065"/>
              <a:gd name="connsiteX54" fmla="*/ 5008046 w 13440908"/>
              <a:gd name="connsiteY54" fmla="*/ 7581841 h 8964065"/>
              <a:gd name="connsiteX55" fmla="*/ 5217477 w 13440908"/>
              <a:gd name="connsiteY55" fmla="*/ 7589682 h 8964065"/>
              <a:gd name="connsiteX56" fmla="*/ 5332831 w 13440908"/>
              <a:gd name="connsiteY56" fmla="*/ 7598642 h 8964065"/>
              <a:gd name="connsiteX57" fmla="*/ 5757288 w 13440908"/>
              <a:gd name="connsiteY57" fmla="*/ 7591922 h 8964065"/>
              <a:gd name="connsiteX58" fmla="*/ 6368777 w 13440908"/>
              <a:gd name="connsiteY58" fmla="*/ 7589682 h 8964065"/>
              <a:gd name="connsiteX59" fmla="*/ 6364297 w 13440908"/>
              <a:gd name="connsiteY59" fmla="*/ 7532558 h 8964065"/>
              <a:gd name="connsiteX60" fmla="*/ 6350858 w 13440908"/>
              <a:gd name="connsiteY60" fmla="*/ 7391429 h 8964065"/>
              <a:gd name="connsiteX61" fmla="*/ 6359818 w 13440908"/>
              <a:gd name="connsiteY61" fmla="*/ 7069969 h 8964065"/>
              <a:gd name="connsiteX62" fmla="*/ 6364297 w 13440908"/>
              <a:gd name="connsiteY62" fmla="*/ 7047567 h 8964065"/>
              <a:gd name="connsiteX63" fmla="*/ 6406855 w 13440908"/>
              <a:gd name="connsiteY63" fmla="*/ 6931080 h 8964065"/>
              <a:gd name="connsiteX64" fmla="*/ 6422536 w 13440908"/>
              <a:gd name="connsiteY64" fmla="*/ 6819073 h 8964065"/>
              <a:gd name="connsiteX65" fmla="*/ 6421416 w 13440908"/>
              <a:gd name="connsiteY65" fmla="*/ 6564817 h 8964065"/>
              <a:gd name="connsiteX66" fmla="*/ 6420296 w 13440908"/>
              <a:gd name="connsiteY66" fmla="*/ 6537935 h 8964065"/>
              <a:gd name="connsiteX67" fmla="*/ 6413574 w 13440908"/>
              <a:gd name="connsiteY67" fmla="*/ 6392326 h 8964065"/>
              <a:gd name="connsiteX68" fmla="*/ 6424774 w 13440908"/>
              <a:gd name="connsiteY68" fmla="*/ 6332962 h 8964065"/>
              <a:gd name="connsiteX69" fmla="*/ 6429254 w 13440908"/>
              <a:gd name="connsiteY69" fmla="*/ 6302720 h 8964065"/>
              <a:gd name="connsiteX70" fmla="*/ 6429254 w 13440908"/>
              <a:gd name="connsiteY70" fmla="*/ 6198553 h 8964065"/>
              <a:gd name="connsiteX71" fmla="*/ 6440453 w 13440908"/>
              <a:gd name="connsiteY71" fmla="*/ 5971179 h 8964065"/>
              <a:gd name="connsiteX72" fmla="*/ 6444933 w 13440908"/>
              <a:gd name="connsiteY72" fmla="*/ 5908455 h 8964065"/>
              <a:gd name="connsiteX73" fmla="*/ 6448293 w 13440908"/>
              <a:gd name="connsiteY73" fmla="*/ 5721403 h 8964065"/>
              <a:gd name="connsiteX74" fmla="*/ 6432613 w 13440908"/>
              <a:gd name="connsiteY74" fmla="*/ 5697882 h 8964065"/>
              <a:gd name="connsiteX75" fmla="*/ 6413574 w 13440908"/>
              <a:gd name="connsiteY75" fmla="*/ 5718043 h 8964065"/>
              <a:gd name="connsiteX76" fmla="*/ 6391175 w 13440908"/>
              <a:gd name="connsiteY76" fmla="*/ 5813249 h 8964065"/>
              <a:gd name="connsiteX77" fmla="*/ 6358697 w 13440908"/>
              <a:gd name="connsiteY77" fmla="*/ 5954378 h 8964065"/>
              <a:gd name="connsiteX78" fmla="*/ 6323979 w 13440908"/>
              <a:gd name="connsiteY78" fmla="*/ 6140310 h 8964065"/>
              <a:gd name="connsiteX79" fmla="*/ 6327339 w 13440908"/>
              <a:gd name="connsiteY79" fmla="*/ 6166071 h 8964065"/>
              <a:gd name="connsiteX80" fmla="*/ 6350858 w 13440908"/>
              <a:gd name="connsiteY80" fmla="*/ 6292639 h 8964065"/>
              <a:gd name="connsiteX81" fmla="*/ 6346378 w 13440908"/>
              <a:gd name="connsiteY81" fmla="*/ 6302720 h 8964065"/>
              <a:gd name="connsiteX82" fmla="*/ 6317259 w 13440908"/>
              <a:gd name="connsiteY82" fmla="*/ 6300480 h 8964065"/>
              <a:gd name="connsiteX83" fmla="*/ 6311660 w 13440908"/>
              <a:gd name="connsiteY83" fmla="*/ 6242236 h 8964065"/>
              <a:gd name="connsiteX84" fmla="*/ 6274701 w 13440908"/>
              <a:gd name="connsiteY84" fmla="*/ 6255677 h 8964065"/>
              <a:gd name="connsiteX85" fmla="*/ 6299342 w 13440908"/>
              <a:gd name="connsiteY85" fmla="*/ 6324001 h 8964065"/>
              <a:gd name="connsiteX86" fmla="*/ 6336300 w 13440908"/>
              <a:gd name="connsiteY86" fmla="*/ 6354243 h 8964065"/>
              <a:gd name="connsiteX87" fmla="*/ 6312779 w 13440908"/>
              <a:gd name="connsiteY87" fmla="*/ 6366564 h 8964065"/>
              <a:gd name="connsiteX88" fmla="*/ 6233264 w 13440908"/>
              <a:gd name="connsiteY88" fmla="*/ 6311681 h 8964065"/>
              <a:gd name="connsiteX89" fmla="*/ 6225424 w 13440908"/>
              <a:gd name="connsiteY89" fmla="*/ 6291519 h 8964065"/>
              <a:gd name="connsiteX90" fmla="*/ 6210865 w 13440908"/>
              <a:gd name="connsiteY90" fmla="*/ 6197433 h 8964065"/>
              <a:gd name="connsiteX91" fmla="*/ 6203025 w 13440908"/>
              <a:gd name="connsiteY91" fmla="*/ 6161591 h 8964065"/>
              <a:gd name="connsiteX92" fmla="*/ 6179508 w 13440908"/>
              <a:gd name="connsiteY92" fmla="*/ 6097747 h 8964065"/>
              <a:gd name="connsiteX93" fmla="*/ 6195186 w 13440908"/>
              <a:gd name="connsiteY93" fmla="*/ 5813249 h 8964065"/>
              <a:gd name="connsiteX94" fmla="*/ 6284781 w 13440908"/>
              <a:gd name="connsiteY94" fmla="*/ 5396582 h 8964065"/>
              <a:gd name="connsiteX95" fmla="*/ 6311660 w 13440908"/>
              <a:gd name="connsiteY95" fmla="*/ 5321538 h 8964065"/>
              <a:gd name="connsiteX96" fmla="*/ 6459494 w 13440908"/>
              <a:gd name="connsiteY96" fmla="*/ 5162487 h 8964065"/>
              <a:gd name="connsiteX97" fmla="*/ 6497572 w 13440908"/>
              <a:gd name="connsiteY97" fmla="*/ 5070642 h 8964065"/>
              <a:gd name="connsiteX98" fmla="*/ 6517729 w 13440908"/>
              <a:gd name="connsiteY98" fmla="*/ 4964235 h 8964065"/>
              <a:gd name="connsiteX99" fmla="*/ 6537890 w 13440908"/>
              <a:gd name="connsiteY99" fmla="*/ 4941833 h 8964065"/>
              <a:gd name="connsiteX100" fmla="*/ 6575968 w 13440908"/>
              <a:gd name="connsiteY100" fmla="*/ 4809665 h 8964065"/>
              <a:gd name="connsiteX101" fmla="*/ 6624126 w 13440908"/>
              <a:gd name="connsiteY101" fmla="*/ 4680857 h 8964065"/>
              <a:gd name="connsiteX102" fmla="*/ 6636443 w 13440908"/>
              <a:gd name="connsiteY102" fmla="*/ 4676377 h 8964065"/>
              <a:gd name="connsiteX103" fmla="*/ 6759637 w 13440908"/>
              <a:gd name="connsiteY103" fmla="*/ 4660696 h 8964065"/>
              <a:gd name="connsiteX104" fmla="*/ 6817874 w 13440908"/>
              <a:gd name="connsiteY104" fmla="*/ 4696538 h 8964065"/>
              <a:gd name="connsiteX105" fmla="*/ 6836913 w 13440908"/>
              <a:gd name="connsiteY105" fmla="*/ 4721179 h 8964065"/>
              <a:gd name="connsiteX106" fmla="*/ 6861551 w 13440908"/>
              <a:gd name="connsiteY106" fmla="*/ 4780543 h 8964065"/>
              <a:gd name="connsiteX107" fmla="*/ 6874991 w 13440908"/>
              <a:gd name="connsiteY107" fmla="*/ 4876869 h 8964065"/>
              <a:gd name="connsiteX108" fmla="*/ 6877231 w 13440908"/>
              <a:gd name="connsiteY108" fmla="*/ 4911592 h 8964065"/>
              <a:gd name="connsiteX109" fmla="*/ 6892910 w 13440908"/>
              <a:gd name="connsiteY109" fmla="*/ 4968715 h 8964065"/>
              <a:gd name="connsiteX110" fmla="*/ 6933228 w 13440908"/>
              <a:gd name="connsiteY110" fmla="*/ 5104244 h 8964065"/>
              <a:gd name="connsiteX111" fmla="*/ 6935468 w 13440908"/>
              <a:gd name="connsiteY111" fmla="*/ 5123285 h 8964065"/>
              <a:gd name="connsiteX112" fmla="*/ 7040742 w 13440908"/>
              <a:gd name="connsiteY112" fmla="*/ 5172568 h 8964065"/>
              <a:gd name="connsiteX113" fmla="*/ 7116898 w 13440908"/>
              <a:gd name="connsiteY113" fmla="*/ 5231932 h 8964065"/>
              <a:gd name="connsiteX114" fmla="*/ 7194174 w 13440908"/>
              <a:gd name="connsiteY114" fmla="*/ 5396582 h 8964065"/>
              <a:gd name="connsiteX115" fmla="*/ 7219933 w 13440908"/>
              <a:gd name="connsiteY115" fmla="*/ 5489548 h 8964065"/>
              <a:gd name="connsiteX116" fmla="*/ 7245692 w 13440908"/>
              <a:gd name="connsiteY116" fmla="*/ 5583634 h 8964065"/>
              <a:gd name="connsiteX117" fmla="*/ 7263611 w 13440908"/>
              <a:gd name="connsiteY117" fmla="*/ 5701242 h 8964065"/>
              <a:gd name="connsiteX118" fmla="*/ 7335287 w 13440908"/>
              <a:gd name="connsiteY118" fmla="*/ 5949898 h 8964065"/>
              <a:gd name="connsiteX119" fmla="*/ 7338647 w 13440908"/>
              <a:gd name="connsiteY119" fmla="*/ 6077586 h 8964065"/>
              <a:gd name="connsiteX120" fmla="*/ 7343127 w 13440908"/>
              <a:gd name="connsiteY120" fmla="*/ 6157111 h 8964065"/>
              <a:gd name="connsiteX121" fmla="*/ 7340887 w 13440908"/>
              <a:gd name="connsiteY121" fmla="*/ 6215354 h 8964065"/>
              <a:gd name="connsiteX122" fmla="*/ 7324088 w 13440908"/>
              <a:gd name="connsiteY122" fmla="*/ 6247837 h 8964065"/>
              <a:gd name="connsiteX123" fmla="*/ 7221053 w 13440908"/>
              <a:gd name="connsiteY123" fmla="*/ 6269118 h 8964065"/>
              <a:gd name="connsiteX124" fmla="*/ 7210974 w 13440908"/>
              <a:gd name="connsiteY124" fmla="*/ 6242236 h 8964065"/>
              <a:gd name="connsiteX125" fmla="*/ 7259131 w 13440908"/>
              <a:gd name="connsiteY125" fmla="*/ 6238876 h 8964065"/>
              <a:gd name="connsiteX126" fmla="*/ 7289370 w 13440908"/>
              <a:gd name="connsiteY126" fmla="*/ 6210874 h 8964065"/>
              <a:gd name="connsiteX127" fmla="*/ 7264731 w 13440908"/>
              <a:gd name="connsiteY127" fmla="*/ 6173912 h 8964065"/>
              <a:gd name="connsiteX128" fmla="*/ 7213213 w 13440908"/>
              <a:gd name="connsiteY128" fmla="*/ 6203034 h 8964065"/>
              <a:gd name="connsiteX129" fmla="*/ 7225533 w 13440908"/>
              <a:gd name="connsiteY129" fmla="*/ 6139190 h 8964065"/>
              <a:gd name="connsiteX130" fmla="*/ 7224413 w 13440908"/>
              <a:gd name="connsiteY130" fmla="*/ 6104467 h 8964065"/>
              <a:gd name="connsiteX131" fmla="*/ 7129218 w 13440908"/>
              <a:gd name="connsiteY131" fmla="*/ 5884933 h 8964065"/>
              <a:gd name="connsiteX132" fmla="*/ 7059781 w 13440908"/>
              <a:gd name="connsiteY132" fmla="*/ 5674360 h 8964065"/>
              <a:gd name="connsiteX133" fmla="*/ 7039622 w 13440908"/>
              <a:gd name="connsiteY133" fmla="*/ 5656439 h 8964065"/>
              <a:gd name="connsiteX134" fmla="*/ 7048582 w 13440908"/>
              <a:gd name="connsiteY134" fmla="*/ 5720283 h 8964065"/>
              <a:gd name="connsiteX135" fmla="*/ 7065381 w 13440908"/>
              <a:gd name="connsiteY135" fmla="*/ 5888294 h 8964065"/>
              <a:gd name="connsiteX136" fmla="*/ 7078820 w 13440908"/>
              <a:gd name="connsiteY136" fmla="*/ 6091027 h 8964065"/>
              <a:gd name="connsiteX137" fmla="*/ 7109059 w 13440908"/>
              <a:gd name="connsiteY137" fmla="*/ 6187353 h 8964065"/>
              <a:gd name="connsiteX138" fmla="*/ 7137057 w 13440908"/>
              <a:gd name="connsiteY138" fmla="*/ 6264638 h 8964065"/>
              <a:gd name="connsiteX139" fmla="*/ 7147137 w 13440908"/>
              <a:gd name="connsiteY139" fmla="*/ 6404647 h 8964065"/>
              <a:gd name="connsiteX140" fmla="*/ 7156096 w 13440908"/>
              <a:gd name="connsiteY140" fmla="*/ 6533455 h 8964065"/>
              <a:gd name="connsiteX141" fmla="*/ 7166176 w 13440908"/>
              <a:gd name="connsiteY141" fmla="*/ 6657783 h 8964065"/>
              <a:gd name="connsiteX142" fmla="*/ 7171776 w 13440908"/>
              <a:gd name="connsiteY142" fmla="*/ 6674584 h 8964065"/>
              <a:gd name="connsiteX143" fmla="*/ 7188575 w 13440908"/>
              <a:gd name="connsiteY143" fmla="*/ 6768670 h 8964065"/>
              <a:gd name="connsiteX144" fmla="*/ 7189695 w 13440908"/>
              <a:gd name="connsiteY144" fmla="*/ 6782111 h 8964065"/>
              <a:gd name="connsiteX145" fmla="*/ 7191934 w 13440908"/>
              <a:gd name="connsiteY145" fmla="*/ 6900838 h 8964065"/>
              <a:gd name="connsiteX146" fmla="*/ 7177375 w 13440908"/>
              <a:gd name="connsiteY146" fmla="*/ 7168535 h 8964065"/>
              <a:gd name="connsiteX147" fmla="*/ 7182975 w 13440908"/>
              <a:gd name="connsiteY147" fmla="*/ 7197657 h 8964065"/>
              <a:gd name="connsiteX148" fmla="*/ 7210974 w 13440908"/>
              <a:gd name="connsiteY148" fmla="*/ 7287263 h 8964065"/>
              <a:gd name="connsiteX149" fmla="*/ 7280410 w 13440908"/>
              <a:gd name="connsiteY149" fmla="*/ 7373508 h 8964065"/>
              <a:gd name="connsiteX150" fmla="*/ 7314008 w 13440908"/>
              <a:gd name="connsiteY150" fmla="*/ 7418311 h 8964065"/>
              <a:gd name="connsiteX151" fmla="*/ 7338647 w 13440908"/>
              <a:gd name="connsiteY151" fmla="*/ 7419431 h 8964065"/>
              <a:gd name="connsiteX152" fmla="*/ 7460721 w 13440908"/>
              <a:gd name="connsiteY152" fmla="*/ 7417191 h 8964065"/>
              <a:gd name="connsiteX153" fmla="*/ 7580555 w 13440908"/>
              <a:gd name="connsiteY153" fmla="*/ 7407110 h 8964065"/>
              <a:gd name="connsiteX154" fmla="*/ 7605193 w 13440908"/>
              <a:gd name="connsiteY154" fmla="*/ 7410470 h 8964065"/>
              <a:gd name="connsiteX155" fmla="*/ 7783264 w 13440908"/>
              <a:gd name="connsiteY155" fmla="*/ 7467594 h 8964065"/>
              <a:gd name="connsiteX156" fmla="*/ 7817982 w 13440908"/>
              <a:gd name="connsiteY156" fmla="*/ 7489995 h 8964065"/>
              <a:gd name="connsiteX157" fmla="*/ 7880699 w 13440908"/>
              <a:gd name="connsiteY157" fmla="*/ 7523598 h 8964065"/>
              <a:gd name="connsiteX158" fmla="*/ 7913178 w 13440908"/>
              <a:gd name="connsiteY158" fmla="*/ 7529198 h 8964065"/>
              <a:gd name="connsiteX159" fmla="*/ 7989334 w 13440908"/>
              <a:gd name="connsiteY159" fmla="*/ 7567280 h 8964065"/>
              <a:gd name="connsiteX160" fmla="*/ 8067730 w 13440908"/>
              <a:gd name="connsiteY160" fmla="*/ 7577361 h 8964065"/>
              <a:gd name="connsiteX161" fmla="*/ 8141646 w 13440908"/>
              <a:gd name="connsiteY161" fmla="*/ 7586322 h 8964065"/>
              <a:gd name="connsiteX162" fmla="*/ 8199883 w 13440908"/>
              <a:gd name="connsiteY162" fmla="*/ 7593042 h 8964065"/>
              <a:gd name="connsiteX163" fmla="*/ 8261480 w 13440908"/>
              <a:gd name="connsiteY163" fmla="*/ 7615443 h 8964065"/>
              <a:gd name="connsiteX164" fmla="*/ 8274919 w 13440908"/>
              <a:gd name="connsiteY164" fmla="*/ 7615443 h 8964065"/>
              <a:gd name="connsiteX165" fmla="*/ 8366754 w 13440908"/>
              <a:gd name="connsiteY165" fmla="*/ 7635605 h 8964065"/>
              <a:gd name="connsiteX166" fmla="*/ 8392513 w 13440908"/>
              <a:gd name="connsiteY166" fmla="*/ 7652406 h 8964065"/>
              <a:gd name="connsiteX167" fmla="*/ 8445150 w 13440908"/>
              <a:gd name="connsiteY167" fmla="*/ 7705049 h 8964065"/>
              <a:gd name="connsiteX168" fmla="*/ 8545945 w 13440908"/>
              <a:gd name="connsiteY168" fmla="*/ 7705049 h 8964065"/>
              <a:gd name="connsiteX169" fmla="*/ 8551545 w 13440908"/>
              <a:gd name="connsiteY169" fmla="*/ 7681528 h 8964065"/>
              <a:gd name="connsiteX170" fmla="*/ 8578424 w 13440908"/>
              <a:gd name="connsiteY170" fmla="*/ 7681528 h 8964065"/>
              <a:gd name="connsiteX171" fmla="*/ 8858409 w 13440908"/>
              <a:gd name="connsiteY171" fmla="*/ 7737531 h 8964065"/>
              <a:gd name="connsiteX172" fmla="*/ 9059999 w 13440908"/>
              <a:gd name="connsiteY172" fmla="*/ 7770013 h 8964065"/>
              <a:gd name="connsiteX173" fmla="*/ 9179832 w 13440908"/>
              <a:gd name="connsiteY173" fmla="*/ 7780094 h 8964065"/>
              <a:gd name="connsiteX174" fmla="*/ 9343344 w 13440908"/>
              <a:gd name="connsiteY174" fmla="*/ 7804735 h 8964065"/>
              <a:gd name="connsiteX175" fmla="*/ 9674847 w 13440908"/>
              <a:gd name="connsiteY175" fmla="*/ 7840578 h 8964065"/>
              <a:gd name="connsiteX176" fmla="*/ 9959313 w 13440908"/>
              <a:gd name="connsiteY176" fmla="*/ 7868580 h 8964065"/>
              <a:gd name="connsiteX177" fmla="*/ 10259457 w 13440908"/>
              <a:gd name="connsiteY177" fmla="*/ 7903302 h 8964065"/>
              <a:gd name="connsiteX178" fmla="*/ 10596560 w 13440908"/>
              <a:gd name="connsiteY178" fmla="*/ 7940264 h 8964065"/>
              <a:gd name="connsiteX179" fmla="*/ 10913504 w 13440908"/>
              <a:gd name="connsiteY179" fmla="*/ 7986187 h 8964065"/>
              <a:gd name="connsiteX180" fmla="*/ 11173330 w 13440908"/>
              <a:gd name="connsiteY180" fmla="*/ 8034350 h 8964065"/>
              <a:gd name="connsiteX181" fmla="*/ 11474595 w 13440908"/>
              <a:gd name="connsiteY181" fmla="*/ 8093714 h 8964065"/>
              <a:gd name="connsiteX182" fmla="*/ 11754581 w 13440908"/>
              <a:gd name="connsiteY182" fmla="*/ 8150837 h 8964065"/>
              <a:gd name="connsiteX183" fmla="*/ 11979689 w 13440908"/>
              <a:gd name="connsiteY183" fmla="*/ 8182199 h 8964065"/>
              <a:gd name="connsiteX184" fmla="*/ 12080484 w 13440908"/>
              <a:gd name="connsiteY184" fmla="*/ 8197880 h 8964065"/>
              <a:gd name="connsiteX185" fmla="*/ 12284314 w 13440908"/>
              <a:gd name="connsiteY185" fmla="*/ 8249404 h 8964065"/>
              <a:gd name="connsiteX186" fmla="*/ 12456785 w 13440908"/>
              <a:gd name="connsiteY186" fmla="*/ 8269565 h 8964065"/>
              <a:gd name="connsiteX187" fmla="*/ 12797247 w 13440908"/>
              <a:gd name="connsiteY187" fmla="*/ 8270685 h 8964065"/>
              <a:gd name="connsiteX188" fmla="*/ 12834205 w 13440908"/>
              <a:gd name="connsiteY188" fmla="*/ 8267325 h 8964065"/>
              <a:gd name="connsiteX189" fmla="*/ 12829726 w 13440908"/>
              <a:gd name="connsiteY189" fmla="*/ 1396808 h 8964065"/>
              <a:gd name="connsiteX190" fmla="*/ 621231 w 13440908"/>
              <a:gd name="connsiteY190" fmla="*/ 1396808 h 8964065"/>
              <a:gd name="connsiteX191" fmla="*/ 0 w 13440908"/>
              <a:gd name="connsiteY191" fmla="*/ 0 h 8964065"/>
              <a:gd name="connsiteX192" fmla="*/ 13440908 w 13440908"/>
              <a:gd name="connsiteY192" fmla="*/ 0 h 8964065"/>
              <a:gd name="connsiteX193" fmla="*/ 13440908 w 13440908"/>
              <a:gd name="connsiteY193" fmla="*/ 8961825 h 8964065"/>
              <a:gd name="connsiteX194" fmla="*/ 13391625 w 13440908"/>
              <a:gd name="connsiteY194" fmla="*/ 8964065 h 8964065"/>
              <a:gd name="connsiteX195" fmla="*/ 49284 w 13440908"/>
              <a:gd name="connsiteY195" fmla="*/ 8964065 h 8964065"/>
              <a:gd name="connsiteX196" fmla="*/ 0 w 13440908"/>
              <a:gd name="connsiteY196" fmla="*/ 8961825 h 8964065"/>
              <a:gd name="connsiteX197" fmla="*/ 0 w 13440908"/>
              <a:gd name="connsiteY197" fmla="*/ 0 h 896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3440908" h="8964065">
                <a:moveTo>
                  <a:pt x="6818329" y="6400828"/>
                </a:moveTo>
                <a:cubicBezTo>
                  <a:pt x="6781269" y="6441149"/>
                  <a:pt x="6755439" y="6481469"/>
                  <a:pt x="6737470" y="6528510"/>
                </a:cubicBezTo>
                <a:cubicBezTo>
                  <a:pt x="6719501" y="6576670"/>
                  <a:pt x="6691427" y="6622591"/>
                  <a:pt x="6676828" y="6671872"/>
                </a:cubicBezTo>
                <a:cubicBezTo>
                  <a:pt x="6650996" y="6760353"/>
                  <a:pt x="6627412" y="6849954"/>
                  <a:pt x="6612812" y="6940675"/>
                </a:cubicBezTo>
                <a:cubicBezTo>
                  <a:pt x="6600459" y="7020196"/>
                  <a:pt x="6573506" y="7099717"/>
                  <a:pt x="6582491" y="7183718"/>
                </a:cubicBezTo>
                <a:cubicBezTo>
                  <a:pt x="6583613" y="7190438"/>
                  <a:pt x="6582491" y="7198278"/>
                  <a:pt x="6580244" y="7204999"/>
                </a:cubicBezTo>
                <a:cubicBezTo>
                  <a:pt x="6557784" y="7272199"/>
                  <a:pt x="6561152" y="7340520"/>
                  <a:pt x="6572383" y="7408841"/>
                </a:cubicBezTo>
                <a:cubicBezTo>
                  <a:pt x="6575752" y="7429001"/>
                  <a:pt x="6572383" y="7450282"/>
                  <a:pt x="6569014" y="7470442"/>
                </a:cubicBezTo>
                <a:cubicBezTo>
                  <a:pt x="6566768" y="7491722"/>
                  <a:pt x="6560029" y="7511882"/>
                  <a:pt x="6557784" y="7532043"/>
                </a:cubicBezTo>
                <a:cubicBezTo>
                  <a:pt x="6554414" y="7560043"/>
                  <a:pt x="6567891" y="7573483"/>
                  <a:pt x="6597090" y="7572363"/>
                </a:cubicBezTo>
                <a:cubicBezTo>
                  <a:pt x="6604951" y="7571243"/>
                  <a:pt x="6613935" y="7569003"/>
                  <a:pt x="6622920" y="7566763"/>
                </a:cubicBezTo>
                <a:cubicBezTo>
                  <a:pt x="6694796" y="7545483"/>
                  <a:pt x="6766669" y="7519722"/>
                  <a:pt x="6841913" y="7514122"/>
                </a:cubicBezTo>
                <a:cubicBezTo>
                  <a:pt x="6845282" y="7514122"/>
                  <a:pt x="6848651" y="7513002"/>
                  <a:pt x="6850897" y="7511882"/>
                </a:cubicBezTo>
                <a:cubicBezTo>
                  <a:pt x="6896942" y="7501802"/>
                  <a:pt x="6940740" y="7480522"/>
                  <a:pt x="6990154" y="7481642"/>
                </a:cubicBezTo>
                <a:cubicBezTo>
                  <a:pt x="7002508" y="7481642"/>
                  <a:pt x="7015984" y="7474922"/>
                  <a:pt x="7028338" y="7470442"/>
                </a:cubicBezTo>
                <a:cubicBezTo>
                  <a:pt x="7046306" y="7426761"/>
                  <a:pt x="7018230" y="7388681"/>
                  <a:pt x="7018230" y="7347240"/>
                </a:cubicBezTo>
                <a:cubicBezTo>
                  <a:pt x="6984539" y="7312520"/>
                  <a:pt x="6992400" y="7265479"/>
                  <a:pt x="6989031" y="7225159"/>
                </a:cubicBezTo>
                <a:cubicBezTo>
                  <a:pt x="6980047" y="7126598"/>
                  <a:pt x="6981170" y="7028036"/>
                  <a:pt x="6977801" y="6930595"/>
                </a:cubicBezTo>
                <a:cubicBezTo>
                  <a:pt x="6977801" y="6914915"/>
                  <a:pt x="6977801" y="6900355"/>
                  <a:pt x="6977801" y="6885794"/>
                </a:cubicBezTo>
                <a:cubicBezTo>
                  <a:pt x="6977801" y="6851074"/>
                  <a:pt x="6983416" y="6816354"/>
                  <a:pt x="6976678" y="6783873"/>
                </a:cubicBezTo>
                <a:cubicBezTo>
                  <a:pt x="6969939" y="6751393"/>
                  <a:pt x="6955340" y="6720032"/>
                  <a:pt x="6939617" y="6689792"/>
                </a:cubicBezTo>
                <a:cubicBezTo>
                  <a:pt x="6930633" y="6672992"/>
                  <a:pt x="6927264" y="6660672"/>
                  <a:pt x="6938494" y="6644991"/>
                </a:cubicBezTo>
                <a:cubicBezTo>
                  <a:pt x="6955340" y="6622591"/>
                  <a:pt x="6950848" y="6602431"/>
                  <a:pt x="6936248" y="6578911"/>
                </a:cubicBezTo>
                <a:cubicBezTo>
                  <a:pt x="6905926" y="6530750"/>
                  <a:pt x="6876727" y="6480349"/>
                  <a:pt x="6845282" y="6431069"/>
                </a:cubicBezTo>
                <a:cubicBezTo>
                  <a:pt x="6838544" y="6420989"/>
                  <a:pt x="6828436" y="6412028"/>
                  <a:pt x="6818329" y="6400828"/>
                </a:cubicBezTo>
                <a:close/>
                <a:moveTo>
                  <a:pt x="621231" y="1396808"/>
                </a:moveTo>
                <a:cubicBezTo>
                  <a:pt x="612271" y="1450572"/>
                  <a:pt x="614511" y="8222522"/>
                  <a:pt x="624591" y="8258364"/>
                </a:cubicBezTo>
                <a:cubicBezTo>
                  <a:pt x="666029" y="8248284"/>
                  <a:pt x="707466" y="8234843"/>
                  <a:pt x="750024" y="8227002"/>
                </a:cubicBezTo>
                <a:cubicBezTo>
                  <a:pt x="858659" y="8205721"/>
                  <a:pt x="969533" y="8186680"/>
                  <a:pt x="1078167" y="8166518"/>
                </a:cubicBezTo>
                <a:cubicBezTo>
                  <a:pt x="1252878" y="8132916"/>
                  <a:pt x="1426470" y="8098194"/>
                  <a:pt x="1600061" y="8064592"/>
                </a:cubicBezTo>
                <a:cubicBezTo>
                  <a:pt x="1704215" y="8045551"/>
                  <a:pt x="1808370" y="8028750"/>
                  <a:pt x="1912525" y="8010829"/>
                </a:cubicBezTo>
                <a:cubicBezTo>
                  <a:pt x="1941643" y="8006348"/>
                  <a:pt x="1965162" y="7996268"/>
                  <a:pt x="1981961" y="7969386"/>
                </a:cubicBezTo>
                <a:cubicBezTo>
                  <a:pt x="1999880" y="7941384"/>
                  <a:pt x="2027879" y="7926823"/>
                  <a:pt x="2060357" y="7922343"/>
                </a:cubicBezTo>
                <a:cubicBezTo>
                  <a:pt x="2092836" y="7917863"/>
                  <a:pt x="2125314" y="7914502"/>
                  <a:pt x="2157792" y="7912262"/>
                </a:cubicBezTo>
                <a:cubicBezTo>
                  <a:pt x="2216029" y="7908902"/>
                  <a:pt x="2273146" y="7905542"/>
                  <a:pt x="2331383" y="7902182"/>
                </a:cubicBezTo>
                <a:cubicBezTo>
                  <a:pt x="2377301" y="7899942"/>
                  <a:pt x="2423218" y="7897701"/>
                  <a:pt x="2469136" y="7895461"/>
                </a:cubicBezTo>
                <a:cubicBezTo>
                  <a:pt x="2506094" y="7893221"/>
                  <a:pt x="2544172" y="7893221"/>
                  <a:pt x="2580010" y="7888741"/>
                </a:cubicBezTo>
                <a:cubicBezTo>
                  <a:pt x="2671846" y="7877540"/>
                  <a:pt x="2762561" y="7862979"/>
                  <a:pt x="2853277" y="7849538"/>
                </a:cubicBezTo>
                <a:cubicBezTo>
                  <a:pt x="2950711" y="7836097"/>
                  <a:pt x="3048147" y="7822657"/>
                  <a:pt x="3144462" y="7809216"/>
                </a:cubicBezTo>
                <a:cubicBezTo>
                  <a:pt x="3213898" y="7799135"/>
                  <a:pt x="3283334" y="7787934"/>
                  <a:pt x="3351651" y="7777854"/>
                </a:cubicBezTo>
                <a:cubicBezTo>
                  <a:pt x="3397569" y="7771133"/>
                  <a:pt x="3442367" y="7764413"/>
                  <a:pt x="3487164" y="7757693"/>
                </a:cubicBezTo>
                <a:cubicBezTo>
                  <a:pt x="3496124" y="7709529"/>
                  <a:pt x="3535322" y="7694969"/>
                  <a:pt x="3566680" y="7674807"/>
                </a:cubicBezTo>
                <a:cubicBezTo>
                  <a:pt x="3592439" y="7658006"/>
                  <a:pt x="3613718" y="7640085"/>
                  <a:pt x="3633876" y="7617684"/>
                </a:cubicBezTo>
                <a:cubicBezTo>
                  <a:pt x="3665235" y="7578481"/>
                  <a:pt x="3697713" y="7540399"/>
                  <a:pt x="3754831" y="7533678"/>
                </a:cubicBezTo>
                <a:cubicBezTo>
                  <a:pt x="3780589" y="7530318"/>
                  <a:pt x="3807468" y="7510157"/>
                  <a:pt x="3825387" y="7489995"/>
                </a:cubicBezTo>
                <a:cubicBezTo>
                  <a:pt x="3873544" y="7433992"/>
                  <a:pt x="3932901" y="7401510"/>
                  <a:pt x="4002338" y="7386949"/>
                </a:cubicBezTo>
                <a:cubicBezTo>
                  <a:pt x="4040416" y="7379108"/>
                  <a:pt x="4078494" y="7374628"/>
                  <a:pt x="4117692" y="7371268"/>
                </a:cubicBezTo>
                <a:cubicBezTo>
                  <a:pt x="4137851" y="7369028"/>
                  <a:pt x="4159130" y="7367908"/>
                  <a:pt x="4178169" y="7372388"/>
                </a:cubicBezTo>
                <a:cubicBezTo>
                  <a:pt x="4278964" y="7398150"/>
                  <a:pt x="4381998" y="7397030"/>
                  <a:pt x="4483913" y="7400390"/>
                </a:cubicBezTo>
                <a:cubicBezTo>
                  <a:pt x="4537670" y="7402630"/>
                  <a:pt x="4592548" y="7411591"/>
                  <a:pt x="4647425" y="7402630"/>
                </a:cubicBezTo>
                <a:cubicBezTo>
                  <a:pt x="4657504" y="7400390"/>
                  <a:pt x="4667584" y="7405990"/>
                  <a:pt x="4677663" y="7407110"/>
                </a:cubicBezTo>
                <a:cubicBezTo>
                  <a:pt x="4710142" y="7411591"/>
                  <a:pt x="4742620" y="7413831"/>
                  <a:pt x="4775098" y="7417191"/>
                </a:cubicBezTo>
                <a:cubicBezTo>
                  <a:pt x="4788538" y="7428392"/>
                  <a:pt x="4803097" y="7441832"/>
                  <a:pt x="4819897" y="7451913"/>
                </a:cubicBezTo>
                <a:cubicBezTo>
                  <a:pt x="4863574" y="7477675"/>
                  <a:pt x="4907251" y="7503436"/>
                  <a:pt x="4936371" y="7547119"/>
                </a:cubicBezTo>
                <a:cubicBezTo>
                  <a:pt x="4954290" y="7574001"/>
                  <a:pt x="4976689" y="7581841"/>
                  <a:pt x="5008046" y="7581841"/>
                </a:cubicBezTo>
                <a:cubicBezTo>
                  <a:pt x="5077483" y="7581841"/>
                  <a:pt x="5148039" y="7586322"/>
                  <a:pt x="5217477" y="7589682"/>
                </a:cubicBezTo>
                <a:cubicBezTo>
                  <a:pt x="5255555" y="7591922"/>
                  <a:pt x="5294753" y="7598642"/>
                  <a:pt x="5332831" y="7598642"/>
                </a:cubicBezTo>
                <a:cubicBezTo>
                  <a:pt x="5475062" y="7598642"/>
                  <a:pt x="5616177" y="7596402"/>
                  <a:pt x="5757288" y="7591922"/>
                </a:cubicBezTo>
                <a:cubicBezTo>
                  <a:pt x="5959998" y="7585202"/>
                  <a:pt x="6162707" y="7589682"/>
                  <a:pt x="6368777" y="7589682"/>
                </a:cubicBezTo>
                <a:cubicBezTo>
                  <a:pt x="6367657" y="7570641"/>
                  <a:pt x="6366537" y="7551599"/>
                  <a:pt x="6364297" y="7532558"/>
                </a:cubicBezTo>
                <a:cubicBezTo>
                  <a:pt x="6359818" y="7485515"/>
                  <a:pt x="6350858" y="7438472"/>
                  <a:pt x="6350858" y="7391429"/>
                </a:cubicBezTo>
                <a:cubicBezTo>
                  <a:pt x="6351977" y="7283902"/>
                  <a:pt x="6356457" y="7176376"/>
                  <a:pt x="6359818" y="7069969"/>
                </a:cubicBezTo>
                <a:cubicBezTo>
                  <a:pt x="6359818" y="7062128"/>
                  <a:pt x="6359818" y="7053168"/>
                  <a:pt x="6364297" y="7047567"/>
                </a:cubicBezTo>
                <a:cubicBezTo>
                  <a:pt x="6388936" y="7012845"/>
                  <a:pt x="6390056" y="6969162"/>
                  <a:pt x="6406855" y="6931080"/>
                </a:cubicBezTo>
                <a:cubicBezTo>
                  <a:pt x="6422536" y="6894118"/>
                  <a:pt x="6419176" y="6856035"/>
                  <a:pt x="6422536" y="6819073"/>
                </a:cubicBezTo>
                <a:cubicBezTo>
                  <a:pt x="6429254" y="6735068"/>
                  <a:pt x="6422536" y="6649942"/>
                  <a:pt x="6421416" y="6564817"/>
                </a:cubicBezTo>
                <a:cubicBezTo>
                  <a:pt x="6421416" y="6555856"/>
                  <a:pt x="6422536" y="6546896"/>
                  <a:pt x="6420296" y="6537935"/>
                </a:cubicBezTo>
                <a:cubicBezTo>
                  <a:pt x="6410215" y="6489772"/>
                  <a:pt x="6405735" y="6441609"/>
                  <a:pt x="6413574" y="6392326"/>
                </a:cubicBezTo>
                <a:cubicBezTo>
                  <a:pt x="6415816" y="6372164"/>
                  <a:pt x="6421416" y="6353123"/>
                  <a:pt x="6424774" y="6332962"/>
                </a:cubicBezTo>
                <a:cubicBezTo>
                  <a:pt x="6427014" y="6322881"/>
                  <a:pt x="6432613" y="6310561"/>
                  <a:pt x="6429254" y="6302720"/>
                </a:cubicBezTo>
                <a:cubicBezTo>
                  <a:pt x="6415816" y="6266878"/>
                  <a:pt x="6424774" y="6233276"/>
                  <a:pt x="6429254" y="6198553"/>
                </a:cubicBezTo>
                <a:cubicBezTo>
                  <a:pt x="6437094" y="6122389"/>
                  <a:pt x="6437094" y="6046224"/>
                  <a:pt x="6440453" y="5971179"/>
                </a:cubicBezTo>
                <a:cubicBezTo>
                  <a:pt x="6440453" y="5949898"/>
                  <a:pt x="6441573" y="5928616"/>
                  <a:pt x="6444933" y="5908455"/>
                </a:cubicBezTo>
                <a:cubicBezTo>
                  <a:pt x="6455014" y="5846851"/>
                  <a:pt x="6457254" y="5784127"/>
                  <a:pt x="6448293" y="5721403"/>
                </a:cubicBezTo>
                <a:cubicBezTo>
                  <a:pt x="6447173" y="5713563"/>
                  <a:pt x="6438213" y="5705722"/>
                  <a:pt x="6432613" y="5697882"/>
                </a:cubicBezTo>
                <a:cubicBezTo>
                  <a:pt x="6425894" y="5704602"/>
                  <a:pt x="6415816" y="5710202"/>
                  <a:pt x="6413574" y="5718043"/>
                </a:cubicBezTo>
                <a:cubicBezTo>
                  <a:pt x="6404615" y="5749405"/>
                  <a:pt x="6405735" y="5785247"/>
                  <a:pt x="6391175" y="5813249"/>
                </a:cubicBezTo>
                <a:cubicBezTo>
                  <a:pt x="6368777" y="5859172"/>
                  <a:pt x="6374378" y="5909575"/>
                  <a:pt x="6358697" y="5954378"/>
                </a:cubicBezTo>
                <a:cubicBezTo>
                  <a:pt x="6336300" y="6014862"/>
                  <a:pt x="6350858" y="6080946"/>
                  <a:pt x="6323979" y="6140310"/>
                </a:cubicBezTo>
                <a:cubicBezTo>
                  <a:pt x="6320620" y="6147030"/>
                  <a:pt x="6325099" y="6157111"/>
                  <a:pt x="6327339" y="6166071"/>
                </a:cubicBezTo>
                <a:cubicBezTo>
                  <a:pt x="6335180" y="6208634"/>
                  <a:pt x="6343020" y="6251197"/>
                  <a:pt x="6350858" y="6292639"/>
                </a:cubicBezTo>
                <a:cubicBezTo>
                  <a:pt x="6350858" y="6294880"/>
                  <a:pt x="6348618" y="6298240"/>
                  <a:pt x="6346378" y="6302720"/>
                </a:cubicBezTo>
                <a:cubicBezTo>
                  <a:pt x="6337420" y="6301600"/>
                  <a:pt x="6327339" y="6301600"/>
                  <a:pt x="6317259" y="6300480"/>
                </a:cubicBezTo>
                <a:cubicBezTo>
                  <a:pt x="6315019" y="6279199"/>
                  <a:pt x="6313900" y="6260157"/>
                  <a:pt x="6311660" y="6242236"/>
                </a:cubicBezTo>
                <a:cubicBezTo>
                  <a:pt x="6292621" y="6233276"/>
                  <a:pt x="6281422" y="6236636"/>
                  <a:pt x="6274701" y="6255677"/>
                </a:cubicBezTo>
                <a:cubicBezTo>
                  <a:pt x="6267982" y="6280319"/>
                  <a:pt x="6278061" y="6308320"/>
                  <a:pt x="6299342" y="6324001"/>
                </a:cubicBezTo>
                <a:cubicBezTo>
                  <a:pt x="6311660" y="6332962"/>
                  <a:pt x="6321739" y="6341923"/>
                  <a:pt x="6336300" y="6354243"/>
                </a:cubicBezTo>
                <a:cubicBezTo>
                  <a:pt x="6325099" y="6359844"/>
                  <a:pt x="6318379" y="6365444"/>
                  <a:pt x="6312779" y="6366564"/>
                </a:cubicBezTo>
                <a:cubicBezTo>
                  <a:pt x="6280301" y="6371044"/>
                  <a:pt x="6242223" y="6343043"/>
                  <a:pt x="6233264" y="6311681"/>
                </a:cubicBezTo>
                <a:cubicBezTo>
                  <a:pt x="6231024" y="6304960"/>
                  <a:pt x="6229904" y="6296000"/>
                  <a:pt x="6225424" y="6291519"/>
                </a:cubicBezTo>
                <a:cubicBezTo>
                  <a:pt x="6200785" y="6263518"/>
                  <a:pt x="6204146" y="6229915"/>
                  <a:pt x="6210865" y="6197433"/>
                </a:cubicBezTo>
                <a:cubicBezTo>
                  <a:pt x="6214226" y="6182872"/>
                  <a:pt x="6215346" y="6169432"/>
                  <a:pt x="6203025" y="6161591"/>
                </a:cubicBezTo>
                <a:cubicBezTo>
                  <a:pt x="6178388" y="6145910"/>
                  <a:pt x="6179508" y="6122389"/>
                  <a:pt x="6179508" y="6097747"/>
                </a:cubicBezTo>
                <a:cubicBezTo>
                  <a:pt x="6182868" y="6003661"/>
                  <a:pt x="6180628" y="5908455"/>
                  <a:pt x="6195186" y="5813249"/>
                </a:cubicBezTo>
                <a:cubicBezTo>
                  <a:pt x="6215346" y="5672120"/>
                  <a:pt x="6241103" y="5532111"/>
                  <a:pt x="6284781" y="5396582"/>
                </a:cubicBezTo>
                <a:cubicBezTo>
                  <a:pt x="6292621" y="5371941"/>
                  <a:pt x="6303822" y="5347299"/>
                  <a:pt x="6311660" y="5321538"/>
                </a:cubicBezTo>
                <a:cubicBezTo>
                  <a:pt x="6337420" y="5246493"/>
                  <a:pt x="6387816" y="5194970"/>
                  <a:pt x="6459494" y="5162487"/>
                </a:cubicBezTo>
                <a:cubicBezTo>
                  <a:pt x="6518849" y="5135606"/>
                  <a:pt x="6524449" y="5131125"/>
                  <a:pt x="6497572" y="5070642"/>
                </a:cubicBezTo>
                <a:cubicBezTo>
                  <a:pt x="6478531" y="5026959"/>
                  <a:pt x="6491971" y="4996717"/>
                  <a:pt x="6517729" y="4964235"/>
                </a:cubicBezTo>
                <a:cubicBezTo>
                  <a:pt x="6523329" y="4956394"/>
                  <a:pt x="6533408" y="4950794"/>
                  <a:pt x="6537890" y="4941833"/>
                </a:cubicBezTo>
                <a:cubicBezTo>
                  <a:pt x="6560287" y="4900391"/>
                  <a:pt x="6591645" y="4862308"/>
                  <a:pt x="6575968" y="4809665"/>
                </a:cubicBezTo>
                <a:cubicBezTo>
                  <a:pt x="6559167" y="4755902"/>
                  <a:pt x="6603965" y="4722300"/>
                  <a:pt x="6624126" y="4680857"/>
                </a:cubicBezTo>
                <a:cubicBezTo>
                  <a:pt x="6626363" y="4678617"/>
                  <a:pt x="6631963" y="4677497"/>
                  <a:pt x="6636443" y="4676377"/>
                </a:cubicBezTo>
                <a:cubicBezTo>
                  <a:pt x="6676761" y="4662936"/>
                  <a:pt x="6718199" y="4655095"/>
                  <a:pt x="6759637" y="4660696"/>
                </a:cubicBezTo>
                <a:cubicBezTo>
                  <a:pt x="6784275" y="4664056"/>
                  <a:pt x="6805554" y="4671896"/>
                  <a:pt x="6817874" y="4696538"/>
                </a:cubicBezTo>
                <a:cubicBezTo>
                  <a:pt x="6822353" y="4705498"/>
                  <a:pt x="6829073" y="4714459"/>
                  <a:pt x="6836913" y="4721179"/>
                </a:cubicBezTo>
                <a:cubicBezTo>
                  <a:pt x="6854832" y="4737980"/>
                  <a:pt x="6861551" y="4757022"/>
                  <a:pt x="6861551" y="4780543"/>
                </a:cubicBezTo>
                <a:cubicBezTo>
                  <a:pt x="6860431" y="4813025"/>
                  <a:pt x="6857072" y="4846627"/>
                  <a:pt x="6874991" y="4876869"/>
                </a:cubicBezTo>
                <a:cubicBezTo>
                  <a:pt x="6880590" y="4885830"/>
                  <a:pt x="6880590" y="4901511"/>
                  <a:pt x="6877231" y="4911592"/>
                </a:cubicBezTo>
                <a:cubicBezTo>
                  <a:pt x="6870511" y="4935113"/>
                  <a:pt x="6879470" y="4950794"/>
                  <a:pt x="6892910" y="4968715"/>
                </a:cubicBezTo>
                <a:cubicBezTo>
                  <a:pt x="6922028" y="5009038"/>
                  <a:pt x="6946667" y="5051600"/>
                  <a:pt x="6933228" y="5104244"/>
                </a:cubicBezTo>
                <a:cubicBezTo>
                  <a:pt x="6932108" y="5109844"/>
                  <a:pt x="6934348" y="5115444"/>
                  <a:pt x="6935468" y="5123285"/>
                </a:cubicBezTo>
                <a:cubicBezTo>
                  <a:pt x="6971306" y="5138966"/>
                  <a:pt x="7007144" y="5153527"/>
                  <a:pt x="7040742" y="5172568"/>
                </a:cubicBezTo>
                <a:cubicBezTo>
                  <a:pt x="7068741" y="5188249"/>
                  <a:pt x="7100099" y="5206170"/>
                  <a:pt x="7116898" y="5231932"/>
                </a:cubicBezTo>
                <a:cubicBezTo>
                  <a:pt x="7150497" y="5282335"/>
                  <a:pt x="7176255" y="5338339"/>
                  <a:pt x="7194174" y="5396582"/>
                </a:cubicBezTo>
                <a:cubicBezTo>
                  <a:pt x="7204254" y="5426824"/>
                  <a:pt x="7210974" y="5458186"/>
                  <a:pt x="7219933" y="5489548"/>
                </a:cubicBezTo>
                <a:cubicBezTo>
                  <a:pt x="7227773" y="5520910"/>
                  <a:pt x="7238972" y="5552272"/>
                  <a:pt x="7245692" y="5583634"/>
                </a:cubicBezTo>
                <a:cubicBezTo>
                  <a:pt x="7253531" y="5622837"/>
                  <a:pt x="7253531" y="5663159"/>
                  <a:pt x="7263611" y="5701242"/>
                </a:cubicBezTo>
                <a:cubicBezTo>
                  <a:pt x="7286010" y="5785247"/>
                  <a:pt x="7315128" y="5865892"/>
                  <a:pt x="7335287" y="5949898"/>
                </a:cubicBezTo>
                <a:cubicBezTo>
                  <a:pt x="7345367" y="5991340"/>
                  <a:pt x="7347607" y="6037263"/>
                  <a:pt x="7338647" y="6077586"/>
                </a:cubicBezTo>
                <a:cubicBezTo>
                  <a:pt x="7331927" y="6107828"/>
                  <a:pt x="7327448" y="6132469"/>
                  <a:pt x="7343127" y="6157111"/>
                </a:cubicBezTo>
                <a:cubicBezTo>
                  <a:pt x="7355446" y="6178392"/>
                  <a:pt x="7353206" y="6196313"/>
                  <a:pt x="7340887" y="6215354"/>
                </a:cubicBezTo>
                <a:cubicBezTo>
                  <a:pt x="7334167" y="6225435"/>
                  <a:pt x="7329687" y="6236636"/>
                  <a:pt x="7324088" y="6247837"/>
                </a:cubicBezTo>
                <a:cubicBezTo>
                  <a:pt x="7308409" y="6278078"/>
                  <a:pt x="7246812" y="6291519"/>
                  <a:pt x="7221053" y="6269118"/>
                </a:cubicBezTo>
                <a:cubicBezTo>
                  <a:pt x="7214333" y="6263518"/>
                  <a:pt x="7214333" y="6252317"/>
                  <a:pt x="7210974" y="6242236"/>
                </a:cubicBezTo>
                <a:cubicBezTo>
                  <a:pt x="7231132" y="6241116"/>
                  <a:pt x="7245692" y="6242236"/>
                  <a:pt x="7259131" y="6238876"/>
                </a:cubicBezTo>
                <a:cubicBezTo>
                  <a:pt x="7274810" y="6236636"/>
                  <a:pt x="7289370" y="6228795"/>
                  <a:pt x="7289370" y="6210874"/>
                </a:cubicBezTo>
                <a:cubicBezTo>
                  <a:pt x="7289370" y="6192953"/>
                  <a:pt x="7282650" y="6175032"/>
                  <a:pt x="7264731" y="6173912"/>
                </a:cubicBezTo>
                <a:cubicBezTo>
                  <a:pt x="7240092" y="6177272"/>
                  <a:pt x="7253531" y="6223195"/>
                  <a:pt x="7213213" y="6203034"/>
                </a:cubicBezTo>
                <a:cubicBezTo>
                  <a:pt x="7217693" y="6180632"/>
                  <a:pt x="7222173" y="6160471"/>
                  <a:pt x="7225533" y="6139190"/>
                </a:cubicBezTo>
                <a:cubicBezTo>
                  <a:pt x="7226653" y="6127989"/>
                  <a:pt x="7228893" y="6113428"/>
                  <a:pt x="7224413" y="6104467"/>
                </a:cubicBezTo>
                <a:cubicBezTo>
                  <a:pt x="7186335" y="6033903"/>
                  <a:pt x="7152736" y="5962218"/>
                  <a:pt x="7129218" y="5884933"/>
                </a:cubicBezTo>
                <a:cubicBezTo>
                  <a:pt x="7107939" y="5814369"/>
                  <a:pt x="7083300" y="5744925"/>
                  <a:pt x="7059781" y="5674360"/>
                </a:cubicBezTo>
                <a:cubicBezTo>
                  <a:pt x="7058661" y="5669880"/>
                  <a:pt x="7050822" y="5666520"/>
                  <a:pt x="7039622" y="5656439"/>
                </a:cubicBezTo>
                <a:cubicBezTo>
                  <a:pt x="7042982" y="5683321"/>
                  <a:pt x="7046342" y="5702362"/>
                  <a:pt x="7048582" y="5720283"/>
                </a:cubicBezTo>
                <a:cubicBezTo>
                  <a:pt x="7053062" y="5776287"/>
                  <a:pt x="7049702" y="5834530"/>
                  <a:pt x="7065381" y="5888294"/>
                </a:cubicBezTo>
                <a:cubicBezTo>
                  <a:pt x="7085540" y="5955498"/>
                  <a:pt x="7067621" y="6023822"/>
                  <a:pt x="7078820" y="6091027"/>
                </a:cubicBezTo>
                <a:cubicBezTo>
                  <a:pt x="7083300" y="6123509"/>
                  <a:pt x="7086660" y="6166071"/>
                  <a:pt x="7109059" y="6187353"/>
                </a:cubicBezTo>
                <a:cubicBezTo>
                  <a:pt x="7132578" y="6209754"/>
                  <a:pt x="7140417" y="6238876"/>
                  <a:pt x="7137057" y="6264638"/>
                </a:cubicBezTo>
                <a:cubicBezTo>
                  <a:pt x="7129218" y="6312801"/>
                  <a:pt x="7148257" y="6357604"/>
                  <a:pt x="7147137" y="6404647"/>
                </a:cubicBezTo>
                <a:cubicBezTo>
                  <a:pt x="7147137" y="6447209"/>
                  <a:pt x="7152736" y="6489772"/>
                  <a:pt x="7156096" y="6533455"/>
                </a:cubicBezTo>
                <a:cubicBezTo>
                  <a:pt x="7159456" y="6574897"/>
                  <a:pt x="7162816" y="6616340"/>
                  <a:pt x="7166176" y="6657783"/>
                </a:cubicBezTo>
                <a:cubicBezTo>
                  <a:pt x="7166176" y="6663383"/>
                  <a:pt x="7168416" y="6670103"/>
                  <a:pt x="7171776" y="6674584"/>
                </a:cubicBezTo>
                <a:cubicBezTo>
                  <a:pt x="7194174" y="6702585"/>
                  <a:pt x="7206494" y="6732827"/>
                  <a:pt x="7188575" y="6768670"/>
                </a:cubicBezTo>
                <a:cubicBezTo>
                  <a:pt x="7186335" y="6772030"/>
                  <a:pt x="7189695" y="6777630"/>
                  <a:pt x="7189695" y="6782111"/>
                </a:cubicBezTo>
                <a:cubicBezTo>
                  <a:pt x="7190815" y="6821313"/>
                  <a:pt x="7190815" y="6861636"/>
                  <a:pt x="7191934" y="6900838"/>
                </a:cubicBezTo>
                <a:cubicBezTo>
                  <a:pt x="7195294" y="6990444"/>
                  <a:pt x="7187455" y="7078929"/>
                  <a:pt x="7177375" y="7168535"/>
                </a:cubicBezTo>
                <a:cubicBezTo>
                  <a:pt x="7176255" y="7177496"/>
                  <a:pt x="7177375" y="7192057"/>
                  <a:pt x="7182975" y="7197657"/>
                </a:cubicBezTo>
                <a:cubicBezTo>
                  <a:pt x="7212093" y="7222298"/>
                  <a:pt x="7210974" y="7254781"/>
                  <a:pt x="7210974" y="7287263"/>
                </a:cubicBezTo>
                <a:cubicBezTo>
                  <a:pt x="7210974" y="7328705"/>
                  <a:pt x="7241212" y="7367908"/>
                  <a:pt x="7280410" y="7373508"/>
                </a:cubicBezTo>
                <a:cubicBezTo>
                  <a:pt x="7308409" y="7377988"/>
                  <a:pt x="7321848" y="7388069"/>
                  <a:pt x="7314008" y="7418311"/>
                </a:cubicBezTo>
                <a:cubicBezTo>
                  <a:pt x="7324088" y="7418311"/>
                  <a:pt x="7331927" y="7420551"/>
                  <a:pt x="7338647" y="7419431"/>
                </a:cubicBezTo>
                <a:cubicBezTo>
                  <a:pt x="7378965" y="7413831"/>
                  <a:pt x="7420403" y="7431752"/>
                  <a:pt x="7460721" y="7417191"/>
                </a:cubicBezTo>
                <a:cubicBezTo>
                  <a:pt x="7503279" y="7439592"/>
                  <a:pt x="7541357" y="7421671"/>
                  <a:pt x="7580555" y="7407110"/>
                </a:cubicBezTo>
                <a:cubicBezTo>
                  <a:pt x="7588394" y="7404870"/>
                  <a:pt x="7598474" y="7405990"/>
                  <a:pt x="7605193" y="7410470"/>
                </a:cubicBezTo>
                <a:cubicBezTo>
                  <a:pt x="7662310" y="7438472"/>
                  <a:pt x="7721667" y="7456393"/>
                  <a:pt x="7783264" y="7467594"/>
                </a:cubicBezTo>
                <a:cubicBezTo>
                  <a:pt x="7796704" y="7469834"/>
                  <a:pt x="7811263" y="7479915"/>
                  <a:pt x="7817982" y="7489995"/>
                </a:cubicBezTo>
                <a:cubicBezTo>
                  <a:pt x="7838141" y="7523598"/>
                  <a:pt x="7842621" y="7526958"/>
                  <a:pt x="7880699" y="7523598"/>
                </a:cubicBezTo>
                <a:cubicBezTo>
                  <a:pt x="7890779" y="7522478"/>
                  <a:pt x="7903098" y="7524718"/>
                  <a:pt x="7913178" y="7529198"/>
                </a:cubicBezTo>
                <a:cubicBezTo>
                  <a:pt x="7938936" y="7540399"/>
                  <a:pt x="7963575" y="7554960"/>
                  <a:pt x="7989334" y="7567280"/>
                </a:cubicBezTo>
                <a:cubicBezTo>
                  <a:pt x="8013972" y="7578481"/>
                  <a:pt x="8039731" y="7581841"/>
                  <a:pt x="8067730" y="7577361"/>
                </a:cubicBezTo>
                <a:cubicBezTo>
                  <a:pt x="8091248" y="7575121"/>
                  <a:pt x="8119247" y="7576241"/>
                  <a:pt x="8141646" y="7586322"/>
                </a:cubicBezTo>
                <a:cubicBezTo>
                  <a:pt x="8161805" y="7595282"/>
                  <a:pt x="8178604" y="7594162"/>
                  <a:pt x="8199883" y="7593042"/>
                </a:cubicBezTo>
                <a:cubicBezTo>
                  <a:pt x="8220042" y="7593042"/>
                  <a:pt x="8241321" y="7607603"/>
                  <a:pt x="8261480" y="7615443"/>
                </a:cubicBezTo>
                <a:cubicBezTo>
                  <a:pt x="8265960" y="7616564"/>
                  <a:pt x="8271559" y="7616564"/>
                  <a:pt x="8274919" y="7615443"/>
                </a:cubicBezTo>
                <a:cubicBezTo>
                  <a:pt x="8311877" y="7591922"/>
                  <a:pt x="8339876" y="7613203"/>
                  <a:pt x="8366754" y="7635605"/>
                </a:cubicBezTo>
                <a:cubicBezTo>
                  <a:pt x="8374594" y="7642325"/>
                  <a:pt x="8383554" y="7649046"/>
                  <a:pt x="8392513" y="7652406"/>
                </a:cubicBezTo>
                <a:cubicBezTo>
                  <a:pt x="8420512" y="7660246"/>
                  <a:pt x="8439551" y="7677047"/>
                  <a:pt x="8445150" y="7705049"/>
                </a:cubicBezTo>
                <a:cubicBezTo>
                  <a:pt x="8480989" y="7705049"/>
                  <a:pt x="8513467" y="7705049"/>
                  <a:pt x="8545945" y="7705049"/>
                </a:cubicBezTo>
                <a:cubicBezTo>
                  <a:pt x="8548185" y="7696089"/>
                  <a:pt x="8549305" y="7689368"/>
                  <a:pt x="8551545" y="7681528"/>
                </a:cubicBezTo>
                <a:cubicBezTo>
                  <a:pt x="8560504" y="7681528"/>
                  <a:pt x="8570584" y="7679288"/>
                  <a:pt x="8578424" y="7681528"/>
                </a:cubicBezTo>
                <a:cubicBezTo>
                  <a:pt x="8671379" y="7699449"/>
                  <a:pt x="8765454" y="7718490"/>
                  <a:pt x="8858409" y="7737531"/>
                </a:cubicBezTo>
                <a:cubicBezTo>
                  <a:pt x="8925606" y="7752092"/>
                  <a:pt x="8990562" y="7772253"/>
                  <a:pt x="9059999" y="7770013"/>
                </a:cubicBezTo>
                <a:cubicBezTo>
                  <a:pt x="9100317" y="7768893"/>
                  <a:pt x="9140635" y="7775614"/>
                  <a:pt x="9179832" y="7780094"/>
                </a:cubicBezTo>
                <a:cubicBezTo>
                  <a:pt x="9234710" y="7787934"/>
                  <a:pt x="9288467" y="7798015"/>
                  <a:pt x="9343344" y="7804735"/>
                </a:cubicBezTo>
                <a:cubicBezTo>
                  <a:pt x="9454218" y="7817056"/>
                  <a:pt x="9565093" y="7829377"/>
                  <a:pt x="9674847" y="7840578"/>
                </a:cubicBezTo>
                <a:cubicBezTo>
                  <a:pt x="9770042" y="7850658"/>
                  <a:pt x="9864117" y="7858499"/>
                  <a:pt x="9959313" y="7868580"/>
                </a:cubicBezTo>
                <a:cubicBezTo>
                  <a:pt x="10058987" y="7879780"/>
                  <a:pt x="10159782" y="7892101"/>
                  <a:pt x="10259457" y="7903302"/>
                </a:cubicBezTo>
                <a:cubicBezTo>
                  <a:pt x="10372571" y="7915623"/>
                  <a:pt x="10484566" y="7926823"/>
                  <a:pt x="10596560" y="7940264"/>
                </a:cubicBezTo>
                <a:cubicBezTo>
                  <a:pt x="10702955" y="7953705"/>
                  <a:pt x="10808229" y="7968266"/>
                  <a:pt x="10913504" y="7986187"/>
                </a:cubicBezTo>
                <a:cubicBezTo>
                  <a:pt x="11000859" y="7999628"/>
                  <a:pt x="11087095" y="8017549"/>
                  <a:pt x="11173330" y="8034350"/>
                </a:cubicBezTo>
                <a:cubicBezTo>
                  <a:pt x="11273005" y="8054511"/>
                  <a:pt x="11373800" y="8073553"/>
                  <a:pt x="11474595" y="8093714"/>
                </a:cubicBezTo>
                <a:cubicBezTo>
                  <a:pt x="11568670" y="8112755"/>
                  <a:pt x="11661625" y="8132916"/>
                  <a:pt x="11754581" y="8150837"/>
                </a:cubicBezTo>
                <a:cubicBezTo>
                  <a:pt x="11829617" y="8164278"/>
                  <a:pt x="11902413" y="8185560"/>
                  <a:pt x="11979689" y="8182199"/>
                </a:cubicBezTo>
                <a:cubicBezTo>
                  <a:pt x="12013287" y="8181079"/>
                  <a:pt x="12048006" y="8187800"/>
                  <a:pt x="12080484" y="8197880"/>
                </a:cubicBezTo>
                <a:cubicBezTo>
                  <a:pt x="12147681" y="8216922"/>
                  <a:pt x="12212637" y="8243803"/>
                  <a:pt x="12284314" y="8249404"/>
                </a:cubicBezTo>
                <a:cubicBezTo>
                  <a:pt x="12341431" y="8255004"/>
                  <a:pt x="12398548" y="8268445"/>
                  <a:pt x="12456785" y="8269565"/>
                </a:cubicBezTo>
                <a:cubicBezTo>
                  <a:pt x="12569899" y="8272925"/>
                  <a:pt x="12683013" y="8270685"/>
                  <a:pt x="12797247" y="8270685"/>
                </a:cubicBezTo>
                <a:cubicBezTo>
                  <a:pt x="12809567" y="8270685"/>
                  <a:pt x="12821886" y="8268445"/>
                  <a:pt x="12834205" y="8267325"/>
                </a:cubicBezTo>
                <a:cubicBezTo>
                  <a:pt x="12843165" y="8163158"/>
                  <a:pt x="12839805" y="1431530"/>
                  <a:pt x="12829726" y="1396808"/>
                </a:cubicBezTo>
                <a:cubicBezTo>
                  <a:pt x="8760974" y="1396808"/>
                  <a:pt x="4691103" y="1396808"/>
                  <a:pt x="621231" y="1396808"/>
                </a:cubicBezTo>
                <a:close/>
                <a:moveTo>
                  <a:pt x="0" y="0"/>
                </a:moveTo>
                <a:cubicBezTo>
                  <a:pt x="4480303" y="0"/>
                  <a:pt x="8960605" y="0"/>
                  <a:pt x="13440908" y="0"/>
                </a:cubicBezTo>
                <a:cubicBezTo>
                  <a:pt x="13440908" y="2987648"/>
                  <a:pt x="13440908" y="5974177"/>
                  <a:pt x="13440908" y="8961825"/>
                </a:cubicBezTo>
                <a:cubicBezTo>
                  <a:pt x="13424107" y="8962945"/>
                  <a:pt x="13408426" y="8964065"/>
                  <a:pt x="13391625" y="8964065"/>
                </a:cubicBezTo>
                <a:cubicBezTo>
                  <a:pt x="8943804" y="8964065"/>
                  <a:pt x="4497104" y="8964065"/>
                  <a:pt x="49284" y="8964065"/>
                </a:cubicBezTo>
                <a:cubicBezTo>
                  <a:pt x="32482" y="8964065"/>
                  <a:pt x="16801" y="8962945"/>
                  <a:pt x="0" y="8961825"/>
                </a:cubicBezTo>
                <a:cubicBezTo>
                  <a:pt x="0" y="5974177"/>
                  <a:pt x="0" y="2987648"/>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98109163"/>
      </p:ext>
    </p:extLst>
  </p:cSld>
  <p:clrMapOvr>
    <a:masterClrMapping/>
  </p:clrMapOvr>
  <p:transition spd="slow">
    <p:push dir="u"/>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23_Custom 27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015696A-2FA3-48BB-A314-573F46C1C8A8}"/>
              </a:ext>
            </a:extLst>
          </p:cNvPr>
          <p:cNvSpPr>
            <a:spLocks noGrp="1"/>
          </p:cNvSpPr>
          <p:nvPr>
            <p:ph type="pic" sz="quarter" idx="18"/>
          </p:nvPr>
        </p:nvSpPr>
        <p:spPr>
          <a:xfrm>
            <a:off x="-1640571" y="-2888614"/>
            <a:ext cx="15470753" cy="10321800"/>
          </a:xfrm>
          <a:custGeom>
            <a:avLst/>
            <a:gdLst>
              <a:gd name="connsiteX0" fmla="*/ 0 w 15470753"/>
              <a:gd name="connsiteY0" fmla="*/ 0 h 10321800"/>
              <a:gd name="connsiteX1" fmla="*/ 15470753 w 15470753"/>
              <a:gd name="connsiteY1" fmla="*/ 0 h 10321800"/>
              <a:gd name="connsiteX2" fmla="*/ 15470753 w 15470753"/>
              <a:gd name="connsiteY2" fmla="*/ 10321800 h 10321800"/>
              <a:gd name="connsiteX3" fmla="*/ 0 w 15470753"/>
              <a:gd name="connsiteY3" fmla="*/ 10321800 h 10321800"/>
            </a:gdLst>
            <a:ahLst/>
            <a:cxnLst>
              <a:cxn ang="0">
                <a:pos x="connsiteX0" y="connsiteY0"/>
              </a:cxn>
              <a:cxn ang="0">
                <a:pos x="connsiteX1" y="connsiteY1"/>
              </a:cxn>
              <a:cxn ang="0">
                <a:pos x="connsiteX2" y="connsiteY2"/>
              </a:cxn>
              <a:cxn ang="0">
                <a:pos x="connsiteX3" y="connsiteY3"/>
              </a:cxn>
            </a:cxnLst>
            <a:rect l="l" t="t" r="r" b="b"/>
            <a:pathLst>
              <a:path w="15470753" h="10321800">
                <a:moveTo>
                  <a:pt x="0" y="0"/>
                </a:moveTo>
                <a:lnTo>
                  <a:pt x="15470753" y="0"/>
                </a:lnTo>
                <a:lnTo>
                  <a:pt x="15470753" y="10321800"/>
                </a:lnTo>
                <a:lnTo>
                  <a:pt x="0" y="10321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022CF56A-F62D-4D4B-AB21-E5F932487136}"/>
              </a:ext>
            </a:extLst>
          </p:cNvPr>
          <p:cNvSpPr>
            <a:spLocks noGrp="1"/>
          </p:cNvSpPr>
          <p:nvPr>
            <p:ph type="pic" sz="quarter" idx="17"/>
          </p:nvPr>
        </p:nvSpPr>
        <p:spPr>
          <a:xfrm>
            <a:off x="-1640571" y="-2888614"/>
            <a:ext cx="15473142" cy="10321800"/>
          </a:xfrm>
          <a:custGeom>
            <a:avLst/>
            <a:gdLst>
              <a:gd name="connsiteX0" fmla="*/ 36827 w 15473142"/>
              <a:gd name="connsiteY0" fmla="*/ 0 h 10321800"/>
              <a:gd name="connsiteX1" fmla="*/ 610956 w 15473142"/>
              <a:gd name="connsiteY1" fmla="*/ 0 h 10321800"/>
              <a:gd name="connsiteX2" fmla="*/ 656282 w 15473142"/>
              <a:gd name="connsiteY2" fmla="*/ 0 h 10321800"/>
              <a:gd name="connsiteX3" fmla="*/ 656282 w 15473142"/>
              <a:gd name="connsiteY3" fmla="*/ 6899457 h 10321800"/>
              <a:gd name="connsiteX4" fmla="*/ 684611 w 15473142"/>
              <a:gd name="connsiteY4" fmla="*/ 6877737 h 10321800"/>
              <a:gd name="connsiteX5" fmla="*/ 830976 w 15473142"/>
              <a:gd name="connsiteY5" fmla="*/ 6747416 h 10321800"/>
              <a:gd name="connsiteX6" fmla="*/ 865914 w 15473142"/>
              <a:gd name="connsiteY6" fmla="*/ 6723807 h 10321800"/>
              <a:gd name="connsiteX7" fmla="*/ 1017945 w 15473142"/>
              <a:gd name="connsiteY7" fmla="*/ 6650148 h 10321800"/>
              <a:gd name="connsiteX8" fmla="*/ 1059494 w 15473142"/>
              <a:gd name="connsiteY8" fmla="*/ 6624650 h 10321800"/>
              <a:gd name="connsiteX9" fmla="*/ 1159589 w 15473142"/>
              <a:gd name="connsiteY9" fmla="*/ 6586876 h 10321800"/>
              <a:gd name="connsiteX10" fmla="*/ 1202082 w 15473142"/>
              <a:gd name="connsiteY10" fmla="*/ 6565156 h 10321800"/>
              <a:gd name="connsiteX11" fmla="*/ 1298399 w 15473142"/>
              <a:gd name="connsiteY11" fmla="*/ 6475442 h 10321800"/>
              <a:gd name="connsiteX12" fmla="*/ 1310675 w 15473142"/>
              <a:gd name="connsiteY12" fmla="*/ 6465998 h 10321800"/>
              <a:gd name="connsiteX13" fmla="*/ 1420213 w 15473142"/>
              <a:gd name="connsiteY13" fmla="*/ 6394227 h 10321800"/>
              <a:gd name="connsiteX14" fmla="*/ 1448542 w 15473142"/>
              <a:gd name="connsiteY14" fmla="*/ 6386673 h 10321800"/>
              <a:gd name="connsiteX15" fmla="*/ 1500478 w 15473142"/>
              <a:gd name="connsiteY15" fmla="*/ 6364952 h 10321800"/>
              <a:gd name="connsiteX16" fmla="*/ 1644010 w 15473142"/>
              <a:gd name="connsiteY16" fmla="*/ 6219522 h 10321800"/>
              <a:gd name="connsiteX17" fmla="*/ 1767712 w 15473142"/>
              <a:gd name="connsiteY17" fmla="*/ 6064647 h 10321800"/>
              <a:gd name="connsiteX18" fmla="*/ 1786598 w 15473142"/>
              <a:gd name="connsiteY18" fmla="*/ 6046705 h 10321800"/>
              <a:gd name="connsiteX19" fmla="*/ 1889525 w 15473142"/>
              <a:gd name="connsiteY19" fmla="*/ 5976822 h 10321800"/>
              <a:gd name="connsiteX20" fmla="*/ 1918798 w 15473142"/>
              <a:gd name="connsiteY20" fmla="*/ 5954158 h 10321800"/>
              <a:gd name="connsiteX21" fmla="*/ 1976400 w 15473142"/>
              <a:gd name="connsiteY21" fmla="*/ 5945659 h 10321800"/>
              <a:gd name="connsiteX22" fmla="*/ 2081216 w 15473142"/>
              <a:gd name="connsiteY22" fmla="*/ 5961713 h 10321800"/>
              <a:gd name="connsiteX23" fmla="*/ 2201141 w 15473142"/>
              <a:gd name="connsiteY23" fmla="*/ 5998543 h 10321800"/>
              <a:gd name="connsiteX24" fmla="*/ 2311623 w 15473142"/>
              <a:gd name="connsiteY24" fmla="*/ 6131697 h 10321800"/>
              <a:gd name="connsiteX25" fmla="*/ 2416439 w 15473142"/>
              <a:gd name="connsiteY25" fmla="*/ 6211967 h 10321800"/>
              <a:gd name="connsiteX26" fmla="*/ 2523144 w 15473142"/>
              <a:gd name="connsiteY26" fmla="*/ 6273350 h 10321800"/>
              <a:gd name="connsiteX27" fmla="*/ 2597743 w 15473142"/>
              <a:gd name="connsiteY27" fmla="*/ 6313957 h 10321800"/>
              <a:gd name="connsiteX28" fmla="*/ 2634570 w 15473142"/>
              <a:gd name="connsiteY28" fmla="*/ 6336622 h 10321800"/>
              <a:gd name="connsiteX29" fmla="*/ 2676119 w 15473142"/>
              <a:gd name="connsiteY29" fmla="*/ 6359286 h 10321800"/>
              <a:gd name="connsiteX30" fmla="*/ 2786601 w 15473142"/>
              <a:gd name="connsiteY30" fmla="*/ 6393283 h 10321800"/>
              <a:gd name="connsiteX31" fmla="*/ 2824373 w 15473142"/>
              <a:gd name="connsiteY31" fmla="*/ 6396116 h 10321800"/>
              <a:gd name="connsiteX32" fmla="*/ 2980181 w 15473142"/>
              <a:gd name="connsiteY32" fmla="*/ 6410281 h 10321800"/>
              <a:gd name="connsiteX33" fmla="*/ 3085941 w 15473142"/>
              <a:gd name="connsiteY33" fmla="*/ 6446167 h 10321800"/>
              <a:gd name="connsiteX34" fmla="*/ 3111437 w 15473142"/>
              <a:gd name="connsiteY34" fmla="*/ 6443334 h 10321800"/>
              <a:gd name="connsiteX35" fmla="*/ 3193590 w 15473142"/>
              <a:gd name="connsiteY35" fmla="*/ 6405560 h 10321800"/>
              <a:gd name="connsiteX36" fmla="*/ 3275743 w 15473142"/>
              <a:gd name="connsiteY36" fmla="*/ 6381951 h 10321800"/>
              <a:gd name="connsiteX37" fmla="*/ 3343733 w 15473142"/>
              <a:gd name="connsiteY37" fmla="*/ 6361175 h 10321800"/>
              <a:gd name="connsiteX38" fmla="*/ 3413610 w 15473142"/>
              <a:gd name="connsiteY38" fmla="*/ 6346065 h 10321800"/>
              <a:gd name="connsiteX39" fmla="*/ 3522203 w 15473142"/>
              <a:gd name="connsiteY39" fmla="*/ 6298848 h 10321800"/>
              <a:gd name="connsiteX40" fmla="*/ 3639295 w 15473142"/>
              <a:gd name="connsiteY40" fmla="*/ 6254463 h 10321800"/>
              <a:gd name="connsiteX41" fmla="*/ 3668568 w 15473142"/>
              <a:gd name="connsiteY41" fmla="*/ 6249741 h 10321800"/>
              <a:gd name="connsiteX42" fmla="*/ 3870647 w 15473142"/>
              <a:gd name="connsiteY42" fmla="*/ 6134530 h 10321800"/>
              <a:gd name="connsiteX43" fmla="*/ 4013234 w 15473142"/>
              <a:gd name="connsiteY43" fmla="*/ 6045760 h 10321800"/>
              <a:gd name="connsiteX44" fmla="*/ 4183207 w 15473142"/>
              <a:gd name="connsiteY44" fmla="*/ 5954158 h 10321800"/>
              <a:gd name="connsiteX45" fmla="*/ 4327683 w 15473142"/>
              <a:gd name="connsiteY45" fmla="*/ 5905996 h 10321800"/>
              <a:gd name="connsiteX46" fmla="*/ 4424945 w 15473142"/>
              <a:gd name="connsiteY46" fmla="*/ 5905996 h 10321800"/>
              <a:gd name="connsiteX47" fmla="*/ 4522207 w 15473142"/>
              <a:gd name="connsiteY47" fmla="*/ 5897497 h 10321800"/>
              <a:gd name="connsiteX48" fmla="*/ 4680848 w 15473142"/>
              <a:gd name="connsiteY48" fmla="*/ 5868222 h 10321800"/>
              <a:gd name="connsiteX49" fmla="*/ 4738449 w 15473142"/>
              <a:gd name="connsiteY49" fmla="*/ 5840835 h 10321800"/>
              <a:gd name="connsiteX50" fmla="*/ 4944305 w 15473142"/>
              <a:gd name="connsiteY50" fmla="*/ 5787007 h 10321800"/>
              <a:gd name="connsiteX51" fmla="*/ 5031179 w 15473142"/>
              <a:gd name="connsiteY51" fmla="*/ 5770009 h 10321800"/>
              <a:gd name="connsiteX52" fmla="*/ 5108611 w 15473142"/>
              <a:gd name="connsiteY52" fmla="*/ 5756788 h 10321800"/>
              <a:gd name="connsiteX53" fmla="*/ 5152049 w 15473142"/>
              <a:gd name="connsiteY53" fmla="*/ 5747344 h 10321800"/>
              <a:gd name="connsiteX54" fmla="*/ 5185099 w 15473142"/>
              <a:gd name="connsiteY54" fmla="*/ 5741678 h 10321800"/>
              <a:gd name="connsiteX55" fmla="*/ 5561871 w 15473142"/>
              <a:gd name="connsiteY55" fmla="*/ 5734123 h 10321800"/>
              <a:gd name="connsiteX56" fmla="*/ 5661021 w 15473142"/>
              <a:gd name="connsiteY56" fmla="*/ 5751122 h 10321800"/>
              <a:gd name="connsiteX57" fmla="*/ 5810219 w 15473142"/>
              <a:gd name="connsiteY57" fmla="*/ 5786063 h 10321800"/>
              <a:gd name="connsiteX58" fmla="*/ 5919757 w 15473142"/>
              <a:gd name="connsiteY58" fmla="*/ 5812505 h 10321800"/>
              <a:gd name="connsiteX59" fmla="*/ 5972637 w 15473142"/>
              <a:gd name="connsiteY59" fmla="*/ 5788896 h 10321800"/>
              <a:gd name="connsiteX60" fmla="*/ 6017963 w 15473142"/>
              <a:gd name="connsiteY60" fmla="*/ 5742622 h 10321800"/>
              <a:gd name="connsiteX61" fmla="*/ 6073676 w 15473142"/>
              <a:gd name="connsiteY61" fmla="*/ 5700126 h 10321800"/>
              <a:gd name="connsiteX62" fmla="*/ 6173771 w 15473142"/>
              <a:gd name="connsiteY62" fmla="*/ 5640632 h 10321800"/>
              <a:gd name="connsiteX63" fmla="*/ 6283309 w 15473142"/>
              <a:gd name="connsiteY63" fmla="*/ 5596247 h 10321800"/>
              <a:gd name="connsiteX64" fmla="*/ 6313526 w 15473142"/>
              <a:gd name="connsiteY64" fmla="*/ 5583026 h 10321800"/>
              <a:gd name="connsiteX65" fmla="*/ 6416453 w 15473142"/>
              <a:gd name="connsiteY65" fmla="*/ 5538642 h 10321800"/>
              <a:gd name="connsiteX66" fmla="*/ 6510882 w 15473142"/>
              <a:gd name="connsiteY66" fmla="*/ 5485758 h 10321800"/>
              <a:gd name="connsiteX67" fmla="*/ 6662914 w 15473142"/>
              <a:gd name="connsiteY67" fmla="*/ 5389434 h 10321800"/>
              <a:gd name="connsiteX68" fmla="*/ 6758287 w 15473142"/>
              <a:gd name="connsiteY68" fmla="*/ 5338438 h 10321800"/>
              <a:gd name="connsiteX69" fmla="*/ 6789448 w 15473142"/>
              <a:gd name="connsiteY69" fmla="*/ 5319551 h 10321800"/>
              <a:gd name="connsiteX70" fmla="*/ 6853660 w 15473142"/>
              <a:gd name="connsiteY70" fmla="*/ 5261946 h 10321800"/>
              <a:gd name="connsiteX71" fmla="*/ 6915039 w 15473142"/>
              <a:gd name="connsiteY71" fmla="*/ 5207173 h 10321800"/>
              <a:gd name="connsiteX72" fmla="*/ 6972641 w 15473142"/>
              <a:gd name="connsiteY72" fmla="*/ 5173176 h 10321800"/>
              <a:gd name="connsiteX73" fmla="*/ 7032131 w 15473142"/>
              <a:gd name="connsiteY73" fmla="*/ 5150512 h 10321800"/>
              <a:gd name="connsiteX74" fmla="*/ 7367354 w 15473142"/>
              <a:gd name="connsiteY74" fmla="*/ 5016414 h 10321800"/>
              <a:gd name="connsiteX75" fmla="*/ 7387184 w 15473142"/>
              <a:gd name="connsiteY75" fmla="*/ 5005082 h 10321800"/>
              <a:gd name="connsiteX76" fmla="*/ 7468393 w 15473142"/>
              <a:gd name="connsiteY76" fmla="*/ 4978640 h 10321800"/>
              <a:gd name="connsiteX77" fmla="*/ 7490111 w 15473142"/>
              <a:gd name="connsiteY77" fmla="*/ 4972974 h 10321800"/>
              <a:gd name="connsiteX78" fmla="*/ 7627978 w 15473142"/>
              <a:gd name="connsiteY78" fmla="*/ 4990916 h 10321800"/>
              <a:gd name="connsiteX79" fmla="*/ 7679914 w 15473142"/>
              <a:gd name="connsiteY79" fmla="*/ 5032467 h 10321800"/>
              <a:gd name="connsiteX80" fmla="*/ 7687468 w 15473142"/>
              <a:gd name="connsiteY80" fmla="*/ 5040967 h 10321800"/>
              <a:gd name="connsiteX81" fmla="*/ 7733739 w 15473142"/>
              <a:gd name="connsiteY81" fmla="*/ 5102350 h 10321800"/>
              <a:gd name="connsiteX82" fmla="*/ 7759234 w 15473142"/>
              <a:gd name="connsiteY82" fmla="*/ 5142958 h 10321800"/>
              <a:gd name="connsiteX83" fmla="*/ 7806449 w 15473142"/>
              <a:gd name="connsiteY83" fmla="*/ 5204340 h 10321800"/>
              <a:gd name="connsiteX84" fmla="*/ 7847998 w 15473142"/>
              <a:gd name="connsiteY84" fmla="*/ 5210006 h 10321800"/>
              <a:gd name="connsiteX85" fmla="*/ 7888602 w 15473142"/>
              <a:gd name="connsiteY85" fmla="*/ 5220394 h 10321800"/>
              <a:gd name="connsiteX86" fmla="*/ 8005694 w 15473142"/>
              <a:gd name="connsiteY86" fmla="*/ 5325218 h 10321800"/>
              <a:gd name="connsiteX87" fmla="*/ 8048187 w 15473142"/>
              <a:gd name="connsiteY87" fmla="*/ 5394155 h 10321800"/>
              <a:gd name="connsiteX88" fmla="*/ 8107677 w 15473142"/>
              <a:gd name="connsiteY88" fmla="*/ 5505589 h 10321800"/>
              <a:gd name="connsiteX89" fmla="*/ 8153948 w 15473142"/>
              <a:gd name="connsiteY89" fmla="*/ 5596247 h 10321800"/>
              <a:gd name="connsiteX90" fmla="*/ 8200218 w 15473142"/>
              <a:gd name="connsiteY90" fmla="*/ 5715236 h 10321800"/>
              <a:gd name="connsiteX91" fmla="*/ 8205884 w 15473142"/>
              <a:gd name="connsiteY91" fmla="*/ 5729401 h 10321800"/>
              <a:gd name="connsiteX92" fmla="*/ 8265374 w 15473142"/>
              <a:gd name="connsiteY92" fmla="*/ 5813449 h 10321800"/>
              <a:gd name="connsiteX93" fmla="*/ 8620427 w 15473142"/>
              <a:gd name="connsiteY93" fmla="*/ 5994765 h 10321800"/>
              <a:gd name="connsiteX94" fmla="*/ 8736575 w 15473142"/>
              <a:gd name="connsiteY94" fmla="*/ 6037261 h 10321800"/>
              <a:gd name="connsiteX95" fmla="*/ 8849889 w 15473142"/>
              <a:gd name="connsiteY95" fmla="*/ 6057093 h 10321800"/>
              <a:gd name="connsiteX96" fmla="*/ 8981146 w 15473142"/>
              <a:gd name="connsiteY96" fmla="*/ 6050482 h 10321800"/>
              <a:gd name="connsiteX97" fmla="*/ 9028360 w 15473142"/>
              <a:gd name="connsiteY97" fmla="*/ 6038206 h 10321800"/>
              <a:gd name="connsiteX98" fmla="*/ 9114291 w 15473142"/>
              <a:gd name="connsiteY98" fmla="*/ 6011764 h 10321800"/>
              <a:gd name="connsiteX99" fmla="*/ 9354140 w 15473142"/>
              <a:gd name="connsiteY99" fmla="*/ 5926772 h 10321800"/>
              <a:gd name="connsiteX100" fmla="*/ 9461790 w 15473142"/>
              <a:gd name="connsiteY100" fmla="*/ 5874832 h 10321800"/>
              <a:gd name="connsiteX101" fmla="*/ 9477842 w 15473142"/>
              <a:gd name="connsiteY101" fmla="*/ 5864444 h 10321800"/>
              <a:gd name="connsiteX102" fmla="*/ 9569439 w 15473142"/>
              <a:gd name="connsiteY102" fmla="*/ 5803061 h 10321800"/>
              <a:gd name="connsiteX103" fmla="*/ 9775294 w 15473142"/>
              <a:gd name="connsiteY103" fmla="*/ 5702015 h 10321800"/>
              <a:gd name="connsiteX104" fmla="*/ 9889553 w 15473142"/>
              <a:gd name="connsiteY104" fmla="*/ 5666130 h 10321800"/>
              <a:gd name="connsiteX105" fmla="*/ 10016088 w 15473142"/>
              <a:gd name="connsiteY105" fmla="*/ 5607580 h 10321800"/>
              <a:gd name="connsiteX106" fmla="*/ 10034029 w 15473142"/>
              <a:gd name="connsiteY106" fmla="*/ 5593414 h 10321800"/>
              <a:gd name="connsiteX107" fmla="*/ 10153010 w 15473142"/>
              <a:gd name="connsiteY107" fmla="*/ 5508422 h 10321800"/>
              <a:gd name="connsiteX108" fmla="*/ 10254049 w 15473142"/>
              <a:gd name="connsiteY108" fmla="*/ 5451761 h 10321800"/>
              <a:gd name="connsiteX109" fmla="*/ 10280489 w 15473142"/>
              <a:gd name="connsiteY109" fmla="*/ 5447039 h 10321800"/>
              <a:gd name="connsiteX110" fmla="*/ 10394748 w 15473142"/>
              <a:gd name="connsiteY110" fmla="*/ 5476314 h 10321800"/>
              <a:gd name="connsiteX111" fmla="*/ 10475957 w 15473142"/>
              <a:gd name="connsiteY111" fmla="*/ 5518810 h 10321800"/>
              <a:gd name="connsiteX112" fmla="*/ 10492010 w 15473142"/>
              <a:gd name="connsiteY112" fmla="*/ 5532976 h 10321800"/>
              <a:gd name="connsiteX113" fmla="*/ 10502397 w 15473142"/>
              <a:gd name="connsiteY113" fmla="*/ 5561306 h 10321800"/>
              <a:gd name="connsiteX114" fmla="*/ 10544891 w 15473142"/>
              <a:gd name="connsiteY114" fmla="*/ 5602858 h 10321800"/>
              <a:gd name="connsiteX115" fmla="*/ 10554333 w 15473142"/>
              <a:gd name="connsiteY115" fmla="*/ 5672740 h 10321800"/>
              <a:gd name="connsiteX116" fmla="*/ 10624211 w 15473142"/>
              <a:gd name="connsiteY116" fmla="*/ 5723735 h 10321800"/>
              <a:gd name="connsiteX117" fmla="*/ 10648763 w 15473142"/>
              <a:gd name="connsiteY117" fmla="*/ 5777564 h 10321800"/>
              <a:gd name="connsiteX118" fmla="*/ 10681813 w 15473142"/>
              <a:gd name="connsiteY118" fmla="*/ 5833281 h 10321800"/>
              <a:gd name="connsiteX119" fmla="*/ 10831955 w 15473142"/>
              <a:gd name="connsiteY119" fmla="*/ 5904107 h 10321800"/>
              <a:gd name="connsiteX120" fmla="*/ 10980208 w 15473142"/>
              <a:gd name="connsiteY120" fmla="*/ 5969268 h 10321800"/>
              <a:gd name="connsiteX121" fmla="*/ 11119963 w 15473142"/>
              <a:gd name="connsiteY121" fmla="*/ 6012708 h 10321800"/>
              <a:gd name="connsiteX122" fmla="*/ 11305044 w 15473142"/>
              <a:gd name="connsiteY122" fmla="*/ 6076924 h 10321800"/>
              <a:gd name="connsiteX123" fmla="*/ 11583610 w 15473142"/>
              <a:gd name="connsiteY123" fmla="*/ 6192135 h 10321800"/>
              <a:gd name="connsiteX124" fmla="*/ 11662930 w 15473142"/>
              <a:gd name="connsiteY124" fmla="*/ 6216689 h 10321800"/>
              <a:gd name="connsiteX125" fmla="*/ 11814017 w 15473142"/>
              <a:gd name="connsiteY125" fmla="*/ 6274294 h 10321800"/>
              <a:gd name="connsiteX126" fmla="*/ 11853677 w 15473142"/>
              <a:gd name="connsiteY126" fmla="*/ 6285627 h 10321800"/>
              <a:gd name="connsiteX127" fmla="*/ 11934886 w 15473142"/>
              <a:gd name="connsiteY127" fmla="*/ 6312068 h 10321800"/>
              <a:gd name="connsiteX128" fmla="*/ 12012318 w 15473142"/>
              <a:gd name="connsiteY128" fmla="*/ 6337566 h 10321800"/>
              <a:gd name="connsiteX129" fmla="*/ 12047257 w 15473142"/>
              <a:gd name="connsiteY129" fmla="*/ 6352676 h 10321800"/>
              <a:gd name="connsiteX130" fmla="*/ 12122800 w 15473142"/>
              <a:gd name="connsiteY130" fmla="*/ 6385728 h 10321800"/>
              <a:gd name="connsiteX131" fmla="*/ 12194566 w 15473142"/>
              <a:gd name="connsiteY131" fmla="*/ 6415948 h 10321800"/>
              <a:gd name="connsiteX132" fmla="*/ 12304104 w 15473142"/>
              <a:gd name="connsiteY132" fmla="*/ 6457499 h 10321800"/>
              <a:gd name="connsiteX133" fmla="*/ 12453301 w 15473142"/>
              <a:gd name="connsiteY133" fmla="*/ 6509439 h 10321800"/>
              <a:gd name="connsiteX134" fmla="*/ 12499572 w 15473142"/>
              <a:gd name="connsiteY134" fmla="*/ 6518882 h 10321800"/>
              <a:gd name="connsiteX135" fmla="*/ 12536399 w 15473142"/>
              <a:gd name="connsiteY135" fmla="*/ 6524548 h 10321800"/>
              <a:gd name="connsiteX136" fmla="*/ 12595889 w 15473142"/>
              <a:gd name="connsiteY136" fmla="*/ 6500939 h 10321800"/>
              <a:gd name="connsiteX137" fmla="*/ 12606276 w 15473142"/>
              <a:gd name="connsiteY137" fmla="*/ 6487719 h 10321800"/>
              <a:gd name="connsiteX138" fmla="*/ 12647825 w 15473142"/>
              <a:gd name="connsiteY138" fmla="*/ 6540602 h 10321800"/>
              <a:gd name="connsiteX139" fmla="*/ 12714870 w 15473142"/>
              <a:gd name="connsiteY139" fmla="*/ 6499995 h 10321800"/>
              <a:gd name="connsiteX140" fmla="*/ 12731867 w 15473142"/>
              <a:gd name="connsiteY140" fmla="*/ 6547213 h 10321800"/>
              <a:gd name="connsiteX141" fmla="*/ 12744143 w 15473142"/>
              <a:gd name="connsiteY141" fmla="*/ 6592542 h 10321800"/>
              <a:gd name="connsiteX142" fmla="*/ 12783803 w 15473142"/>
              <a:gd name="connsiteY142" fmla="*/ 6592542 h 10321800"/>
              <a:gd name="connsiteX143" fmla="*/ 12799856 w 15473142"/>
              <a:gd name="connsiteY143" fmla="*/ 6548157 h 10321800"/>
              <a:gd name="connsiteX144" fmla="*/ 12925447 w 15473142"/>
              <a:gd name="connsiteY144" fmla="*/ 6610485 h 10321800"/>
              <a:gd name="connsiteX145" fmla="*/ 12962274 w 15473142"/>
              <a:gd name="connsiteY145" fmla="*/ 6566100 h 10321800"/>
              <a:gd name="connsiteX146" fmla="*/ 12994380 w 15473142"/>
              <a:gd name="connsiteY146" fmla="*/ 6611429 h 10321800"/>
              <a:gd name="connsiteX147" fmla="*/ 13084087 w 15473142"/>
              <a:gd name="connsiteY147" fmla="*/ 6600097 h 10321800"/>
              <a:gd name="connsiteX148" fmla="*/ 13087865 w 15473142"/>
              <a:gd name="connsiteY148" fmla="*/ 6601041 h 10321800"/>
              <a:gd name="connsiteX149" fmla="*/ 13204957 w 15473142"/>
              <a:gd name="connsiteY149" fmla="*/ 6628427 h 10321800"/>
              <a:gd name="connsiteX150" fmla="*/ 13247450 w 15473142"/>
              <a:gd name="connsiteY150" fmla="*/ 6610485 h 10321800"/>
              <a:gd name="connsiteX151" fmla="*/ 13255948 w 15473142"/>
              <a:gd name="connsiteY151" fmla="*/ 6510383 h 10321800"/>
              <a:gd name="connsiteX152" fmla="*/ 13288998 w 15473142"/>
              <a:gd name="connsiteY152" fmla="*/ 6427280 h 10321800"/>
              <a:gd name="connsiteX153" fmla="*/ 13323937 w 15473142"/>
              <a:gd name="connsiteY153" fmla="*/ 6330011 h 10321800"/>
              <a:gd name="connsiteX154" fmla="*/ 13388149 w 15473142"/>
              <a:gd name="connsiteY154" fmla="*/ 6205356 h 10321800"/>
              <a:gd name="connsiteX155" fmla="*/ 13432531 w 15473142"/>
              <a:gd name="connsiteY155" fmla="*/ 6154361 h 10321800"/>
              <a:gd name="connsiteX156" fmla="*/ 13461804 w 15473142"/>
              <a:gd name="connsiteY156" fmla="*/ 6130752 h 10321800"/>
              <a:gd name="connsiteX157" fmla="*/ 13494854 w 15473142"/>
              <a:gd name="connsiteY157" fmla="*/ 6141140 h 10321800"/>
              <a:gd name="connsiteX158" fmla="*/ 13522238 w 15473142"/>
              <a:gd name="connsiteY158" fmla="*/ 6190247 h 10321800"/>
              <a:gd name="connsiteX159" fmla="*/ 13535458 w 15473142"/>
              <a:gd name="connsiteY159" fmla="*/ 6231798 h 10321800"/>
              <a:gd name="connsiteX160" fmla="*/ 13543012 w 15473142"/>
              <a:gd name="connsiteY160" fmla="*/ 6268628 h 10321800"/>
              <a:gd name="connsiteX161" fmla="*/ 13573230 w 15473142"/>
              <a:gd name="connsiteY161" fmla="*/ 6281849 h 10321800"/>
              <a:gd name="connsiteX162" fmla="*/ 13667659 w 15473142"/>
              <a:gd name="connsiteY162" fmla="*/ 6233687 h 10321800"/>
              <a:gd name="connsiteX163" fmla="*/ 13700709 w 15473142"/>
              <a:gd name="connsiteY163" fmla="*/ 6194024 h 10321800"/>
              <a:gd name="connsiteX164" fmla="*/ 13718650 w 15473142"/>
              <a:gd name="connsiteY164" fmla="*/ 6175137 h 10321800"/>
              <a:gd name="connsiteX165" fmla="*/ 13761144 w 15473142"/>
              <a:gd name="connsiteY165" fmla="*/ 6176081 h 10321800"/>
              <a:gd name="connsiteX166" fmla="*/ 13804581 w 15473142"/>
              <a:gd name="connsiteY166" fmla="*/ 6182692 h 10321800"/>
              <a:gd name="connsiteX167" fmla="*/ 13969832 w 15473142"/>
              <a:gd name="connsiteY167" fmla="*/ 6085423 h 10321800"/>
              <a:gd name="connsiteX168" fmla="*/ 13981163 w 15473142"/>
              <a:gd name="connsiteY168" fmla="*/ 6075035 h 10321800"/>
              <a:gd name="connsiteX169" fmla="*/ 14040654 w 15473142"/>
              <a:gd name="connsiteY169" fmla="*/ 5954158 h 10321800"/>
              <a:gd name="connsiteX170" fmla="*/ 14061428 w 15473142"/>
              <a:gd name="connsiteY170" fmla="*/ 5882387 h 10321800"/>
              <a:gd name="connsiteX171" fmla="*/ 14090701 w 15473142"/>
              <a:gd name="connsiteY171" fmla="*/ 5840835 h 10321800"/>
              <a:gd name="connsiteX172" fmla="*/ 14153968 w 15473142"/>
              <a:gd name="connsiteY172" fmla="*/ 5773786 h 10321800"/>
              <a:gd name="connsiteX173" fmla="*/ 14195517 w 15473142"/>
              <a:gd name="connsiteY173" fmla="*/ 5763398 h 10321800"/>
              <a:gd name="connsiteX174" fmla="*/ 14330551 w 15473142"/>
              <a:gd name="connsiteY174" fmla="*/ 5572639 h 10321800"/>
              <a:gd name="connsiteX175" fmla="*/ 14431590 w 15473142"/>
              <a:gd name="connsiteY175" fmla="*/ 5489535 h 10321800"/>
              <a:gd name="connsiteX176" fmla="*/ 14460863 w 15473142"/>
              <a:gd name="connsiteY176" fmla="*/ 5457427 h 10321800"/>
              <a:gd name="connsiteX177" fmla="*/ 14464640 w 15473142"/>
              <a:gd name="connsiteY177" fmla="*/ 5443262 h 10321800"/>
              <a:gd name="connsiteX178" fmla="*/ 14527907 w 15473142"/>
              <a:gd name="connsiteY178" fmla="*/ 5368658 h 10321800"/>
              <a:gd name="connsiteX179" fmla="*/ 14603451 w 15473142"/>
              <a:gd name="connsiteY179" fmla="*/ 5340327 h 10321800"/>
              <a:gd name="connsiteX180" fmla="*/ 14629891 w 15473142"/>
              <a:gd name="connsiteY180" fmla="*/ 5311997 h 10321800"/>
              <a:gd name="connsiteX181" fmla="*/ 14656331 w 15473142"/>
              <a:gd name="connsiteY181" fmla="*/ 5227005 h 10321800"/>
              <a:gd name="connsiteX182" fmla="*/ 14691270 w 15473142"/>
              <a:gd name="connsiteY182" fmla="*/ 5176954 h 10321800"/>
              <a:gd name="connsiteX183" fmla="*/ 14711100 w 15473142"/>
              <a:gd name="connsiteY183" fmla="*/ 5145791 h 10321800"/>
              <a:gd name="connsiteX184" fmla="*/ 14740373 w 15473142"/>
              <a:gd name="connsiteY184" fmla="*/ 5092906 h 10321800"/>
              <a:gd name="connsiteX185" fmla="*/ 14781921 w 15473142"/>
              <a:gd name="connsiteY185" fmla="*/ 5035301 h 10321800"/>
              <a:gd name="connsiteX186" fmla="*/ 14792309 w 15473142"/>
              <a:gd name="connsiteY186" fmla="*/ 5011692 h 10321800"/>
              <a:gd name="connsiteX187" fmla="*/ 14843300 w 15473142"/>
              <a:gd name="connsiteY187" fmla="*/ 4956920 h 10321800"/>
              <a:gd name="connsiteX188" fmla="*/ 14873518 w 15473142"/>
              <a:gd name="connsiteY188" fmla="*/ 4870983 h 10321800"/>
              <a:gd name="connsiteX189" fmla="*/ 14872573 w 15473142"/>
              <a:gd name="connsiteY189" fmla="*/ 67049 h 10321800"/>
              <a:gd name="connsiteX190" fmla="*/ 14872573 w 15473142"/>
              <a:gd name="connsiteY190" fmla="*/ 13221 h 10321800"/>
              <a:gd name="connsiteX191" fmla="*/ 15469365 w 15473142"/>
              <a:gd name="connsiteY191" fmla="*/ 13221 h 10321800"/>
              <a:gd name="connsiteX192" fmla="*/ 15472198 w 15473142"/>
              <a:gd name="connsiteY192" fmla="*/ 33052 h 10321800"/>
              <a:gd name="connsiteX193" fmla="*/ 15473142 w 15473142"/>
              <a:gd name="connsiteY193" fmla="*/ 74604 h 10321800"/>
              <a:gd name="connsiteX194" fmla="*/ 15472198 w 15473142"/>
              <a:gd name="connsiteY194" fmla="*/ 10265139 h 10321800"/>
              <a:gd name="connsiteX195" fmla="*/ 15471253 w 15473142"/>
              <a:gd name="connsiteY195" fmla="*/ 10321800 h 10321800"/>
              <a:gd name="connsiteX196" fmla="*/ 0 w 15473142"/>
              <a:gd name="connsiteY196" fmla="*/ 10321800 h 10321800"/>
              <a:gd name="connsiteX197" fmla="*/ 0 w 15473142"/>
              <a:gd name="connsiteY197" fmla="*/ 1889 h 10321800"/>
              <a:gd name="connsiteX198" fmla="*/ 36827 w 15473142"/>
              <a:gd name="connsiteY198" fmla="*/ 0 h 1032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5473142" h="10321800">
                <a:moveTo>
                  <a:pt x="36827" y="0"/>
                </a:moveTo>
                <a:cubicBezTo>
                  <a:pt x="228518" y="0"/>
                  <a:pt x="420209" y="0"/>
                  <a:pt x="610956" y="0"/>
                </a:cubicBezTo>
                <a:cubicBezTo>
                  <a:pt x="625120" y="0"/>
                  <a:pt x="638341" y="0"/>
                  <a:pt x="656282" y="0"/>
                </a:cubicBezTo>
                <a:cubicBezTo>
                  <a:pt x="656282" y="2300449"/>
                  <a:pt x="656282" y="4596176"/>
                  <a:pt x="656282" y="6899457"/>
                </a:cubicBezTo>
                <a:cubicBezTo>
                  <a:pt x="669502" y="6889069"/>
                  <a:pt x="678001" y="6883403"/>
                  <a:pt x="684611" y="6877737"/>
                </a:cubicBezTo>
                <a:cubicBezTo>
                  <a:pt x="733714" y="6834297"/>
                  <a:pt x="781873" y="6790856"/>
                  <a:pt x="830976" y="6747416"/>
                </a:cubicBezTo>
                <a:cubicBezTo>
                  <a:pt x="841363" y="6737973"/>
                  <a:pt x="853639" y="6730418"/>
                  <a:pt x="865914" y="6723807"/>
                </a:cubicBezTo>
                <a:cubicBezTo>
                  <a:pt x="915962" y="6699254"/>
                  <a:pt x="966954" y="6674701"/>
                  <a:pt x="1017945" y="6650148"/>
                </a:cubicBezTo>
                <a:cubicBezTo>
                  <a:pt x="1032110" y="6642593"/>
                  <a:pt x="1046274" y="6634094"/>
                  <a:pt x="1059494" y="6624650"/>
                </a:cubicBezTo>
                <a:cubicBezTo>
                  <a:pt x="1089711" y="6603874"/>
                  <a:pt x="1120873" y="6584987"/>
                  <a:pt x="1159589" y="6586876"/>
                </a:cubicBezTo>
                <a:cubicBezTo>
                  <a:pt x="1178475" y="6587820"/>
                  <a:pt x="1189806" y="6576488"/>
                  <a:pt x="1202082" y="6565156"/>
                </a:cubicBezTo>
                <a:cubicBezTo>
                  <a:pt x="1234188" y="6534936"/>
                  <a:pt x="1266294" y="6505661"/>
                  <a:pt x="1298399" y="6475442"/>
                </a:cubicBezTo>
                <a:cubicBezTo>
                  <a:pt x="1302177" y="6471664"/>
                  <a:pt x="1305954" y="6466943"/>
                  <a:pt x="1310675" y="6465998"/>
                </a:cubicBezTo>
                <a:cubicBezTo>
                  <a:pt x="1353168" y="6450889"/>
                  <a:pt x="1385274" y="6419725"/>
                  <a:pt x="1420213" y="6394227"/>
                </a:cubicBezTo>
                <a:cubicBezTo>
                  <a:pt x="1427767" y="6389506"/>
                  <a:pt x="1440043" y="6383839"/>
                  <a:pt x="1448542" y="6386673"/>
                </a:cubicBezTo>
                <a:cubicBezTo>
                  <a:pt x="1472149" y="6392339"/>
                  <a:pt x="1486313" y="6379118"/>
                  <a:pt x="1500478" y="6364952"/>
                </a:cubicBezTo>
                <a:cubicBezTo>
                  <a:pt x="1548636" y="6315846"/>
                  <a:pt x="1598684" y="6270517"/>
                  <a:pt x="1644010" y="6219522"/>
                </a:cubicBezTo>
                <a:cubicBezTo>
                  <a:pt x="1688391" y="6170415"/>
                  <a:pt x="1727107" y="6116587"/>
                  <a:pt x="1767712" y="6064647"/>
                </a:cubicBezTo>
                <a:cubicBezTo>
                  <a:pt x="1773378" y="6058037"/>
                  <a:pt x="1779988" y="6051427"/>
                  <a:pt x="1786598" y="6046705"/>
                </a:cubicBezTo>
                <a:cubicBezTo>
                  <a:pt x="1820592" y="6023096"/>
                  <a:pt x="1847976" y="5990988"/>
                  <a:pt x="1889525" y="5976822"/>
                </a:cubicBezTo>
                <a:cubicBezTo>
                  <a:pt x="1899912" y="5973045"/>
                  <a:pt x="1910300" y="5962657"/>
                  <a:pt x="1918798" y="5954158"/>
                </a:cubicBezTo>
                <a:cubicBezTo>
                  <a:pt x="1935796" y="5935271"/>
                  <a:pt x="1956570" y="5932438"/>
                  <a:pt x="1976400" y="5945659"/>
                </a:cubicBezTo>
                <a:cubicBezTo>
                  <a:pt x="2009450" y="5967379"/>
                  <a:pt x="2042500" y="5971156"/>
                  <a:pt x="2081216" y="5961713"/>
                </a:cubicBezTo>
                <a:cubicBezTo>
                  <a:pt x="2126542" y="5951325"/>
                  <a:pt x="2166202" y="5965490"/>
                  <a:pt x="2201141" y="5998543"/>
                </a:cubicBezTo>
                <a:cubicBezTo>
                  <a:pt x="2242690" y="6039150"/>
                  <a:pt x="2282350" y="6081646"/>
                  <a:pt x="2311623" y="6131697"/>
                </a:cubicBezTo>
                <a:cubicBezTo>
                  <a:pt x="2336174" y="6172304"/>
                  <a:pt x="2368281" y="6200635"/>
                  <a:pt x="2416439" y="6211967"/>
                </a:cubicBezTo>
                <a:cubicBezTo>
                  <a:pt x="2457988" y="6221410"/>
                  <a:pt x="2492927" y="6244075"/>
                  <a:pt x="2523144" y="6273350"/>
                </a:cubicBezTo>
                <a:cubicBezTo>
                  <a:pt x="2544863" y="6294126"/>
                  <a:pt x="2570359" y="6306402"/>
                  <a:pt x="2597743" y="6313957"/>
                </a:cubicBezTo>
                <a:cubicBezTo>
                  <a:pt x="2613796" y="6318679"/>
                  <a:pt x="2624183" y="6326234"/>
                  <a:pt x="2634570" y="6336622"/>
                </a:cubicBezTo>
                <a:cubicBezTo>
                  <a:pt x="2645902" y="6347954"/>
                  <a:pt x="2661011" y="6356453"/>
                  <a:pt x="2676119" y="6359286"/>
                </a:cubicBezTo>
                <a:cubicBezTo>
                  <a:pt x="2713891" y="6366841"/>
                  <a:pt x="2752607" y="6369674"/>
                  <a:pt x="2786601" y="6393283"/>
                </a:cubicBezTo>
                <a:cubicBezTo>
                  <a:pt x="2795100" y="6399893"/>
                  <a:pt x="2814930" y="6401782"/>
                  <a:pt x="2824373" y="6396116"/>
                </a:cubicBezTo>
                <a:cubicBezTo>
                  <a:pt x="2881030" y="6362119"/>
                  <a:pt x="2932022" y="6381951"/>
                  <a:pt x="2980181" y="6410281"/>
                </a:cubicBezTo>
                <a:cubicBezTo>
                  <a:pt x="3014175" y="6430113"/>
                  <a:pt x="3048170" y="6443334"/>
                  <a:pt x="3085941" y="6446167"/>
                </a:cubicBezTo>
                <a:cubicBezTo>
                  <a:pt x="3094440" y="6447111"/>
                  <a:pt x="3103883" y="6447111"/>
                  <a:pt x="3111437" y="6443334"/>
                </a:cubicBezTo>
                <a:cubicBezTo>
                  <a:pt x="3139766" y="6432002"/>
                  <a:pt x="3166206" y="6418781"/>
                  <a:pt x="3193590" y="6405560"/>
                </a:cubicBezTo>
                <a:cubicBezTo>
                  <a:pt x="3220030" y="6392339"/>
                  <a:pt x="3246471" y="6384784"/>
                  <a:pt x="3275743" y="6381951"/>
                </a:cubicBezTo>
                <a:cubicBezTo>
                  <a:pt x="3299351" y="6380062"/>
                  <a:pt x="3321070" y="6366841"/>
                  <a:pt x="3343733" y="6361175"/>
                </a:cubicBezTo>
                <a:cubicBezTo>
                  <a:pt x="3366396" y="6354564"/>
                  <a:pt x="3390003" y="6347954"/>
                  <a:pt x="3413610" y="6346065"/>
                </a:cubicBezTo>
                <a:cubicBezTo>
                  <a:pt x="3455159" y="6342288"/>
                  <a:pt x="3491042" y="6324345"/>
                  <a:pt x="3522203" y="6298848"/>
                </a:cubicBezTo>
                <a:cubicBezTo>
                  <a:pt x="3557142" y="6270517"/>
                  <a:pt x="3593969" y="6253518"/>
                  <a:pt x="3639295" y="6254463"/>
                </a:cubicBezTo>
                <a:cubicBezTo>
                  <a:pt x="3648738" y="6254463"/>
                  <a:pt x="3660070" y="6253518"/>
                  <a:pt x="3668568" y="6249741"/>
                </a:cubicBezTo>
                <a:cubicBezTo>
                  <a:pt x="3739390" y="6216689"/>
                  <a:pt x="3809268" y="6183636"/>
                  <a:pt x="3870647" y="6134530"/>
                </a:cubicBezTo>
                <a:cubicBezTo>
                  <a:pt x="3914084" y="6099589"/>
                  <a:pt x="3953744" y="6055204"/>
                  <a:pt x="4013234" y="6045760"/>
                </a:cubicBezTo>
                <a:cubicBezTo>
                  <a:pt x="4080279" y="6034428"/>
                  <a:pt x="4126549" y="5984377"/>
                  <a:pt x="4183207" y="5954158"/>
                </a:cubicBezTo>
                <a:cubicBezTo>
                  <a:pt x="4229477" y="5930549"/>
                  <a:pt x="4273858" y="5906940"/>
                  <a:pt x="4327683" y="5905996"/>
                </a:cubicBezTo>
                <a:cubicBezTo>
                  <a:pt x="4360733" y="5905051"/>
                  <a:pt x="4391895" y="5903163"/>
                  <a:pt x="4424945" y="5905996"/>
                </a:cubicBezTo>
                <a:cubicBezTo>
                  <a:pt x="4457051" y="5908829"/>
                  <a:pt x="4490101" y="5904107"/>
                  <a:pt x="4522207" y="5897497"/>
                </a:cubicBezTo>
                <a:cubicBezTo>
                  <a:pt x="4575087" y="5886164"/>
                  <a:pt x="4627023" y="5871999"/>
                  <a:pt x="4680848" y="5868222"/>
                </a:cubicBezTo>
                <a:cubicBezTo>
                  <a:pt x="4700678" y="5866333"/>
                  <a:pt x="4719564" y="5851223"/>
                  <a:pt x="4738449" y="5840835"/>
                </a:cubicBezTo>
                <a:cubicBezTo>
                  <a:pt x="4802661" y="5805894"/>
                  <a:pt x="4871594" y="5791729"/>
                  <a:pt x="4944305" y="5787007"/>
                </a:cubicBezTo>
                <a:cubicBezTo>
                  <a:pt x="4974522" y="5785118"/>
                  <a:pt x="5002851" y="5785118"/>
                  <a:pt x="5031179" y="5770009"/>
                </a:cubicBezTo>
                <a:cubicBezTo>
                  <a:pt x="5053842" y="5758676"/>
                  <a:pt x="5082171" y="5760565"/>
                  <a:pt x="5108611" y="5756788"/>
                </a:cubicBezTo>
                <a:cubicBezTo>
                  <a:pt x="5122776" y="5753955"/>
                  <a:pt x="5137884" y="5750177"/>
                  <a:pt x="5152049" y="5747344"/>
                </a:cubicBezTo>
                <a:cubicBezTo>
                  <a:pt x="5163380" y="5745455"/>
                  <a:pt x="5174711" y="5741678"/>
                  <a:pt x="5185099" y="5741678"/>
                </a:cubicBezTo>
                <a:cubicBezTo>
                  <a:pt x="5310689" y="5738845"/>
                  <a:pt x="5436280" y="5736956"/>
                  <a:pt x="5561871" y="5734123"/>
                </a:cubicBezTo>
                <a:cubicBezTo>
                  <a:pt x="5596809" y="5733179"/>
                  <a:pt x="5628915" y="5734123"/>
                  <a:pt x="5661021" y="5751122"/>
                </a:cubicBezTo>
                <a:cubicBezTo>
                  <a:pt x="5707291" y="5775675"/>
                  <a:pt x="5761116" y="5771897"/>
                  <a:pt x="5810219" y="5786063"/>
                </a:cubicBezTo>
                <a:cubicBezTo>
                  <a:pt x="5847046" y="5796451"/>
                  <a:pt x="5883874" y="5803061"/>
                  <a:pt x="5919757" y="5812505"/>
                </a:cubicBezTo>
                <a:cubicBezTo>
                  <a:pt x="5950918" y="5821004"/>
                  <a:pt x="5963194" y="5818171"/>
                  <a:pt x="5972637" y="5788896"/>
                </a:cubicBezTo>
                <a:cubicBezTo>
                  <a:pt x="5980191" y="5764343"/>
                  <a:pt x="5995300" y="5750177"/>
                  <a:pt x="6017963" y="5742622"/>
                </a:cubicBezTo>
                <a:cubicBezTo>
                  <a:pt x="6042514" y="5735068"/>
                  <a:pt x="6059512" y="5719958"/>
                  <a:pt x="6073676" y="5700126"/>
                </a:cubicBezTo>
                <a:cubicBezTo>
                  <a:pt x="6098227" y="5667074"/>
                  <a:pt x="6128445" y="5644410"/>
                  <a:pt x="6173771" y="5640632"/>
                </a:cubicBezTo>
                <a:cubicBezTo>
                  <a:pt x="6212487" y="5636855"/>
                  <a:pt x="6253092" y="5628355"/>
                  <a:pt x="6283309" y="5596247"/>
                </a:cubicBezTo>
                <a:cubicBezTo>
                  <a:pt x="6289918" y="5588693"/>
                  <a:pt x="6303139" y="5586804"/>
                  <a:pt x="6313526" y="5583026"/>
                </a:cubicBezTo>
                <a:cubicBezTo>
                  <a:pt x="6349409" y="5571694"/>
                  <a:pt x="6384348" y="5562251"/>
                  <a:pt x="6416453" y="5538642"/>
                </a:cubicBezTo>
                <a:cubicBezTo>
                  <a:pt x="6444783" y="5516922"/>
                  <a:pt x="6478777" y="5502756"/>
                  <a:pt x="6510882" y="5485758"/>
                </a:cubicBezTo>
                <a:cubicBezTo>
                  <a:pt x="6564707" y="5458372"/>
                  <a:pt x="6617588" y="5430041"/>
                  <a:pt x="6662914" y="5389434"/>
                </a:cubicBezTo>
                <a:cubicBezTo>
                  <a:pt x="6689353" y="5364880"/>
                  <a:pt x="6719571" y="5345049"/>
                  <a:pt x="6758287" y="5338438"/>
                </a:cubicBezTo>
                <a:cubicBezTo>
                  <a:pt x="6768674" y="5336550"/>
                  <a:pt x="6780006" y="5328051"/>
                  <a:pt x="6789448" y="5319551"/>
                </a:cubicBezTo>
                <a:cubicBezTo>
                  <a:pt x="6811167" y="5301609"/>
                  <a:pt x="6832886" y="5281777"/>
                  <a:pt x="6853660" y="5261946"/>
                </a:cubicBezTo>
                <a:cubicBezTo>
                  <a:pt x="6874435" y="5244003"/>
                  <a:pt x="6894265" y="5225116"/>
                  <a:pt x="6915039" y="5207173"/>
                </a:cubicBezTo>
                <a:cubicBezTo>
                  <a:pt x="6932036" y="5192063"/>
                  <a:pt x="6948089" y="5177898"/>
                  <a:pt x="6972641" y="5173176"/>
                </a:cubicBezTo>
                <a:cubicBezTo>
                  <a:pt x="6993415" y="5170343"/>
                  <a:pt x="7012301" y="5158067"/>
                  <a:pt x="7032131" y="5150512"/>
                </a:cubicBezTo>
                <a:cubicBezTo>
                  <a:pt x="7143557" y="5106128"/>
                  <a:pt x="7254983" y="5060799"/>
                  <a:pt x="7367354" y="5016414"/>
                </a:cubicBezTo>
                <a:cubicBezTo>
                  <a:pt x="7373964" y="5013580"/>
                  <a:pt x="7380574" y="5008859"/>
                  <a:pt x="7387184" y="5005082"/>
                </a:cubicBezTo>
                <a:cubicBezTo>
                  <a:pt x="7411735" y="4990916"/>
                  <a:pt x="7438176" y="4978640"/>
                  <a:pt x="7468393" y="4978640"/>
                </a:cubicBezTo>
                <a:cubicBezTo>
                  <a:pt x="7475947" y="4978640"/>
                  <a:pt x="7484446" y="4976751"/>
                  <a:pt x="7490111" y="4972974"/>
                </a:cubicBezTo>
                <a:cubicBezTo>
                  <a:pt x="7541104" y="4937088"/>
                  <a:pt x="7585485" y="4959753"/>
                  <a:pt x="7627978" y="4990916"/>
                </a:cubicBezTo>
                <a:cubicBezTo>
                  <a:pt x="7645919" y="5003193"/>
                  <a:pt x="7662917" y="5018303"/>
                  <a:pt x="7679914" y="5032467"/>
                </a:cubicBezTo>
                <a:cubicBezTo>
                  <a:pt x="7682747" y="5035301"/>
                  <a:pt x="7686524" y="5038134"/>
                  <a:pt x="7687468" y="5040967"/>
                </a:cubicBezTo>
                <a:cubicBezTo>
                  <a:pt x="7691245" y="5070242"/>
                  <a:pt x="7716742" y="5082519"/>
                  <a:pt x="7733739" y="5102350"/>
                </a:cubicBezTo>
                <a:cubicBezTo>
                  <a:pt x="7744126" y="5114626"/>
                  <a:pt x="7753568" y="5128792"/>
                  <a:pt x="7759234" y="5142958"/>
                </a:cubicBezTo>
                <a:cubicBezTo>
                  <a:pt x="7768677" y="5168455"/>
                  <a:pt x="7782841" y="5189230"/>
                  <a:pt x="7806449" y="5204340"/>
                </a:cubicBezTo>
                <a:cubicBezTo>
                  <a:pt x="7819669" y="5211895"/>
                  <a:pt x="7831945" y="5219450"/>
                  <a:pt x="7847998" y="5210006"/>
                </a:cubicBezTo>
                <a:cubicBezTo>
                  <a:pt x="7864050" y="5201507"/>
                  <a:pt x="7878215" y="5208117"/>
                  <a:pt x="7888602" y="5220394"/>
                </a:cubicBezTo>
                <a:cubicBezTo>
                  <a:pt x="7920708" y="5262890"/>
                  <a:pt x="7966978" y="5290276"/>
                  <a:pt x="8005694" y="5325218"/>
                </a:cubicBezTo>
                <a:cubicBezTo>
                  <a:pt x="8025524" y="5342216"/>
                  <a:pt x="8042521" y="5368658"/>
                  <a:pt x="8048187" y="5394155"/>
                </a:cubicBezTo>
                <a:cubicBezTo>
                  <a:pt x="8058574" y="5437596"/>
                  <a:pt x="8087847" y="5468759"/>
                  <a:pt x="8107677" y="5505589"/>
                </a:cubicBezTo>
                <a:cubicBezTo>
                  <a:pt x="8123730" y="5535809"/>
                  <a:pt x="8140728" y="5565084"/>
                  <a:pt x="8153948" y="5596247"/>
                </a:cubicBezTo>
                <a:cubicBezTo>
                  <a:pt x="8170945" y="5634966"/>
                  <a:pt x="8185109" y="5675573"/>
                  <a:pt x="8200218" y="5715236"/>
                </a:cubicBezTo>
                <a:cubicBezTo>
                  <a:pt x="8202106" y="5719958"/>
                  <a:pt x="8205884" y="5724680"/>
                  <a:pt x="8205884" y="5729401"/>
                </a:cubicBezTo>
                <a:cubicBezTo>
                  <a:pt x="8203995" y="5772842"/>
                  <a:pt x="8235157" y="5793618"/>
                  <a:pt x="8265374" y="5813449"/>
                </a:cubicBezTo>
                <a:cubicBezTo>
                  <a:pt x="8377744" y="5885220"/>
                  <a:pt x="8492003" y="5954158"/>
                  <a:pt x="8620427" y="5994765"/>
                </a:cubicBezTo>
                <a:cubicBezTo>
                  <a:pt x="8660087" y="6007042"/>
                  <a:pt x="8698803" y="6019318"/>
                  <a:pt x="8736575" y="6037261"/>
                </a:cubicBezTo>
                <a:cubicBezTo>
                  <a:pt x="8769625" y="6054260"/>
                  <a:pt x="8812118" y="6056148"/>
                  <a:pt x="8849889" y="6057093"/>
                </a:cubicBezTo>
                <a:cubicBezTo>
                  <a:pt x="8893327" y="6058981"/>
                  <a:pt x="8937708" y="6054260"/>
                  <a:pt x="8981146" y="6050482"/>
                </a:cubicBezTo>
                <a:cubicBezTo>
                  <a:pt x="8997199" y="6049538"/>
                  <a:pt x="9012307" y="6042927"/>
                  <a:pt x="9028360" y="6038206"/>
                </a:cubicBezTo>
                <a:cubicBezTo>
                  <a:pt x="9056689" y="6028762"/>
                  <a:pt x="9085018" y="6017430"/>
                  <a:pt x="9114291" y="6011764"/>
                </a:cubicBezTo>
                <a:cubicBezTo>
                  <a:pt x="9198332" y="5996654"/>
                  <a:pt x="9277653" y="5965490"/>
                  <a:pt x="9354140" y="5926772"/>
                </a:cubicBezTo>
                <a:cubicBezTo>
                  <a:pt x="9390023" y="5908829"/>
                  <a:pt x="9425906" y="5892775"/>
                  <a:pt x="9461790" y="5874832"/>
                </a:cubicBezTo>
                <a:cubicBezTo>
                  <a:pt x="9467455" y="5871999"/>
                  <a:pt x="9474065" y="5869166"/>
                  <a:pt x="9477842" y="5864444"/>
                </a:cubicBezTo>
                <a:cubicBezTo>
                  <a:pt x="9501450" y="5834225"/>
                  <a:pt x="9536388" y="5821004"/>
                  <a:pt x="9569439" y="5803061"/>
                </a:cubicBezTo>
                <a:cubicBezTo>
                  <a:pt x="9637428" y="5766231"/>
                  <a:pt x="9713915" y="5749233"/>
                  <a:pt x="9775294" y="5702015"/>
                </a:cubicBezTo>
                <a:cubicBezTo>
                  <a:pt x="9808344" y="5677462"/>
                  <a:pt x="9850837" y="5674629"/>
                  <a:pt x="9889553" y="5666130"/>
                </a:cubicBezTo>
                <a:cubicBezTo>
                  <a:pt x="9936768" y="5656686"/>
                  <a:pt x="9982093" y="5643465"/>
                  <a:pt x="10016088" y="5607580"/>
                </a:cubicBezTo>
                <a:cubicBezTo>
                  <a:pt x="10021754" y="5601914"/>
                  <a:pt x="10027419" y="5595303"/>
                  <a:pt x="10034029" y="5593414"/>
                </a:cubicBezTo>
                <a:cubicBezTo>
                  <a:pt x="10081244" y="5575472"/>
                  <a:pt x="10112406" y="5535809"/>
                  <a:pt x="10153010" y="5508422"/>
                </a:cubicBezTo>
                <a:cubicBezTo>
                  <a:pt x="10185116" y="5486702"/>
                  <a:pt x="10220055" y="5469704"/>
                  <a:pt x="10254049" y="5451761"/>
                </a:cubicBezTo>
                <a:cubicBezTo>
                  <a:pt x="10261603" y="5447984"/>
                  <a:pt x="10271991" y="5447039"/>
                  <a:pt x="10280489" y="5447039"/>
                </a:cubicBezTo>
                <a:cubicBezTo>
                  <a:pt x="10319205" y="5451761"/>
                  <a:pt x="10357921" y="5452705"/>
                  <a:pt x="10394748" y="5476314"/>
                </a:cubicBezTo>
                <a:cubicBezTo>
                  <a:pt x="10419300" y="5491424"/>
                  <a:pt x="10442907" y="5515033"/>
                  <a:pt x="10475957" y="5518810"/>
                </a:cubicBezTo>
                <a:cubicBezTo>
                  <a:pt x="10481623" y="5518810"/>
                  <a:pt x="10488233" y="5527309"/>
                  <a:pt x="10492010" y="5532976"/>
                </a:cubicBezTo>
                <a:cubicBezTo>
                  <a:pt x="10496732" y="5541475"/>
                  <a:pt x="10500509" y="5551863"/>
                  <a:pt x="10502397" y="5561306"/>
                </a:cubicBezTo>
                <a:cubicBezTo>
                  <a:pt x="10506175" y="5584915"/>
                  <a:pt x="10515618" y="5601914"/>
                  <a:pt x="10544891" y="5602858"/>
                </a:cubicBezTo>
                <a:cubicBezTo>
                  <a:pt x="10547723" y="5627411"/>
                  <a:pt x="10551501" y="5651020"/>
                  <a:pt x="10554333" y="5672740"/>
                </a:cubicBezTo>
                <a:cubicBezTo>
                  <a:pt x="10577941" y="5689739"/>
                  <a:pt x="10600604" y="5707681"/>
                  <a:pt x="10624211" y="5723735"/>
                </a:cubicBezTo>
                <a:cubicBezTo>
                  <a:pt x="10644985" y="5736956"/>
                  <a:pt x="10653484" y="5754899"/>
                  <a:pt x="10648763" y="5777564"/>
                </a:cubicBezTo>
                <a:cubicBezTo>
                  <a:pt x="10644041" y="5806839"/>
                  <a:pt x="10657261" y="5821948"/>
                  <a:pt x="10681813" y="5833281"/>
                </a:cubicBezTo>
                <a:cubicBezTo>
                  <a:pt x="10732804" y="5855945"/>
                  <a:pt x="10781907" y="5880498"/>
                  <a:pt x="10831955" y="5904107"/>
                </a:cubicBezTo>
                <a:cubicBezTo>
                  <a:pt x="10881058" y="5926772"/>
                  <a:pt x="10929217" y="5950381"/>
                  <a:pt x="10980208" y="5969268"/>
                </a:cubicBezTo>
                <a:cubicBezTo>
                  <a:pt x="11025534" y="5986266"/>
                  <a:pt x="11073693" y="5997598"/>
                  <a:pt x="11119963" y="6012708"/>
                </a:cubicBezTo>
                <a:cubicBezTo>
                  <a:pt x="11182287" y="6033484"/>
                  <a:pt x="11244610" y="6053315"/>
                  <a:pt x="11305044" y="6076924"/>
                </a:cubicBezTo>
                <a:cubicBezTo>
                  <a:pt x="11398529" y="6113754"/>
                  <a:pt x="11491070" y="6154361"/>
                  <a:pt x="11583610" y="6192135"/>
                </a:cubicBezTo>
                <a:cubicBezTo>
                  <a:pt x="11609106" y="6202523"/>
                  <a:pt x="11635546" y="6211022"/>
                  <a:pt x="11662930" y="6216689"/>
                </a:cubicBezTo>
                <a:cubicBezTo>
                  <a:pt x="11716755" y="6227077"/>
                  <a:pt x="11763025" y="6256352"/>
                  <a:pt x="11814017" y="6274294"/>
                </a:cubicBezTo>
                <a:cubicBezTo>
                  <a:pt x="11826293" y="6279016"/>
                  <a:pt x="11839513" y="6282793"/>
                  <a:pt x="11853677" y="6285627"/>
                </a:cubicBezTo>
                <a:cubicBezTo>
                  <a:pt x="11881061" y="6292237"/>
                  <a:pt x="11908446" y="6296014"/>
                  <a:pt x="11934886" y="6312068"/>
                </a:cubicBezTo>
                <a:cubicBezTo>
                  <a:pt x="11957549" y="6326234"/>
                  <a:pt x="11986822" y="6329067"/>
                  <a:pt x="12012318" y="6337566"/>
                </a:cubicBezTo>
                <a:cubicBezTo>
                  <a:pt x="12024594" y="6341343"/>
                  <a:pt x="12035925" y="6347954"/>
                  <a:pt x="12047257" y="6352676"/>
                </a:cubicBezTo>
                <a:cubicBezTo>
                  <a:pt x="12072752" y="6364008"/>
                  <a:pt x="12097304" y="6374396"/>
                  <a:pt x="12122800" y="6385728"/>
                </a:cubicBezTo>
                <a:cubicBezTo>
                  <a:pt x="12146407" y="6396116"/>
                  <a:pt x="12170959" y="6406504"/>
                  <a:pt x="12194566" y="6415948"/>
                </a:cubicBezTo>
                <a:cubicBezTo>
                  <a:pt x="12231393" y="6430113"/>
                  <a:pt x="12266332" y="6449000"/>
                  <a:pt x="12304104" y="6457499"/>
                </a:cubicBezTo>
                <a:cubicBezTo>
                  <a:pt x="12356039" y="6468831"/>
                  <a:pt x="12403254" y="6493385"/>
                  <a:pt x="12453301" y="6509439"/>
                </a:cubicBezTo>
                <a:cubicBezTo>
                  <a:pt x="12467466" y="6515105"/>
                  <a:pt x="12484463" y="6516994"/>
                  <a:pt x="12499572" y="6518882"/>
                </a:cubicBezTo>
                <a:cubicBezTo>
                  <a:pt x="12511847" y="6521715"/>
                  <a:pt x="12525067" y="6520771"/>
                  <a:pt x="12536399" y="6524548"/>
                </a:cubicBezTo>
                <a:cubicBezTo>
                  <a:pt x="12563783" y="6533992"/>
                  <a:pt x="12583613" y="6527381"/>
                  <a:pt x="12595889" y="6500939"/>
                </a:cubicBezTo>
                <a:cubicBezTo>
                  <a:pt x="12597778" y="6498106"/>
                  <a:pt x="12600611" y="6495273"/>
                  <a:pt x="12606276" y="6487719"/>
                </a:cubicBezTo>
                <a:cubicBezTo>
                  <a:pt x="12621385" y="6506606"/>
                  <a:pt x="12634605" y="6523604"/>
                  <a:pt x="12647825" y="6540602"/>
                </a:cubicBezTo>
                <a:cubicBezTo>
                  <a:pt x="12665767" y="6519827"/>
                  <a:pt x="12696928" y="6531159"/>
                  <a:pt x="12714870" y="6499995"/>
                </a:cubicBezTo>
                <a:cubicBezTo>
                  <a:pt x="12722424" y="6520771"/>
                  <a:pt x="12728090" y="6533992"/>
                  <a:pt x="12731867" y="6547213"/>
                </a:cubicBezTo>
                <a:cubicBezTo>
                  <a:pt x="12736589" y="6561378"/>
                  <a:pt x="12740366" y="6576488"/>
                  <a:pt x="12744143" y="6592542"/>
                </a:cubicBezTo>
                <a:cubicBezTo>
                  <a:pt x="12757363" y="6592542"/>
                  <a:pt x="12769639" y="6592542"/>
                  <a:pt x="12783803" y="6592542"/>
                </a:cubicBezTo>
                <a:cubicBezTo>
                  <a:pt x="12788524" y="6579321"/>
                  <a:pt x="12793246" y="6566100"/>
                  <a:pt x="12799856" y="6548157"/>
                </a:cubicBezTo>
                <a:cubicBezTo>
                  <a:pt x="12827240" y="6606707"/>
                  <a:pt x="12878232" y="6600097"/>
                  <a:pt x="12925447" y="6610485"/>
                </a:cubicBezTo>
                <a:cubicBezTo>
                  <a:pt x="12933001" y="6589709"/>
                  <a:pt x="12934889" y="6564211"/>
                  <a:pt x="12962274" y="6566100"/>
                </a:cubicBezTo>
                <a:cubicBezTo>
                  <a:pt x="12988714" y="6567989"/>
                  <a:pt x="12983048" y="6596319"/>
                  <a:pt x="12994380" y="6611429"/>
                </a:cubicBezTo>
                <a:cubicBezTo>
                  <a:pt x="13046316" y="6624650"/>
                  <a:pt x="13049149" y="6623706"/>
                  <a:pt x="13084087" y="6600097"/>
                </a:cubicBezTo>
                <a:cubicBezTo>
                  <a:pt x="13085032" y="6601041"/>
                  <a:pt x="13086920" y="6601041"/>
                  <a:pt x="13087865" y="6601041"/>
                </a:cubicBezTo>
                <a:cubicBezTo>
                  <a:pt x="13115249" y="6659591"/>
                  <a:pt x="13163408" y="6632205"/>
                  <a:pt x="13204957" y="6628427"/>
                </a:cubicBezTo>
                <a:cubicBezTo>
                  <a:pt x="13219121" y="6626539"/>
                  <a:pt x="13232341" y="6617095"/>
                  <a:pt x="13247450" y="6610485"/>
                </a:cubicBezTo>
                <a:cubicBezTo>
                  <a:pt x="13250282" y="6577432"/>
                  <a:pt x="13254060" y="6543435"/>
                  <a:pt x="13255948" y="6510383"/>
                </a:cubicBezTo>
                <a:cubicBezTo>
                  <a:pt x="13256893" y="6478275"/>
                  <a:pt x="13270113" y="6450889"/>
                  <a:pt x="13288998" y="6427280"/>
                </a:cubicBezTo>
                <a:cubicBezTo>
                  <a:pt x="13312606" y="6398005"/>
                  <a:pt x="13316383" y="6364008"/>
                  <a:pt x="13323937" y="6330011"/>
                </a:cubicBezTo>
                <a:cubicBezTo>
                  <a:pt x="13333380" y="6281849"/>
                  <a:pt x="13349433" y="6238409"/>
                  <a:pt x="13388149" y="6205356"/>
                </a:cubicBezTo>
                <a:cubicBezTo>
                  <a:pt x="13405146" y="6190247"/>
                  <a:pt x="13417422" y="6171360"/>
                  <a:pt x="13432531" y="6154361"/>
                </a:cubicBezTo>
                <a:cubicBezTo>
                  <a:pt x="13441029" y="6144918"/>
                  <a:pt x="13451416" y="6137363"/>
                  <a:pt x="13461804" y="6130752"/>
                </a:cubicBezTo>
                <a:cubicBezTo>
                  <a:pt x="13476912" y="6121309"/>
                  <a:pt x="13486355" y="6125086"/>
                  <a:pt x="13494854" y="6141140"/>
                </a:cubicBezTo>
                <a:cubicBezTo>
                  <a:pt x="13504297" y="6157194"/>
                  <a:pt x="13513739" y="6173248"/>
                  <a:pt x="13522238" y="6190247"/>
                </a:cubicBezTo>
                <a:cubicBezTo>
                  <a:pt x="13527904" y="6203468"/>
                  <a:pt x="13531681" y="6217633"/>
                  <a:pt x="13535458" y="6231798"/>
                </a:cubicBezTo>
                <a:cubicBezTo>
                  <a:pt x="13538291" y="6244075"/>
                  <a:pt x="13538291" y="6257296"/>
                  <a:pt x="13543012" y="6268628"/>
                </a:cubicBezTo>
                <a:cubicBezTo>
                  <a:pt x="13547734" y="6281849"/>
                  <a:pt x="13559065" y="6288460"/>
                  <a:pt x="13573230" y="6281849"/>
                </a:cubicBezTo>
                <a:cubicBezTo>
                  <a:pt x="13605336" y="6266739"/>
                  <a:pt x="13637442" y="6252574"/>
                  <a:pt x="13667659" y="6233687"/>
                </a:cubicBezTo>
                <a:cubicBezTo>
                  <a:pt x="13680879" y="6225188"/>
                  <a:pt x="13689377" y="6208189"/>
                  <a:pt x="13700709" y="6194024"/>
                </a:cubicBezTo>
                <a:cubicBezTo>
                  <a:pt x="13706375" y="6187414"/>
                  <a:pt x="13712040" y="6180803"/>
                  <a:pt x="13718650" y="6175137"/>
                </a:cubicBezTo>
                <a:cubicBezTo>
                  <a:pt x="13732815" y="6163805"/>
                  <a:pt x="13748868" y="6159083"/>
                  <a:pt x="13761144" y="6176081"/>
                </a:cubicBezTo>
                <a:cubicBezTo>
                  <a:pt x="13774364" y="6193080"/>
                  <a:pt x="13788528" y="6191191"/>
                  <a:pt x="13804581" y="6182692"/>
                </a:cubicBezTo>
                <a:cubicBezTo>
                  <a:pt x="13859350" y="6149639"/>
                  <a:pt x="13915063" y="6117531"/>
                  <a:pt x="13969832" y="6085423"/>
                </a:cubicBezTo>
                <a:cubicBezTo>
                  <a:pt x="13974553" y="6082590"/>
                  <a:pt x="13979275" y="6078813"/>
                  <a:pt x="13981163" y="6075035"/>
                </a:cubicBezTo>
                <a:cubicBezTo>
                  <a:pt x="14001938" y="6035372"/>
                  <a:pt x="14022712" y="5995710"/>
                  <a:pt x="14040654" y="5954158"/>
                </a:cubicBezTo>
                <a:cubicBezTo>
                  <a:pt x="14051041" y="5931493"/>
                  <a:pt x="14051985" y="5905996"/>
                  <a:pt x="14061428" y="5882387"/>
                </a:cubicBezTo>
                <a:cubicBezTo>
                  <a:pt x="14068038" y="5867277"/>
                  <a:pt x="14077481" y="5849335"/>
                  <a:pt x="14090701" y="5840835"/>
                </a:cubicBezTo>
                <a:cubicBezTo>
                  <a:pt x="14117141" y="5822893"/>
                  <a:pt x="14136027" y="5799284"/>
                  <a:pt x="14153968" y="5773786"/>
                </a:cubicBezTo>
                <a:cubicBezTo>
                  <a:pt x="14167188" y="5754899"/>
                  <a:pt x="14186074" y="5766231"/>
                  <a:pt x="14195517" y="5763398"/>
                </a:cubicBezTo>
                <a:cubicBezTo>
                  <a:pt x="14242732" y="5696349"/>
                  <a:pt x="14285225" y="5634022"/>
                  <a:pt x="14330551" y="5572639"/>
                </a:cubicBezTo>
                <a:cubicBezTo>
                  <a:pt x="14356991" y="5536753"/>
                  <a:pt x="14390985" y="5510311"/>
                  <a:pt x="14431590" y="5489535"/>
                </a:cubicBezTo>
                <a:cubicBezTo>
                  <a:pt x="14443865" y="5483869"/>
                  <a:pt x="14451420" y="5468759"/>
                  <a:pt x="14460863" y="5457427"/>
                </a:cubicBezTo>
                <a:cubicBezTo>
                  <a:pt x="14463696" y="5453650"/>
                  <a:pt x="14461807" y="5447039"/>
                  <a:pt x="14464640" y="5443262"/>
                </a:cubicBezTo>
                <a:cubicBezTo>
                  <a:pt x="14483526" y="5416820"/>
                  <a:pt x="14504300" y="5391322"/>
                  <a:pt x="14527907" y="5368658"/>
                </a:cubicBezTo>
                <a:cubicBezTo>
                  <a:pt x="14559069" y="5376213"/>
                  <a:pt x="14579843" y="5353548"/>
                  <a:pt x="14603451" y="5340327"/>
                </a:cubicBezTo>
                <a:cubicBezTo>
                  <a:pt x="14613838" y="5334661"/>
                  <a:pt x="14624225" y="5323329"/>
                  <a:pt x="14629891" y="5311997"/>
                </a:cubicBezTo>
                <a:cubicBezTo>
                  <a:pt x="14643111" y="5285555"/>
                  <a:pt x="14655387" y="5258168"/>
                  <a:pt x="14656331" y="5227005"/>
                </a:cubicBezTo>
                <a:cubicBezTo>
                  <a:pt x="14657275" y="5205284"/>
                  <a:pt x="14669551" y="5186397"/>
                  <a:pt x="14691270" y="5176954"/>
                </a:cubicBezTo>
                <a:cubicBezTo>
                  <a:pt x="14704490" y="5170343"/>
                  <a:pt x="14717710" y="5161844"/>
                  <a:pt x="14711100" y="5145791"/>
                </a:cubicBezTo>
                <a:cubicBezTo>
                  <a:pt x="14700712" y="5115571"/>
                  <a:pt x="14721487" y="5102350"/>
                  <a:pt x="14740373" y="5092906"/>
                </a:cubicBezTo>
                <a:cubicBezTo>
                  <a:pt x="14765869" y="5079686"/>
                  <a:pt x="14777200" y="5061742"/>
                  <a:pt x="14781921" y="5035301"/>
                </a:cubicBezTo>
                <a:cubicBezTo>
                  <a:pt x="14783810" y="5026802"/>
                  <a:pt x="14787587" y="5018303"/>
                  <a:pt x="14792309" y="5011692"/>
                </a:cubicBezTo>
                <a:cubicBezTo>
                  <a:pt x="14809306" y="4992805"/>
                  <a:pt x="14826303" y="4974862"/>
                  <a:pt x="14843300" y="4956920"/>
                </a:cubicBezTo>
                <a:cubicBezTo>
                  <a:pt x="14865963" y="4932366"/>
                  <a:pt x="14873518" y="4904980"/>
                  <a:pt x="14873518" y="4870983"/>
                </a:cubicBezTo>
                <a:cubicBezTo>
                  <a:pt x="14872573" y="3270301"/>
                  <a:pt x="14872573" y="1668675"/>
                  <a:pt x="14872573" y="67049"/>
                </a:cubicBezTo>
                <a:cubicBezTo>
                  <a:pt x="14872573" y="49107"/>
                  <a:pt x="14872573" y="32108"/>
                  <a:pt x="14872573" y="13221"/>
                </a:cubicBezTo>
                <a:cubicBezTo>
                  <a:pt x="15074651" y="13221"/>
                  <a:pt x="15271064" y="13221"/>
                  <a:pt x="15469365" y="13221"/>
                </a:cubicBezTo>
                <a:cubicBezTo>
                  <a:pt x="15471253" y="20776"/>
                  <a:pt x="15472198" y="26442"/>
                  <a:pt x="15472198" y="33052"/>
                </a:cubicBezTo>
                <a:cubicBezTo>
                  <a:pt x="15473142" y="46274"/>
                  <a:pt x="15473142" y="60439"/>
                  <a:pt x="15473142" y="74604"/>
                </a:cubicBezTo>
                <a:cubicBezTo>
                  <a:pt x="15473142" y="3471449"/>
                  <a:pt x="15473142" y="6868294"/>
                  <a:pt x="15472198" y="10265139"/>
                </a:cubicBezTo>
                <a:cubicBezTo>
                  <a:pt x="15472198" y="10284026"/>
                  <a:pt x="15471253" y="10302913"/>
                  <a:pt x="15471253" y="10321800"/>
                </a:cubicBezTo>
                <a:cubicBezTo>
                  <a:pt x="10313539" y="10321800"/>
                  <a:pt x="5156770" y="10321800"/>
                  <a:pt x="0" y="10321800"/>
                </a:cubicBezTo>
                <a:cubicBezTo>
                  <a:pt x="0" y="6882459"/>
                  <a:pt x="0" y="3442174"/>
                  <a:pt x="0" y="1889"/>
                </a:cubicBezTo>
                <a:cubicBezTo>
                  <a:pt x="12276" y="1889"/>
                  <a:pt x="24552" y="0"/>
                  <a:pt x="3682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43551685"/>
      </p:ext>
    </p:extLst>
  </p:cSld>
  <p:clrMapOvr>
    <a:masterClrMapping/>
  </p:clrMapOvr>
  <p:transition spd="slow">
    <p:push dir="u"/>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2_Custom 27_Push from botto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F18AED8-C1E0-4E4E-9098-8956BF150F56}"/>
              </a:ext>
            </a:extLst>
          </p:cNvPr>
          <p:cNvSpPr>
            <a:spLocks noGrp="1"/>
          </p:cNvSpPr>
          <p:nvPr>
            <p:ph type="pic" sz="quarter" idx="17"/>
          </p:nvPr>
        </p:nvSpPr>
        <p:spPr>
          <a:xfrm>
            <a:off x="-1381126" y="-1"/>
            <a:ext cx="14954251" cy="21629638"/>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83154412"/>
      </p:ext>
    </p:extLst>
  </p:cSld>
  <p:clrMapOvr>
    <a:masterClrMapping/>
  </p:clrMapOvr>
  <p:transition spd="slow">
    <p:push dir="d"/>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3_Custom 27_Push from bottom">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49D1F0B1-1998-49B2-A5A8-255E557BF545}"/>
              </a:ext>
            </a:extLst>
          </p:cNvPr>
          <p:cNvSpPr>
            <a:spLocks noGrp="1"/>
          </p:cNvSpPr>
          <p:nvPr>
            <p:ph type="pic" sz="quarter" idx="17"/>
          </p:nvPr>
        </p:nvSpPr>
        <p:spPr>
          <a:xfrm>
            <a:off x="-1381126" y="-6858001"/>
            <a:ext cx="14954251" cy="21629638"/>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540E4164-2C7C-48D2-897A-CE14DFE67300}"/>
              </a:ext>
            </a:extLst>
          </p:cNvPr>
          <p:cNvSpPr>
            <a:spLocks noGrp="1"/>
          </p:cNvSpPr>
          <p:nvPr>
            <p:ph type="pic" sz="quarter" idx="18"/>
          </p:nvPr>
        </p:nvSpPr>
        <p:spPr>
          <a:xfrm>
            <a:off x="-1379552" y="-6858001"/>
            <a:ext cx="14952676" cy="21628062"/>
          </a:xfrm>
          <a:custGeom>
            <a:avLst/>
            <a:gdLst>
              <a:gd name="connsiteX0" fmla="*/ 0 w 14952676"/>
              <a:gd name="connsiteY0" fmla="*/ 0 h 21628062"/>
              <a:gd name="connsiteX1" fmla="*/ 1353763 w 14952676"/>
              <a:gd name="connsiteY1" fmla="*/ 0 h 21628062"/>
              <a:gd name="connsiteX2" fmla="*/ 1355565 w 14952676"/>
              <a:gd name="connsiteY2" fmla="*/ 100939 h 21628062"/>
              <a:gd name="connsiteX3" fmla="*/ 1355565 w 14952676"/>
              <a:gd name="connsiteY3" fmla="*/ 13590765 h 21628062"/>
              <a:gd name="connsiteX4" fmla="*/ 1355565 w 14952676"/>
              <a:gd name="connsiteY4" fmla="*/ 13686297 h 21628062"/>
              <a:gd name="connsiteX5" fmla="*/ 1375394 w 14952676"/>
              <a:gd name="connsiteY5" fmla="*/ 13693507 h 21628062"/>
              <a:gd name="connsiteX6" fmla="*/ 1397025 w 14952676"/>
              <a:gd name="connsiteY6" fmla="*/ 13691704 h 21628062"/>
              <a:gd name="connsiteX7" fmla="*/ 1546642 w 14952676"/>
              <a:gd name="connsiteY7" fmla="*/ 13652049 h 21628062"/>
              <a:gd name="connsiteX8" fmla="*/ 1579089 w 14952676"/>
              <a:gd name="connsiteY8" fmla="*/ 13614197 h 21628062"/>
              <a:gd name="connsiteX9" fmla="*/ 1609734 w 14952676"/>
              <a:gd name="connsiteY9" fmla="*/ 13594370 h 21628062"/>
              <a:gd name="connsiteX10" fmla="*/ 1681838 w 14952676"/>
              <a:gd name="connsiteY10" fmla="*/ 13525875 h 21628062"/>
              <a:gd name="connsiteX11" fmla="*/ 1734114 w 14952676"/>
              <a:gd name="connsiteY11" fmla="*/ 13457381 h 21628062"/>
              <a:gd name="connsiteX12" fmla="*/ 1890941 w 14952676"/>
              <a:gd name="connsiteY12" fmla="*/ 13289749 h 21628062"/>
              <a:gd name="connsiteX13" fmla="*/ 1963046 w 14952676"/>
              <a:gd name="connsiteY13" fmla="*/ 13251897 h 21628062"/>
              <a:gd name="connsiteX14" fmla="*/ 2011717 w 14952676"/>
              <a:gd name="connsiteY14" fmla="*/ 13140143 h 21628062"/>
              <a:gd name="connsiteX15" fmla="*/ 2237043 w 14952676"/>
              <a:gd name="connsiteY15" fmla="*/ 13031993 h 21628062"/>
              <a:gd name="connsiteX16" fmla="*/ 2337989 w 14952676"/>
              <a:gd name="connsiteY16" fmla="*/ 12952684 h 21628062"/>
              <a:gd name="connsiteX17" fmla="*/ 2372239 w 14952676"/>
              <a:gd name="connsiteY17" fmla="*/ 12857152 h 21628062"/>
              <a:gd name="connsiteX18" fmla="*/ 2377647 w 14952676"/>
              <a:gd name="connsiteY18" fmla="*/ 12804880 h 21628062"/>
              <a:gd name="connsiteX19" fmla="*/ 2523659 w 14952676"/>
              <a:gd name="connsiteY19" fmla="*/ 12758015 h 21628062"/>
              <a:gd name="connsiteX20" fmla="*/ 2673275 w 14952676"/>
              <a:gd name="connsiteY20" fmla="*/ 12776040 h 21628062"/>
              <a:gd name="connsiteX21" fmla="*/ 2918431 w 14952676"/>
              <a:gd name="connsiteY21" fmla="*/ 12684113 h 21628062"/>
              <a:gd name="connsiteX22" fmla="*/ 3010364 w 14952676"/>
              <a:gd name="connsiteY22" fmla="*/ 12648063 h 21628062"/>
              <a:gd name="connsiteX23" fmla="*/ 3340242 w 14952676"/>
              <a:gd name="connsiteY23" fmla="*/ 12592186 h 21628062"/>
              <a:gd name="connsiteX24" fmla="*/ 3506083 w 14952676"/>
              <a:gd name="connsiteY24" fmla="*/ 12502062 h 21628062"/>
              <a:gd name="connsiteX25" fmla="*/ 3744028 w 14952676"/>
              <a:gd name="connsiteY25" fmla="*/ 12343443 h 21628062"/>
              <a:gd name="connsiteX26" fmla="*/ 3819737 w 14952676"/>
              <a:gd name="connsiteY26" fmla="*/ 12338035 h 21628062"/>
              <a:gd name="connsiteX27" fmla="*/ 3873816 w 14952676"/>
              <a:gd name="connsiteY27" fmla="*/ 12309195 h 21628062"/>
              <a:gd name="connsiteX28" fmla="*/ 4036051 w 14952676"/>
              <a:gd name="connsiteY28" fmla="*/ 12098304 h 21628062"/>
              <a:gd name="connsiteX29" fmla="*/ 4126182 w 14952676"/>
              <a:gd name="connsiteY29" fmla="*/ 12058649 h 21628062"/>
              <a:gd name="connsiteX30" fmla="*/ 4259575 w 14952676"/>
              <a:gd name="connsiteY30" fmla="*/ 11900030 h 21628062"/>
              <a:gd name="connsiteX31" fmla="*/ 4432626 w 14952676"/>
              <a:gd name="connsiteY31" fmla="*/ 11755831 h 21628062"/>
              <a:gd name="connsiteX32" fmla="*/ 4755293 w 14952676"/>
              <a:gd name="connsiteY32" fmla="*/ 11662102 h 21628062"/>
              <a:gd name="connsiteX33" fmla="*/ 4858043 w 14952676"/>
              <a:gd name="connsiteY33" fmla="*/ 11566570 h 21628062"/>
              <a:gd name="connsiteX34" fmla="*/ 4951779 w 14952676"/>
              <a:gd name="connsiteY34" fmla="*/ 11483656 h 21628062"/>
              <a:gd name="connsiteX35" fmla="*/ 4986028 w 14952676"/>
              <a:gd name="connsiteY35" fmla="*/ 11458421 h 21628062"/>
              <a:gd name="connsiteX36" fmla="*/ 5043712 w 14952676"/>
              <a:gd name="connsiteY36" fmla="*/ 11416963 h 21628062"/>
              <a:gd name="connsiteX37" fmla="*/ 5139250 w 14952676"/>
              <a:gd name="connsiteY37" fmla="*/ 11294394 h 21628062"/>
              <a:gd name="connsiteX38" fmla="*/ 5198737 w 14952676"/>
              <a:gd name="connsiteY38" fmla="*/ 11213282 h 21628062"/>
              <a:gd name="connsiteX39" fmla="*/ 5296078 w 14952676"/>
              <a:gd name="connsiteY39" fmla="*/ 11096120 h 21628062"/>
              <a:gd name="connsiteX40" fmla="*/ 5355564 w 14952676"/>
              <a:gd name="connsiteY40" fmla="*/ 10989774 h 21628062"/>
              <a:gd name="connsiteX41" fmla="*/ 5598916 w 14952676"/>
              <a:gd name="connsiteY41" fmla="*/ 10787895 h 21628062"/>
              <a:gd name="connsiteX42" fmla="*/ 5737718 w 14952676"/>
              <a:gd name="connsiteY42" fmla="*/ 10715795 h 21628062"/>
              <a:gd name="connsiteX43" fmla="*/ 5921584 w 14952676"/>
              <a:gd name="connsiteY43" fmla="*/ 10499497 h 21628062"/>
              <a:gd name="connsiteX44" fmla="*/ 6018926 w 14952676"/>
              <a:gd name="connsiteY44" fmla="*/ 10339075 h 21628062"/>
              <a:gd name="connsiteX45" fmla="*/ 6152319 w 14952676"/>
              <a:gd name="connsiteY45" fmla="*/ 10162431 h 21628062"/>
              <a:gd name="connsiteX46" fmla="*/ 6177555 w 14952676"/>
              <a:gd name="connsiteY46" fmla="*/ 10140801 h 21628062"/>
              <a:gd name="connsiteX47" fmla="*/ 6233436 w 14952676"/>
              <a:gd name="connsiteY47" fmla="*/ 10083122 h 21628062"/>
              <a:gd name="connsiteX48" fmla="*/ 6283910 w 14952676"/>
              <a:gd name="connsiteY48" fmla="*/ 10009220 h 21628062"/>
              <a:gd name="connsiteX49" fmla="*/ 6453355 w 14952676"/>
              <a:gd name="connsiteY49" fmla="*/ 9919095 h 21628062"/>
              <a:gd name="connsiteX50" fmla="*/ 6503828 w 14952676"/>
              <a:gd name="connsiteY50" fmla="*/ 9872231 h 21628062"/>
              <a:gd name="connsiteX51" fmla="*/ 6595762 w 14952676"/>
              <a:gd name="connsiteY51" fmla="*/ 9746056 h 21628062"/>
              <a:gd name="connsiteX52" fmla="*/ 6649840 w 14952676"/>
              <a:gd name="connsiteY52" fmla="*/ 9679364 h 21628062"/>
              <a:gd name="connsiteX53" fmla="*/ 6761602 w 14952676"/>
              <a:gd name="connsiteY53" fmla="*/ 9583832 h 21628062"/>
              <a:gd name="connsiteX54" fmla="*/ 6830102 w 14952676"/>
              <a:gd name="connsiteY54" fmla="*/ 9524350 h 21628062"/>
              <a:gd name="connsiteX55" fmla="*/ 6956284 w 14952676"/>
              <a:gd name="connsiteY55" fmla="*/ 9396374 h 21628062"/>
              <a:gd name="connsiteX56" fmla="*/ 7114914 w 14952676"/>
              <a:gd name="connsiteY56" fmla="*/ 9299039 h 21628062"/>
              <a:gd name="connsiteX57" fmla="*/ 7250110 w 14952676"/>
              <a:gd name="connsiteY57" fmla="*/ 9194495 h 21628062"/>
              <a:gd name="connsiteX58" fmla="*/ 7253716 w 14952676"/>
              <a:gd name="connsiteY58" fmla="*/ 9210717 h 21628062"/>
              <a:gd name="connsiteX59" fmla="*/ 7374491 w 14952676"/>
              <a:gd name="connsiteY59" fmla="*/ 9226940 h 21628062"/>
              <a:gd name="connsiteX60" fmla="*/ 7549344 w 14952676"/>
              <a:gd name="connsiteY60" fmla="*/ 9284619 h 21628062"/>
              <a:gd name="connsiteX61" fmla="*/ 7570975 w 14952676"/>
              <a:gd name="connsiteY61" fmla="*/ 9288224 h 21628062"/>
              <a:gd name="connsiteX62" fmla="*/ 7881025 w 14952676"/>
              <a:gd name="connsiteY62" fmla="*/ 9372941 h 21628062"/>
              <a:gd name="connsiteX63" fmla="*/ 8010813 w 14952676"/>
              <a:gd name="connsiteY63" fmla="*/ 9410794 h 21628062"/>
              <a:gd name="connsiteX64" fmla="*/ 8209100 w 14952676"/>
              <a:gd name="connsiteY64" fmla="*/ 9511733 h 21628062"/>
              <a:gd name="connsiteX65" fmla="*/ 8502926 w 14952676"/>
              <a:gd name="connsiteY65" fmla="*/ 9643315 h 21628062"/>
              <a:gd name="connsiteX66" fmla="*/ 8980619 w 14952676"/>
              <a:gd name="connsiteY66" fmla="*/ 9765884 h 21628062"/>
              <a:gd name="connsiteX67" fmla="*/ 9384404 w 14952676"/>
              <a:gd name="connsiteY67" fmla="*/ 9890256 h 21628062"/>
              <a:gd name="connsiteX68" fmla="*/ 9530416 w 14952676"/>
              <a:gd name="connsiteY68" fmla="*/ 9953343 h 21628062"/>
              <a:gd name="connsiteX69" fmla="*/ 9681835 w 14952676"/>
              <a:gd name="connsiteY69" fmla="*/ 10036257 h 21628062"/>
              <a:gd name="connsiteX70" fmla="*/ 10204593 w 14952676"/>
              <a:gd name="connsiteY70" fmla="*/ 10333668 h 21628062"/>
              <a:gd name="connsiteX71" fmla="*/ 10372236 w 14952676"/>
              <a:gd name="connsiteY71" fmla="*/ 10479669 h 21628062"/>
              <a:gd name="connsiteX72" fmla="*/ 10570523 w 14952676"/>
              <a:gd name="connsiteY72" fmla="*/ 10618461 h 21628062"/>
              <a:gd name="connsiteX73" fmla="*/ 10685891 w 14952676"/>
              <a:gd name="connsiteY73" fmla="*/ 10719400 h 21628062"/>
              <a:gd name="connsiteX74" fmla="*/ 10831902 w 14952676"/>
              <a:gd name="connsiteY74" fmla="*/ 10838365 h 21628062"/>
              <a:gd name="connsiteX75" fmla="*/ 11214056 w 14952676"/>
              <a:gd name="connsiteY75" fmla="*/ 10955526 h 21628062"/>
              <a:gd name="connsiteX76" fmla="*/ 11540329 w 14952676"/>
              <a:gd name="connsiteY76" fmla="*/ 11061873 h 21628062"/>
              <a:gd name="connsiteX77" fmla="*/ 11998193 w 14952676"/>
              <a:gd name="connsiteY77" fmla="*/ 11231307 h 21628062"/>
              <a:gd name="connsiteX78" fmla="*/ 12407386 w 14952676"/>
              <a:gd name="connsiteY78" fmla="*/ 11424173 h 21628062"/>
              <a:gd name="connsiteX79" fmla="*/ 12748080 w 14952676"/>
              <a:gd name="connsiteY79" fmla="*/ 11636867 h 21628062"/>
              <a:gd name="connsiteX80" fmla="*/ 12825592 w 14952676"/>
              <a:gd name="connsiteY80" fmla="*/ 11687337 h 21628062"/>
              <a:gd name="connsiteX81" fmla="*/ 13061735 w 14952676"/>
              <a:gd name="connsiteY81" fmla="*/ 11793684 h 21628062"/>
              <a:gd name="connsiteX82" fmla="*/ 13222167 w 14952676"/>
              <a:gd name="connsiteY82" fmla="*/ 11858573 h 21628062"/>
              <a:gd name="connsiteX83" fmla="*/ 13595308 w 14952676"/>
              <a:gd name="connsiteY83" fmla="*/ 12028007 h 21628062"/>
              <a:gd name="connsiteX84" fmla="*/ 13613334 w 14952676"/>
              <a:gd name="connsiteY84" fmla="*/ 12024402 h 21628062"/>
              <a:gd name="connsiteX85" fmla="*/ 13613334 w 14952676"/>
              <a:gd name="connsiteY85" fmla="*/ 11932475 h 21628062"/>
              <a:gd name="connsiteX86" fmla="*/ 13613334 w 14952676"/>
              <a:gd name="connsiteY86" fmla="*/ 86520 h 21628062"/>
              <a:gd name="connsiteX87" fmla="*/ 13611532 w 14952676"/>
              <a:gd name="connsiteY87" fmla="*/ 0 h 21628062"/>
              <a:gd name="connsiteX88" fmla="*/ 14952676 w 14952676"/>
              <a:gd name="connsiteY88" fmla="*/ 0 h 21628062"/>
              <a:gd name="connsiteX89" fmla="*/ 14952676 w 14952676"/>
              <a:gd name="connsiteY89" fmla="*/ 21628062 h 21628062"/>
              <a:gd name="connsiteX90" fmla="*/ 0 w 14952676"/>
              <a:gd name="connsiteY90" fmla="*/ 21628062 h 21628062"/>
              <a:gd name="connsiteX91" fmla="*/ 0 w 14952676"/>
              <a:gd name="connsiteY91" fmla="*/ 0 h 2162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4952676" h="21628062">
                <a:moveTo>
                  <a:pt x="0" y="0"/>
                </a:moveTo>
                <a:cubicBezTo>
                  <a:pt x="450653" y="0"/>
                  <a:pt x="901307" y="0"/>
                  <a:pt x="1353763" y="0"/>
                </a:cubicBezTo>
                <a:cubicBezTo>
                  <a:pt x="1353763" y="34247"/>
                  <a:pt x="1355565" y="66692"/>
                  <a:pt x="1355565" y="100939"/>
                </a:cubicBezTo>
                <a:cubicBezTo>
                  <a:pt x="1355565" y="4598149"/>
                  <a:pt x="1355565" y="9093556"/>
                  <a:pt x="1355565" y="13590765"/>
                </a:cubicBezTo>
                <a:cubicBezTo>
                  <a:pt x="1355565" y="13623210"/>
                  <a:pt x="1355565" y="13655654"/>
                  <a:pt x="1355565" y="13686297"/>
                </a:cubicBezTo>
                <a:cubicBezTo>
                  <a:pt x="1366381" y="13689902"/>
                  <a:pt x="1371789" y="13693507"/>
                  <a:pt x="1375394" y="13693507"/>
                </a:cubicBezTo>
                <a:cubicBezTo>
                  <a:pt x="1382604" y="13693507"/>
                  <a:pt x="1393420" y="13689902"/>
                  <a:pt x="1397025" y="13691704"/>
                </a:cubicBezTo>
                <a:cubicBezTo>
                  <a:pt x="1461920" y="13736766"/>
                  <a:pt x="1503380" y="13688099"/>
                  <a:pt x="1546642" y="13652049"/>
                </a:cubicBezTo>
                <a:cubicBezTo>
                  <a:pt x="1559261" y="13641235"/>
                  <a:pt x="1566471" y="13626815"/>
                  <a:pt x="1579089" y="13614197"/>
                </a:cubicBezTo>
                <a:cubicBezTo>
                  <a:pt x="1588102" y="13606987"/>
                  <a:pt x="1598918" y="13596172"/>
                  <a:pt x="1609734" y="13594370"/>
                </a:cubicBezTo>
                <a:cubicBezTo>
                  <a:pt x="1654799" y="13590765"/>
                  <a:pt x="1676430" y="13565530"/>
                  <a:pt x="1681838" y="13525875"/>
                </a:cubicBezTo>
                <a:cubicBezTo>
                  <a:pt x="1687246" y="13491628"/>
                  <a:pt x="1703470" y="13473603"/>
                  <a:pt x="1734114" y="13457381"/>
                </a:cubicBezTo>
                <a:cubicBezTo>
                  <a:pt x="1806219" y="13419528"/>
                  <a:pt x="1880126" y="13381676"/>
                  <a:pt x="1890941" y="13289749"/>
                </a:cubicBezTo>
                <a:cubicBezTo>
                  <a:pt x="1954033" y="13277132"/>
                  <a:pt x="1966651" y="13273527"/>
                  <a:pt x="1963046" y="13251897"/>
                </a:cubicBezTo>
                <a:cubicBezTo>
                  <a:pt x="1955835" y="13201427"/>
                  <a:pt x="1999098" y="13177995"/>
                  <a:pt x="2011717" y="13140143"/>
                </a:cubicBezTo>
                <a:cubicBezTo>
                  <a:pt x="2109057" y="13141945"/>
                  <a:pt x="2182965" y="13114908"/>
                  <a:pt x="2237043" y="13031993"/>
                </a:cubicBezTo>
                <a:cubicBezTo>
                  <a:pt x="2260477" y="12999549"/>
                  <a:pt x="2301937" y="12976116"/>
                  <a:pt x="2337989" y="12952684"/>
                </a:cubicBezTo>
                <a:cubicBezTo>
                  <a:pt x="2388463" y="12920239"/>
                  <a:pt x="2393870" y="12914832"/>
                  <a:pt x="2372239" y="12857152"/>
                </a:cubicBezTo>
                <a:cubicBezTo>
                  <a:pt x="2365029" y="12837325"/>
                  <a:pt x="2357818" y="12817497"/>
                  <a:pt x="2377647" y="12804880"/>
                </a:cubicBezTo>
                <a:cubicBezTo>
                  <a:pt x="2422712" y="12781447"/>
                  <a:pt x="2465975" y="12747200"/>
                  <a:pt x="2523659" y="12758015"/>
                </a:cubicBezTo>
                <a:cubicBezTo>
                  <a:pt x="2574132" y="12768830"/>
                  <a:pt x="2624605" y="12781447"/>
                  <a:pt x="2673275" y="12776040"/>
                </a:cubicBezTo>
                <a:cubicBezTo>
                  <a:pt x="2761603" y="12765225"/>
                  <a:pt x="2848129" y="12745398"/>
                  <a:pt x="2918431" y="12684113"/>
                </a:cubicBezTo>
                <a:cubicBezTo>
                  <a:pt x="2945470" y="12660681"/>
                  <a:pt x="2976114" y="12655273"/>
                  <a:pt x="3010364" y="12648063"/>
                </a:cubicBezTo>
                <a:cubicBezTo>
                  <a:pt x="3118521" y="12621026"/>
                  <a:pt x="3237493" y="12658878"/>
                  <a:pt x="3340242" y="12592186"/>
                </a:cubicBezTo>
                <a:cubicBezTo>
                  <a:pt x="3410544" y="12590384"/>
                  <a:pt x="3462820" y="12550729"/>
                  <a:pt x="3506083" y="12502062"/>
                </a:cubicBezTo>
                <a:cubicBezTo>
                  <a:pt x="3572779" y="12428160"/>
                  <a:pt x="3662910" y="12393912"/>
                  <a:pt x="3744028" y="12343443"/>
                </a:cubicBezTo>
                <a:cubicBezTo>
                  <a:pt x="3767462" y="12329023"/>
                  <a:pt x="3790896" y="12323615"/>
                  <a:pt x="3819737" y="12338035"/>
                </a:cubicBezTo>
                <a:cubicBezTo>
                  <a:pt x="3846777" y="12352455"/>
                  <a:pt x="3863000" y="12334430"/>
                  <a:pt x="3873816" y="12309195"/>
                </a:cubicBezTo>
                <a:cubicBezTo>
                  <a:pt x="3909868" y="12224478"/>
                  <a:pt x="3944118" y="12143366"/>
                  <a:pt x="4036051" y="12098304"/>
                </a:cubicBezTo>
                <a:cubicBezTo>
                  <a:pt x="4066695" y="12082082"/>
                  <a:pt x="4104550" y="12074872"/>
                  <a:pt x="4126182" y="12058649"/>
                </a:cubicBezTo>
                <a:cubicBezTo>
                  <a:pt x="4178457" y="12015390"/>
                  <a:pt x="4236141" y="11961315"/>
                  <a:pt x="4259575" y="11900030"/>
                </a:cubicBezTo>
                <a:cubicBezTo>
                  <a:pt x="4292022" y="11813511"/>
                  <a:pt x="4358719" y="11781066"/>
                  <a:pt x="4432626" y="11755831"/>
                </a:cubicBezTo>
                <a:cubicBezTo>
                  <a:pt x="4538980" y="11721584"/>
                  <a:pt x="4648940" y="11696349"/>
                  <a:pt x="4755293" y="11662102"/>
                </a:cubicBezTo>
                <a:cubicBezTo>
                  <a:pt x="4825596" y="11638670"/>
                  <a:pt x="4825596" y="11635065"/>
                  <a:pt x="4858043" y="11566570"/>
                </a:cubicBezTo>
                <a:cubicBezTo>
                  <a:pt x="4877871" y="11525113"/>
                  <a:pt x="4892292" y="11480051"/>
                  <a:pt x="4951779" y="11483656"/>
                </a:cubicBezTo>
                <a:cubicBezTo>
                  <a:pt x="4962594" y="11483656"/>
                  <a:pt x="4975213" y="11467433"/>
                  <a:pt x="4986028" y="11458421"/>
                </a:cubicBezTo>
                <a:cubicBezTo>
                  <a:pt x="5005857" y="11444001"/>
                  <a:pt x="5022080" y="11420568"/>
                  <a:pt x="5043712" y="11416963"/>
                </a:cubicBezTo>
                <a:cubicBezTo>
                  <a:pt x="5110409" y="11400741"/>
                  <a:pt x="5130237" y="11346666"/>
                  <a:pt x="5139250" y="11294394"/>
                </a:cubicBezTo>
                <a:cubicBezTo>
                  <a:pt x="5148263" y="11252937"/>
                  <a:pt x="5166290" y="11231307"/>
                  <a:pt x="5198737" y="11213282"/>
                </a:cubicBezTo>
                <a:cubicBezTo>
                  <a:pt x="5247407" y="11186245"/>
                  <a:pt x="5281657" y="11153800"/>
                  <a:pt x="5296078" y="11096120"/>
                </a:cubicBezTo>
                <a:cubicBezTo>
                  <a:pt x="5305091" y="11056466"/>
                  <a:pt x="5328525" y="11016811"/>
                  <a:pt x="5355564" y="10989774"/>
                </a:cubicBezTo>
                <a:cubicBezTo>
                  <a:pt x="5433076" y="10917674"/>
                  <a:pt x="5514194" y="10850982"/>
                  <a:pt x="5598916" y="10787895"/>
                </a:cubicBezTo>
                <a:cubicBezTo>
                  <a:pt x="5640376" y="10757253"/>
                  <a:pt x="5699863" y="10748240"/>
                  <a:pt x="5737718" y="10715795"/>
                </a:cubicBezTo>
                <a:cubicBezTo>
                  <a:pt x="5808019" y="10652708"/>
                  <a:pt x="5883730" y="10593226"/>
                  <a:pt x="5921584" y="10499497"/>
                </a:cubicBezTo>
                <a:cubicBezTo>
                  <a:pt x="5945019" y="10441817"/>
                  <a:pt x="5982873" y="10389545"/>
                  <a:pt x="6018926" y="10339075"/>
                </a:cubicBezTo>
                <a:cubicBezTo>
                  <a:pt x="6062189" y="10279593"/>
                  <a:pt x="6123478" y="10234531"/>
                  <a:pt x="6152319" y="10162431"/>
                </a:cubicBezTo>
                <a:cubicBezTo>
                  <a:pt x="6155925" y="10153419"/>
                  <a:pt x="6168542" y="10142604"/>
                  <a:pt x="6177555" y="10140801"/>
                </a:cubicBezTo>
                <a:cubicBezTo>
                  <a:pt x="6213608" y="10135394"/>
                  <a:pt x="6220818" y="10110159"/>
                  <a:pt x="6233436" y="10083122"/>
                </a:cubicBezTo>
                <a:cubicBezTo>
                  <a:pt x="6246055" y="10056084"/>
                  <a:pt x="6260476" y="10018232"/>
                  <a:pt x="6283910" y="10009220"/>
                </a:cubicBezTo>
                <a:cubicBezTo>
                  <a:pt x="6343396" y="9983985"/>
                  <a:pt x="6386659" y="9928108"/>
                  <a:pt x="6453355" y="9919095"/>
                </a:cubicBezTo>
                <a:cubicBezTo>
                  <a:pt x="6473184" y="9915490"/>
                  <a:pt x="6498421" y="9892058"/>
                  <a:pt x="6503828" y="9872231"/>
                </a:cubicBezTo>
                <a:cubicBezTo>
                  <a:pt x="6518250" y="9816354"/>
                  <a:pt x="6561513" y="9785711"/>
                  <a:pt x="6595762" y="9746056"/>
                </a:cubicBezTo>
                <a:cubicBezTo>
                  <a:pt x="6615590" y="9726229"/>
                  <a:pt x="6635419" y="9704599"/>
                  <a:pt x="6649840" y="9679364"/>
                </a:cubicBezTo>
                <a:cubicBezTo>
                  <a:pt x="6675077" y="9634302"/>
                  <a:pt x="6709326" y="9600055"/>
                  <a:pt x="6761602" y="9583832"/>
                </a:cubicBezTo>
                <a:cubicBezTo>
                  <a:pt x="6790444" y="9573018"/>
                  <a:pt x="6819286" y="9560400"/>
                  <a:pt x="6830102" y="9524350"/>
                </a:cubicBezTo>
                <a:cubicBezTo>
                  <a:pt x="6849931" y="9461263"/>
                  <a:pt x="6898601" y="9427016"/>
                  <a:pt x="6956284" y="9396374"/>
                </a:cubicBezTo>
                <a:cubicBezTo>
                  <a:pt x="7012165" y="9369336"/>
                  <a:pt x="7064441" y="9335089"/>
                  <a:pt x="7114914" y="9299039"/>
                </a:cubicBezTo>
                <a:cubicBezTo>
                  <a:pt x="7161783" y="9266594"/>
                  <a:pt x="7205045" y="9230545"/>
                  <a:pt x="7250110" y="9194495"/>
                </a:cubicBezTo>
                <a:cubicBezTo>
                  <a:pt x="7251913" y="9199902"/>
                  <a:pt x="7251913" y="9205310"/>
                  <a:pt x="7253716" y="9210717"/>
                </a:cubicBezTo>
                <a:cubicBezTo>
                  <a:pt x="7295176" y="9216125"/>
                  <a:pt x="7338439" y="9212520"/>
                  <a:pt x="7374491" y="9226940"/>
                </a:cubicBezTo>
                <a:cubicBezTo>
                  <a:pt x="7432175" y="9250372"/>
                  <a:pt x="7500674" y="9234150"/>
                  <a:pt x="7549344" y="9284619"/>
                </a:cubicBezTo>
                <a:cubicBezTo>
                  <a:pt x="7552949" y="9288224"/>
                  <a:pt x="7563765" y="9288224"/>
                  <a:pt x="7570975" y="9288224"/>
                </a:cubicBezTo>
                <a:cubicBezTo>
                  <a:pt x="7682737" y="9286422"/>
                  <a:pt x="7776473" y="9349509"/>
                  <a:pt x="7881025" y="9372941"/>
                </a:cubicBezTo>
                <a:cubicBezTo>
                  <a:pt x="7926090" y="9381954"/>
                  <a:pt x="7978366" y="9385559"/>
                  <a:pt x="8010813" y="9410794"/>
                </a:cubicBezTo>
                <a:cubicBezTo>
                  <a:pt x="8072102" y="9461263"/>
                  <a:pt x="8140601" y="9481091"/>
                  <a:pt x="8209100" y="9511733"/>
                </a:cubicBezTo>
                <a:cubicBezTo>
                  <a:pt x="8306442" y="9556795"/>
                  <a:pt x="8396572" y="9612672"/>
                  <a:pt x="8502926" y="9643315"/>
                </a:cubicBezTo>
                <a:cubicBezTo>
                  <a:pt x="8661556" y="9688377"/>
                  <a:pt x="8818383" y="9738846"/>
                  <a:pt x="8980619" y="9765884"/>
                </a:cubicBezTo>
                <a:cubicBezTo>
                  <a:pt x="9121222" y="9791119"/>
                  <a:pt x="9256418" y="9832576"/>
                  <a:pt x="9384404" y="9890256"/>
                </a:cubicBezTo>
                <a:cubicBezTo>
                  <a:pt x="9433075" y="9911885"/>
                  <a:pt x="9483548" y="9929910"/>
                  <a:pt x="9530416" y="9953343"/>
                </a:cubicBezTo>
                <a:cubicBezTo>
                  <a:pt x="9580889" y="9978577"/>
                  <a:pt x="9629559" y="10012825"/>
                  <a:pt x="9681835" y="10036257"/>
                </a:cubicBezTo>
                <a:cubicBezTo>
                  <a:pt x="9863899" y="10120974"/>
                  <a:pt x="10036950" y="10221913"/>
                  <a:pt x="10204593" y="10333668"/>
                </a:cubicBezTo>
                <a:cubicBezTo>
                  <a:pt x="10265882" y="10375125"/>
                  <a:pt x="10323565" y="10423792"/>
                  <a:pt x="10372236" y="10479669"/>
                </a:cubicBezTo>
                <a:cubicBezTo>
                  <a:pt x="10429920" y="10540954"/>
                  <a:pt x="10493011" y="10587819"/>
                  <a:pt x="10570523" y="10618461"/>
                </a:cubicBezTo>
                <a:cubicBezTo>
                  <a:pt x="10622799" y="10638288"/>
                  <a:pt x="10657049" y="10670733"/>
                  <a:pt x="10685891" y="10719400"/>
                </a:cubicBezTo>
                <a:cubicBezTo>
                  <a:pt x="10720140" y="10773475"/>
                  <a:pt x="10763403" y="10814932"/>
                  <a:pt x="10831902" y="10838365"/>
                </a:cubicBezTo>
                <a:cubicBezTo>
                  <a:pt x="10958085" y="10881624"/>
                  <a:pt x="11089676" y="10903254"/>
                  <a:pt x="11214056" y="10955526"/>
                </a:cubicBezTo>
                <a:cubicBezTo>
                  <a:pt x="11318608" y="11000589"/>
                  <a:pt x="11430370" y="11029428"/>
                  <a:pt x="11540329" y="11061873"/>
                </a:cubicBezTo>
                <a:cubicBezTo>
                  <a:pt x="11697157" y="11106935"/>
                  <a:pt x="11852181" y="11159208"/>
                  <a:pt x="11998193" y="11231307"/>
                </a:cubicBezTo>
                <a:cubicBezTo>
                  <a:pt x="12133389" y="11297999"/>
                  <a:pt x="12273993" y="11355679"/>
                  <a:pt x="12407386" y="11424173"/>
                </a:cubicBezTo>
                <a:cubicBezTo>
                  <a:pt x="12528161" y="11485458"/>
                  <a:pt x="12650739" y="11539533"/>
                  <a:pt x="12748080" y="11636867"/>
                </a:cubicBezTo>
                <a:cubicBezTo>
                  <a:pt x="12769711" y="11658497"/>
                  <a:pt x="12798553" y="11674719"/>
                  <a:pt x="12825592" y="11687337"/>
                </a:cubicBezTo>
                <a:cubicBezTo>
                  <a:pt x="12904907" y="11725189"/>
                  <a:pt x="12982420" y="11759436"/>
                  <a:pt x="13061735" y="11793684"/>
                </a:cubicBezTo>
                <a:cubicBezTo>
                  <a:pt x="13115813" y="11817116"/>
                  <a:pt x="13169892" y="11836943"/>
                  <a:pt x="13222167" y="11858573"/>
                </a:cubicBezTo>
                <a:cubicBezTo>
                  <a:pt x="13346548" y="11914450"/>
                  <a:pt x="13470928" y="11972130"/>
                  <a:pt x="13595308" y="12028007"/>
                </a:cubicBezTo>
                <a:cubicBezTo>
                  <a:pt x="13598914" y="12029810"/>
                  <a:pt x="13604321" y="12026205"/>
                  <a:pt x="13613334" y="12024402"/>
                </a:cubicBezTo>
                <a:cubicBezTo>
                  <a:pt x="13613334" y="11993760"/>
                  <a:pt x="13613334" y="11963118"/>
                  <a:pt x="13613334" y="11932475"/>
                </a:cubicBezTo>
                <a:cubicBezTo>
                  <a:pt x="13613334" y="7983223"/>
                  <a:pt x="13613334" y="4035772"/>
                  <a:pt x="13613334" y="86520"/>
                </a:cubicBezTo>
                <a:cubicBezTo>
                  <a:pt x="13613334" y="57680"/>
                  <a:pt x="13611532" y="28840"/>
                  <a:pt x="13611532" y="0"/>
                </a:cubicBezTo>
                <a:cubicBezTo>
                  <a:pt x="14058580" y="0"/>
                  <a:pt x="14505628" y="0"/>
                  <a:pt x="14952676" y="0"/>
                </a:cubicBezTo>
                <a:cubicBezTo>
                  <a:pt x="14952676" y="7208153"/>
                  <a:pt x="14952676" y="14418107"/>
                  <a:pt x="14952676" y="21628062"/>
                </a:cubicBezTo>
                <a:cubicBezTo>
                  <a:pt x="9968451" y="21628062"/>
                  <a:pt x="4986028" y="21628062"/>
                  <a:pt x="0" y="21628062"/>
                </a:cubicBezTo>
                <a:cubicBezTo>
                  <a:pt x="0" y="14419910"/>
                  <a:pt x="0" y="7209955"/>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15356072"/>
      </p:ext>
    </p:extLst>
  </p:cSld>
  <p:clrMapOvr>
    <a:masterClrMapping/>
  </p:clrMapOvr>
  <p:transition spd="slow">
    <p:push dir="d"/>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4_Custom 27_Push from bottom">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A2478E-53D9-4C13-B6A4-5D7A7C672263}"/>
              </a:ext>
            </a:extLst>
          </p:cNvPr>
          <p:cNvSpPr>
            <a:spLocks noGrp="1"/>
          </p:cNvSpPr>
          <p:nvPr>
            <p:ph type="pic" sz="quarter" idx="18"/>
          </p:nvPr>
        </p:nvSpPr>
        <p:spPr>
          <a:xfrm>
            <a:off x="-1381127" y="-13716001"/>
            <a:ext cx="14954251" cy="21629638"/>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10502147"/>
      </p:ext>
    </p:extLst>
  </p:cSld>
  <p:clrMapOvr>
    <a:masterClrMapping/>
  </p:clrMapOvr>
  <p:transition spd="slow">
    <p:push dir="d"/>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A11693C-7927-4DDB-B092-99E9D0E3D6FA}"/>
              </a:ext>
            </a:extLst>
          </p:cNvPr>
          <p:cNvSpPr>
            <a:spLocks noGrp="1"/>
          </p:cNvSpPr>
          <p:nvPr>
            <p:ph type="pic" sz="quarter" idx="15"/>
          </p:nvPr>
        </p:nvSpPr>
        <p:spPr>
          <a:xfrm>
            <a:off x="-733880" y="-1546227"/>
            <a:ext cx="13149261" cy="8774339"/>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8C969F16-E5EB-4C97-838C-D9302165975F}"/>
              </a:ext>
            </a:extLst>
          </p:cNvPr>
          <p:cNvSpPr>
            <a:spLocks noGrp="1"/>
          </p:cNvSpPr>
          <p:nvPr>
            <p:ph type="pic" sz="quarter" idx="16"/>
          </p:nvPr>
        </p:nvSpPr>
        <p:spPr>
          <a:xfrm>
            <a:off x="-733880" y="-1546226"/>
            <a:ext cx="13149261" cy="8774339"/>
          </a:xfrm>
          <a:custGeom>
            <a:avLst/>
            <a:gdLst>
              <a:gd name="connsiteX0" fmla="*/ 10956657 w 13149261"/>
              <a:gd name="connsiteY0" fmla="*/ 1539289 h 8774339"/>
              <a:gd name="connsiteX1" fmla="*/ 4005417 w 13149261"/>
              <a:gd name="connsiteY1" fmla="*/ 1547514 h 8774339"/>
              <a:gd name="connsiteX2" fmla="*/ 4005417 w 13149261"/>
              <a:gd name="connsiteY2" fmla="*/ 3188329 h 8774339"/>
              <a:gd name="connsiteX3" fmla="*/ 4040297 w 13149261"/>
              <a:gd name="connsiteY3" fmla="*/ 3234877 h 8774339"/>
              <a:gd name="connsiteX4" fmla="*/ 4040297 w 13149261"/>
              <a:gd name="connsiteY4" fmla="*/ 3298880 h 8774339"/>
              <a:gd name="connsiteX5" fmla="*/ 4063552 w 13149261"/>
              <a:gd name="connsiteY5" fmla="*/ 3327973 h 8774339"/>
              <a:gd name="connsiteX6" fmla="*/ 4237956 w 13149261"/>
              <a:gd name="connsiteY6" fmla="*/ 3357065 h 8774339"/>
              <a:gd name="connsiteX7" fmla="*/ 4301905 w 13149261"/>
              <a:gd name="connsiteY7" fmla="*/ 3409431 h 8774339"/>
              <a:gd name="connsiteX8" fmla="*/ 4307718 w 13149261"/>
              <a:gd name="connsiteY8" fmla="*/ 3421068 h 8774339"/>
              <a:gd name="connsiteX9" fmla="*/ 4330972 w 13149261"/>
              <a:gd name="connsiteY9" fmla="*/ 3467616 h 8774339"/>
              <a:gd name="connsiteX10" fmla="*/ 4365853 w 13149261"/>
              <a:gd name="connsiteY10" fmla="*/ 3613079 h 8774339"/>
              <a:gd name="connsiteX11" fmla="*/ 4412361 w 13149261"/>
              <a:gd name="connsiteY11" fmla="*/ 3840000 h 8774339"/>
              <a:gd name="connsiteX12" fmla="*/ 4441429 w 13149261"/>
              <a:gd name="connsiteY12" fmla="*/ 3968007 h 8774339"/>
              <a:gd name="connsiteX13" fmla="*/ 4447242 w 13149261"/>
              <a:gd name="connsiteY13" fmla="*/ 4014554 h 8774339"/>
              <a:gd name="connsiteX14" fmla="*/ 4464683 w 13149261"/>
              <a:gd name="connsiteY14" fmla="*/ 4090195 h 8774339"/>
              <a:gd name="connsiteX15" fmla="*/ 4487937 w 13149261"/>
              <a:gd name="connsiteY15" fmla="*/ 4136743 h 8774339"/>
              <a:gd name="connsiteX16" fmla="*/ 4563512 w 13149261"/>
              <a:gd name="connsiteY16" fmla="*/ 4270568 h 8774339"/>
              <a:gd name="connsiteX17" fmla="*/ 4639087 w 13149261"/>
              <a:gd name="connsiteY17" fmla="*/ 4357845 h 8774339"/>
              <a:gd name="connsiteX18" fmla="*/ 4644901 w 13149261"/>
              <a:gd name="connsiteY18" fmla="*/ 4363664 h 8774339"/>
              <a:gd name="connsiteX19" fmla="*/ 4737917 w 13149261"/>
              <a:gd name="connsiteY19" fmla="*/ 4421849 h 8774339"/>
              <a:gd name="connsiteX20" fmla="*/ 4900695 w 13149261"/>
              <a:gd name="connsiteY20" fmla="*/ 4532400 h 8774339"/>
              <a:gd name="connsiteX21" fmla="*/ 5005337 w 13149261"/>
              <a:gd name="connsiteY21" fmla="*/ 4619677 h 8774339"/>
              <a:gd name="connsiteX22" fmla="*/ 5127421 w 13149261"/>
              <a:gd name="connsiteY22" fmla="*/ 4724410 h 8774339"/>
              <a:gd name="connsiteX23" fmla="*/ 5237877 w 13149261"/>
              <a:gd name="connsiteY23" fmla="*/ 4840780 h 8774339"/>
              <a:gd name="connsiteX24" fmla="*/ 5383215 w 13149261"/>
              <a:gd name="connsiteY24" fmla="*/ 5003698 h 8774339"/>
              <a:gd name="connsiteX25" fmla="*/ 5482044 w 13149261"/>
              <a:gd name="connsiteY25" fmla="*/ 5131705 h 8774339"/>
              <a:gd name="connsiteX26" fmla="*/ 5540179 w 13149261"/>
              <a:gd name="connsiteY26" fmla="*/ 5218982 h 8774339"/>
              <a:gd name="connsiteX27" fmla="*/ 5563433 w 13149261"/>
              <a:gd name="connsiteY27" fmla="*/ 5265530 h 8774339"/>
              <a:gd name="connsiteX28" fmla="*/ 5673889 w 13149261"/>
              <a:gd name="connsiteY28" fmla="*/ 5445903 h 8774339"/>
              <a:gd name="connsiteX29" fmla="*/ 5702956 w 13149261"/>
              <a:gd name="connsiteY29" fmla="*/ 5498270 h 8774339"/>
              <a:gd name="connsiteX30" fmla="*/ 5737837 w 13149261"/>
              <a:gd name="connsiteY30" fmla="*/ 5568091 h 8774339"/>
              <a:gd name="connsiteX31" fmla="*/ 5778532 w 13149261"/>
              <a:gd name="connsiteY31" fmla="*/ 5661187 h 8774339"/>
              <a:gd name="connsiteX32" fmla="*/ 5848294 w 13149261"/>
              <a:gd name="connsiteY32" fmla="*/ 5736828 h 8774339"/>
              <a:gd name="connsiteX33" fmla="*/ 5859921 w 13149261"/>
              <a:gd name="connsiteY33" fmla="*/ 5748465 h 8774339"/>
              <a:gd name="connsiteX34" fmla="*/ 5906429 w 13149261"/>
              <a:gd name="connsiteY34" fmla="*/ 5783376 h 8774339"/>
              <a:gd name="connsiteX35" fmla="*/ 5918056 w 13149261"/>
              <a:gd name="connsiteY35" fmla="*/ 5812468 h 8774339"/>
              <a:gd name="connsiteX36" fmla="*/ 5848294 w 13149261"/>
              <a:gd name="connsiteY36" fmla="*/ 5888109 h 8774339"/>
              <a:gd name="connsiteX37" fmla="*/ 5516925 w 13149261"/>
              <a:gd name="connsiteY37" fmla="*/ 5987023 h 8774339"/>
              <a:gd name="connsiteX38" fmla="*/ 5330893 w 13149261"/>
              <a:gd name="connsiteY38" fmla="*/ 6016115 h 8774339"/>
              <a:gd name="connsiteX39" fmla="*/ 5150675 w 13149261"/>
              <a:gd name="connsiteY39" fmla="*/ 6039389 h 8774339"/>
              <a:gd name="connsiteX40" fmla="*/ 5022778 w 13149261"/>
              <a:gd name="connsiteY40" fmla="*/ 6051026 h 8774339"/>
              <a:gd name="connsiteX41" fmla="*/ 4912322 w 13149261"/>
              <a:gd name="connsiteY41" fmla="*/ 6062663 h 8774339"/>
              <a:gd name="connsiteX42" fmla="*/ 4807679 w 13149261"/>
              <a:gd name="connsiteY42" fmla="*/ 6068482 h 8774339"/>
              <a:gd name="connsiteX43" fmla="*/ 4639087 w 13149261"/>
              <a:gd name="connsiteY43" fmla="*/ 6085937 h 8774339"/>
              <a:gd name="connsiteX44" fmla="*/ 4383293 w 13149261"/>
              <a:gd name="connsiteY44" fmla="*/ 6097574 h 8774339"/>
              <a:gd name="connsiteX45" fmla="*/ 4255397 w 13149261"/>
              <a:gd name="connsiteY45" fmla="*/ 6103393 h 8774339"/>
              <a:gd name="connsiteX46" fmla="*/ 4028671 w 13149261"/>
              <a:gd name="connsiteY46" fmla="*/ 6103393 h 8774339"/>
              <a:gd name="connsiteX47" fmla="*/ 3610099 w 13149261"/>
              <a:gd name="connsiteY47" fmla="*/ 6103393 h 8774339"/>
              <a:gd name="connsiteX48" fmla="*/ 3296171 w 13149261"/>
              <a:gd name="connsiteY48" fmla="*/ 6097574 h 8774339"/>
              <a:gd name="connsiteX49" fmla="*/ 3133393 w 13149261"/>
              <a:gd name="connsiteY49" fmla="*/ 6091756 h 8774339"/>
              <a:gd name="connsiteX50" fmla="*/ 3127579 w 13149261"/>
              <a:gd name="connsiteY50" fmla="*/ 6091756 h 8774339"/>
              <a:gd name="connsiteX51" fmla="*/ 2999683 w 13149261"/>
              <a:gd name="connsiteY51" fmla="*/ 6080119 h 8774339"/>
              <a:gd name="connsiteX52" fmla="*/ 2842718 w 13149261"/>
              <a:gd name="connsiteY52" fmla="*/ 6068482 h 8774339"/>
              <a:gd name="connsiteX53" fmla="*/ 2778770 w 13149261"/>
              <a:gd name="connsiteY53" fmla="*/ 6062663 h 8774339"/>
              <a:gd name="connsiteX54" fmla="*/ 2633432 w 13149261"/>
              <a:gd name="connsiteY54" fmla="*/ 6051026 h 8774339"/>
              <a:gd name="connsiteX55" fmla="*/ 2488095 w 13149261"/>
              <a:gd name="connsiteY55" fmla="*/ 6027752 h 8774339"/>
              <a:gd name="connsiteX56" fmla="*/ 2313690 w 13149261"/>
              <a:gd name="connsiteY56" fmla="*/ 5998660 h 8774339"/>
              <a:gd name="connsiteX57" fmla="*/ 2174166 w 13149261"/>
              <a:gd name="connsiteY57" fmla="*/ 5963749 h 8774339"/>
              <a:gd name="connsiteX58" fmla="*/ 2046270 w 13149261"/>
              <a:gd name="connsiteY58" fmla="*/ 5905564 h 8774339"/>
              <a:gd name="connsiteX59" fmla="*/ 2005575 w 13149261"/>
              <a:gd name="connsiteY59" fmla="*/ 5847379 h 8774339"/>
              <a:gd name="connsiteX60" fmla="*/ 2040456 w 13149261"/>
              <a:gd name="connsiteY60" fmla="*/ 5765920 h 8774339"/>
              <a:gd name="connsiteX61" fmla="*/ 2127659 w 13149261"/>
              <a:gd name="connsiteY61" fmla="*/ 5713554 h 8774339"/>
              <a:gd name="connsiteX62" fmla="*/ 2156726 w 13149261"/>
              <a:gd name="connsiteY62" fmla="*/ 5684461 h 8774339"/>
              <a:gd name="connsiteX63" fmla="*/ 2197420 w 13149261"/>
              <a:gd name="connsiteY63" fmla="*/ 5597184 h 8774339"/>
              <a:gd name="connsiteX64" fmla="*/ 2261369 w 13149261"/>
              <a:gd name="connsiteY64" fmla="*/ 5474996 h 8774339"/>
              <a:gd name="connsiteX65" fmla="*/ 2400893 w 13149261"/>
              <a:gd name="connsiteY65" fmla="*/ 5242256 h 8774339"/>
              <a:gd name="connsiteX66" fmla="*/ 2517162 w 13149261"/>
              <a:gd name="connsiteY66" fmla="*/ 5079338 h 8774339"/>
              <a:gd name="connsiteX67" fmla="*/ 2610178 w 13149261"/>
              <a:gd name="connsiteY67" fmla="*/ 4962968 h 8774339"/>
              <a:gd name="connsiteX68" fmla="*/ 2703194 w 13149261"/>
              <a:gd name="connsiteY68" fmla="*/ 4852417 h 8774339"/>
              <a:gd name="connsiteX69" fmla="*/ 2842718 w 13149261"/>
              <a:gd name="connsiteY69" fmla="*/ 4712773 h 8774339"/>
              <a:gd name="connsiteX70" fmla="*/ 3028750 w 13149261"/>
              <a:gd name="connsiteY70" fmla="*/ 4555674 h 8774339"/>
              <a:gd name="connsiteX71" fmla="*/ 3156647 w 13149261"/>
              <a:gd name="connsiteY71" fmla="*/ 4456760 h 8774339"/>
              <a:gd name="connsiteX72" fmla="*/ 3325238 w 13149261"/>
              <a:gd name="connsiteY72" fmla="*/ 4357845 h 8774339"/>
              <a:gd name="connsiteX73" fmla="*/ 3377560 w 13149261"/>
              <a:gd name="connsiteY73" fmla="*/ 4288023 h 8774339"/>
              <a:gd name="connsiteX74" fmla="*/ 3453135 w 13149261"/>
              <a:gd name="connsiteY74" fmla="*/ 4148380 h 8774339"/>
              <a:gd name="connsiteX75" fmla="*/ 3470575 w 13149261"/>
              <a:gd name="connsiteY75" fmla="*/ 4113469 h 8774339"/>
              <a:gd name="connsiteX76" fmla="*/ 3488016 w 13149261"/>
              <a:gd name="connsiteY76" fmla="*/ 4020373 h 8774339"/>
              <a:gd name="connsiteX77" fmla="*/ 3546151 w 13149261"/>
              <a:gd name="connsiteY77" fmla="*/ 3746904 h 8774339"/>
              <a:gd name="connsiteX78" fmla="*/ 3581032 w 13149261"/>
              <a:gd name="connsiteY78" fmla="*/ 3578168 h 8774339"/>
              <a:gd name="connsiteX79" fmla="*/ 3610099 w 13149261"/>
              <a:gd name="connsiteY79" fmla="*/ 3450161 h 8774339"/>
              <a:gd name="connsiteX80" fmla="*/ 3697302 w 13149261"/>
              <a:gd name="connsiteY80" fmla="*/ 3357065 h 8774339"/>
              <a:gd name="connsiteX81" fmla="*/ 3819385 w 13149261"/>
              <a:gd name="connsiteY81" fmla="*/ 3333791 h 8774339"/>
              <a:gd name="connsiteX82" fmla="*/ 3900774 w 13149261"/>
              <a:gd name="connsiteY82" fmla="*/ 3327973 h 8774339"/>
              <a:gd name="connsiteX83" fmla="*/ 3900774 w 13149261"/>
              <a:gd name="connsiteY83" fmla="*/ 3234877 h 8774339"/>
              <a:gd name="connsiteX84" fmla="*/ 3929841 w 13149261"/>
              <a:gd name="connsiteY84" fmla="*/ 3182510 h 8774339"/>
              <a:gd name="connsiteX85" fmla="*/ 3929841 w 13149261"/>
              <a:gd name="connsiteY85" fmla="*/ 2769397 h 8774339"/>
              <a:gd name="connsiteX86" fmla="*/ 3924028 w 13149261"/>
              <a:gd name="connsiteY86" fmla="*/ 2362103 h 8774339"/>
              <a:gd name="connsiteX87" fmla="*/ 3929841 w 13149261"/>
              <a:gd name="connsiteY87" fmla="*/ 1954809 h 8774339"/>
              <a:gd name="connsiteX88" fmla="*/ 3929841 w 13149261"/>
              <a:gd name="connsiteY88" fmla="*/ 1547514 h 8774339"/>
              <a:gd name="connsiteX89" fmla="*/ 732420 w 13149261"/>
              <a:gd name="connsiteY89" fmla="*/ 1547514 h 8774339"/>
              <a:gd name="connsiteX90" fmla="*/ 732420 w 13149261"/>
              <a:gd name="connsiteY90" fmla="*/ 8419152 h 8774339"/>
              <a:gd name="connsiteX91" fmla="*/ 12958195 w 13149261"/>
              <a:gd name="connsiteY91" fmla="*/ 8419152 h 8774339"/>
              <a:gd name="connsiteX92" fmla="*/ 12958195 w 13149261"/>
              <a:gd name="connsiteY92" fmla="*/ 8401697 h 8774339"/>
              <a:gd name="connsiteX93" fmla="*/ 12958195 w 13149261"/>
              <a:gd name="connsiteY93" fmla="*/ 1547514 h 8774339"/>
              <a:gd name="connsiteX94" fmla="*/ 12952382 w 13149261"/>
              <a:gd name="connsiteY94" fmla="*/ 1541696 h 8774339"/>
              <a:gd name="connsiteX95" fmla="*/ 11205943 w 13149261"/>
              <a:gd name="connsiteY95" fmla="*/ 1539289 h 8774339"/>
              <a:gd name="connsiteX96" fmla="*/ 10956657 w 13149261"/>
              <a:gd name="connsiteY96" fmla="*/ 1539289 h 8774339"/>
              <a:gd name="connsiteX97" fmla="*/ 0 w 13149261"/>
              <a:gd name="connsiteY97" fmla="*/ 0 h 8774339"/>
              <a:gd name="connsiteX98" fmla="*/ 40692 w 13149261"/>
              <a:gd name="connsiteY98" fmla="*/ 0 h 8774339"/>
              <a:gd name="connsiteX99" fmla="*/ 13102756 w 13149261"/>
              <a:gd name="connsiteY99" fmla="*/ 0 h 8774339"/>
              <a:gd name="connsiteX100" fmla="*/ 13131822 w 13149261"/>
              <a:gd name="connsiteY100" fmla="*/ 0 h 8774339"/>
              <a:gd name="connsiteX101" fmla="*/ 13149261 w 13149261"/>
              <a:gd name="connsiteY101" fmla="*/ 5819 h 8774339"/>
              <a:gd name="connsiteX102" fmla="*/ 13149261 w 13149261"/>
              <a:gd name="connsiteY102" fmla="*/ 34911 h 8774339"/>
              <a:gd name="connsiteX103" fmla="*/ 13149261 w 13149261"/>
              <a:gd name="connsiteY103" fmla="*/ 8745246 h 8774339"/>
              <a:gd name="connsiteX104" fmla="*/ 13149261 w 13149261"/>
              <a:gd name="connsiteY104" fmla="*/ 8774339 h 8774339"/>
              <a:gd name="connsiteX105" fmla="*/ 0 w 13149261"/>
              <a:gd name="connsiteY105" fmla="*/ 8774339 h 8774339"/>
              <a:gd name="connsiteX106" fmla="*/ 0 w 13149261"/>
              <a:gd name="connsiteY106" fmla="*/ 0 h 87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3149261" h="8774339">
                <a:moveTo>
                  <a:pt x="10956657" y="1539289"/>
                </a:moveTo>
                <a:cubicBezTo>
                  <a:pt x="8324721" y="1539412"/>
                  <a:pt x="4021608" y="1543463"/>
                  <a:pt x="4005417" y="1547514"/>
                </a:cubicBezTo>
                <a:cubicBezTo>
                  <a:pt x="4005417" y="2094452"/>
                  <a:pt x="4005417" y="2641391"/>
                  <a:pt x="4005417" y="3188329"/>
                </a:cubicBezTo>
                <a:cubicBezTo>
                  <a:pt x="4034484" y="3194147"/>
                  <a:pt x="4040297" y="3205784"/>
                  <a:pt x="4040297" y="3234877"/>
                </a:cubicBezTo>
                <a:cubicBezTo>
                  <a:pt x="4034484" y="3252332"/>
                  <a:pt x="4040297" y="3275606"/>
                  <a:pt x="4040297" y="3298880"/>
                </a:cubicBezTo>
                <a:cubicBezTo>
                  <a:pt x="4040297" y="3322154"/>
                  <a:pt x="4046111" y="3327973"/>
                  <a:pt x="4063552" y="3327973"/>
                </a:cubicBezTo>
                <a:cubicBezTo>
                  <a:pt x="4127500" y="3327973"/>
                  <a:pt x="4179822" y="3339609"/>
                  <a:pt x="4237956" y="3357065"/>
                </a:cubicBezTo>
                <a:cubicBezTo>
                  <a:pt x="4267024" y="3362883"/>
                  <a:pt x="4296091" y="3374520"/>
                  <a:pt x="4301905" y="3409431"/>
                </a:cubicBezTo>
                <a:cubicBezTo>
                  <a:pt x="4301905" y="3409431"/>
                  <a:pt x="4307718" y="3415250"/>
                  <a:pt x="4307718" y="3421068"/>
                </a:cubicBezTo>
                <a:cubicBezTo>
                  <a:pt x="4313532" y="3438524"/>
                  <a:pt x="4325159" y="3450161"/>
                  <a:pt x="4330972" y="3467616"/>
                </a:cubicBezTo>
                <a:cubicBezTo>
                  <a:pt x="4342599" y="3519983"/>
                  <a:pt x="4354226" y="3566531"/>
                  <a:pt x="4365853" y="3613079"/>
                </a:cubicBezTo>
                <a:cubicBezTo>
                  <a:pt x="4389107" y="3688719"/>
                  <a:pt x="4394921" y="3764359"/>
                  <a:pt x="4412361" y="3840000"/>
                </a:cubicBezTo>
                <a:cubicBezTo>
                  <a:pt x="4423988" y="3880729"/>
                  <a:pt x="4429802" y="3927277"/>
                  <a:pt x="4441429" y="3968007"/>
                </a:cubicBezTo>
                <a:cubicBezTo>
                  <a:pt x="4441429" y="3985462"/>
                  <a:pt x="4441429" y="3997099"/>
                  <a:pt x="4447242" y="4014554"/>
                </a:cubicBezTo>
                <a:cubicBezTo>
                  <a:pt x="4453055" y="4037828"/>
                  <a:pt x="4464683" y="4066921"/>
                  <a:pt x="4464683" y="4090195"/>
                </a:cubicBezTo>
                <a:cubicBezTo>
                  <a:pt x="4464683" y="4113469"/>
                  <a:pt x="4476310" y="4125106"/>
                  <a:pt x="4487937" y="4136743"/>
                </a:cubicBezTo>
                <a:cubicBezTo>
                  <a:pt x="4528631" y="4171654"/>
                  <a:pt x="4551885" y="4218202"/>
                  <a:pt x="4563512" y="4270568"/>
                </a:cubicBezTo>
                <a:cubicBezTo>
                  <a:pt x="4580952" y="4311298"/>
                  <a:pt x="4592579" y="4346209"/>
                  <a:pt x="4639087" y="4357845"/>
                </a:cubicBezTo>
                <a:cubicBezTo>
                  <a:pt x="4644901" y="4357845"/>
                  <a:pt x="4644901" y="4363664"/>
                  <a:pt x="4644901" y="4363664"/>
                </a:cubicBezTo>
                <a:cubicBezTo>
                  <a:pt x="4679782" y="4381119"/>
                  <a:pt x="4708849" y="4398575"/>
                  <a:pt x="4737917" y="4421849"/>
                </a:cubicBezTo>
                <a:cubicBezTo>
                  <a:pt x="4790238" y="4456760"/>
                  <a:pt x="4848373" y="4491671"/>
                  <a:pt x="4900695" y="4532400"/>
                </a:cubicBezTo>
                <a:cubicBezTo>
                  <a:pt x="4935575" y="4561493"/>
                  <a:pt x="4970457" y="4590585"/>
                  <a:pt x="5005337" y="4619677"/>
                </a:cubicBezTo>
                <a:cubicBezTo>
                  <a:pt x="5046032" y="4654588"/>
                  <a:pt x="5092540" y="4689499"/>
                  <a:pt x="5127421" y="4724410"/>
                </a:cubicBezTo>
                <a:cubicBezTo>
                  <a:pt x="5162302" y="4765140"/>
                  <a:pt x="5202996" y="4800051"/>
                  <a:pt x="5237877" y="4840780"/>
                </a:cubicBezTo>
                <a:cubicBezTo>
                  <a:pt x="5290198" y="4887328"/>
                  <a:pt x="5336706" y="4945513"/>
                  <a:pt x="5383215" y="5003698"/>
                </a:cubicBezTo>
                <a:cubicBezTo>
                  <a:pt x="5412282" y="5044427"/>
                  <a:pt x="5447163" y="5090975"/>
                  <a:pt x="5482044" y="5131705"/>
                </a:cubicBezTo>
                <a:cubicBezTo>
                  <a:pt x="5499485" y="5160797"/>
                  <a:pt x="5522738" y="5184071"/>
                  <a:pt x="5540179" y="5218982"/>
                </a:cubicBezTo>
                <a:cubicBezTo>
                  <a:pt x="5545992" y="5236437"/>
                  <a:pt x="5551806" y="5248074"/>
                  <a:pt x="5563433" y="5265530"/>
                </a:cubicBezTo>
                <a:cubicBezTo>
                  <a:pt x="5598314" y="5329533"/>
                  <a:pt x="5633195" y="5387718"/>
                  <a:pt x="5673889" y="5445903"/>
                </a:cubicBezTo>
                <a:cubicBezTo>
                  <a:pt x="5679702" y="5463359"/>
                  <a:pt x="5697143" y="5480814"/>
                  <a:pt x="5702956" y="5498270"/>
                </a:cubicBezTo>
                <a:cubicBezTo>
                  <a:pt x="5708770" y="5521544"/>
                  <a:pt x="5726211" y="5544818"/>
                  <a:pt x="5737837" y="5568091"/>
                </a:cubicBezTo>
                <a:cubicBezTo>
                  <a:pt x="5749464" y="5597184"/>
                  <a:pt x="5761091" y="5632095"/>
                  <a:pt x="5778532" y="5661187"/>
                </a:cubicBezTo>
                <a:cubicBezTo>
                  <a:pt x="5801786" y="5690280"/>
                  <a:pt x="5825040" y="5713554"/>
                  <a:pt x="5848294" y="5736828"/>
                </a:cubicBezTo>
                <a:cubicBezTo>
                  <a:pt x="5848294" y="5742646"/>
                  <a:pt x="5854108" y="5742646"/>
                  <a:pt x="5859921" y="5748465"/>
                </a:cubicBezTo>
                <a:cubicBezTo>
                  <a:pt x="5877361" y="5760102"/>
                  <a:pt x="5894802" y="5765920"/>
                  <a:pt x="5906429" y="5783376"/>
                </a:cubicBezTo>
                <a:cubicBezTo>
                  <a:pt x="5918056" y="5789194"/>
                  <a:pt x="5923870" y="5800831"/>
                  <a:pt x="5918056" y="5812468"/>
                </a:cubicBezTo>
                <a:cubicBezTo>
                  <a:pt x="5900615" y="5847379"/>
                  <a:pt x="5877361" y="5876472"/>
                  <a:pt x="5848294" y="5888109"/>
                </a:cubicBezTo>
                <a:cubicBezTo>
                  <a:pt x="5743651" y="5940475"/>
                  <a:pt x="5633195" y="5963749"/>
                  <a:pt x="5516925" y="5987023"/>
                </a:cubicBezTo>
                <a:cubicBezTo>
                  <a:pt x="5458790" y="5998660"/>
                  <a:pt x="5394841" y="6004478"/>
                  <a:pt x="5330893" y="6016115"/>
                </a:cubicBezTo>
                <a:cubicBezTo>
                  <a:pt x="5272758" y="6021934"/>
                  <a:pt x="5214624" y="6033571"/>
                  <a:pt x="5150675" y="6039389"/>
                </a:cubicBezTo>
                <a:cubicBezTo>
                  <a:pt x="5109980" y="6045208"/>
                  <a:pt x="5069286" y="6045208"/>
                  <a:pt x="5022778" y="6051026"/>
                </a:cubicBezTo>
                <a:cubicBezTo>
                  <a:pt x="4987897" y="6056845"/>
                  <a:pt x="4953016" y="6056845"/>
                  <a:pt x="4912322" y="6062663"/>
                </a:cubicBezTo>
                <a:cubicBezTo>
                  <a:pt x="4877441" y="6062663"/>
                  <a:pt x="4842560" y="6062663"/>
                  <a:pt x="4807679" y="6068482"/>
                </a:cubicBezTo>
                <a:cubicBezTo>
                  <a:pt x="4755357" y="6074300"/>
                  <a:pt x="4697222" y="6080119"/>
                  <a:pt x="4639087" y="6085937"/>
                </a:cubicBezTo>
                <a:cubicBezTo>
                  <a:pt x="4557699" y="6085937"/>
                  <a:pt x="4470496" y="6085937"/>
                  <a:pt x="4383293" y="6097574"/>
                </a:cubicBezTo>
                <a:cubicBezTo>
                  <a:pt x="4342599" y="6097574"/>
                  <a:pt x="4301905" y="6097574"/>
                  <a:pt x="4255397" y="6103393"/>
                </a:cubicBezTo>
                <a:cubicBezTo>
                  <a:pt x="4179822" y="6103393"/>
                  <a:pt x="4104246" y="6103393"/>
                  <a:pt x="4028671" y="6103393"/>
                </a:cubicBezTo>
                <a:cubicBezTo>
                  <a:pt x="3889147" y="6109211"/>
                  <a:pt x="3749623" y="6109211"/>
                  <a:pt x="3610099" y="6103393"/>
                </a:cubicBezTo>
                <a:cubicBezTo>
                  <a:pt x="3505456" y="6097574"/>
                  <a:pt x="3400813" y="6103393"/>
                  <a:pt x="3296171" y="6097574"/>
                </a:cubicBezTo>
                <a:cubicBezTo>
                  <a:pt x="3243849" y="6091756"/>
                  <a:pt x="3185714" y="6091756"/>
                  <a:pt x="3133393" y="6091756"/>
                </a:cubicBezTo>
                <a:cubicBezTo>
                  <a:pt x="3133393" y="6091756"/>
                  <a:pt x="3127579" y="6091756"/>
                  <a:pt x="3127579" y="6091756"/>
                </a:cubicBezTo>
                <a:cubicBezTo>
                  <a:pt x="3086885" y="6085937"/>
                  <a:pt x="3046190" y="6080119"/>
                  <a:pt x="2999683" y="6080119"/>
                </a:cubicBezTo>
                <a:cubicBezTo>
                  <a:pt x="2947361" y="6074300"/>
                  <a:pt x="2895040" y="6074300"/>
                  <a:pt x="2842718" y="6068482"/>
                </a:cubicBezTo>
                <a:cubicBezTo>
                  <a:pt x="2825278" y="6068482"/>
                  <a:pt x="2802024" y="6062663"/>
                  <a:pt x="2778770" y="6062663"/>
                </a:cubicBezTo>
                <a:cubicBezTo>
                  <a:pt x="2732262" y="6056845"/>
                  <a:pt x="2679940" y="6056845"/>
                  <a:pt x="2633432" y="6051026"/>
                </a:cubicBezTo>
                <a:cubicBezTo>
                  <a:pt x="2586924" y="6045208"/>
                  <a:pt x="2534603" y="6039389"/>
                  <a:pt x="2488095" y="6027752"/>
                </a:cubicBezTo>
                <a:cubicBezTo>
                  <a:pt x="2429960" y="6021934"/>
                  <a:pt x="2371825" y="6010297"/>
                  <a:pt x="2313690" y="5998660"/>
                </a:cubicBezTo>
                <a:cubicBezTo>
                  <a:pt x="2267182" y="5987023"/>
                  <a:pt x="2220674" y="5975386"/>
                  <a:pt x="2174166" y="5963749"/>
                </a:cubicBezTo>
                <a:cubicBezTo>
                  <a:pt x="2127659" y="5952112"/>
                  <a:pt x="2086964" y="5934657"/>
                  <a:pt x="2046270" y="5905564"/>
                </a:cubicBezTo>
                <a:cubicBezTo>
                  <a:pt x="2028829" y="5888109"/>
                  <a:pt x="2011389" y="5870653"/>
                  <a:pt x="2005575" y="5847379"/>
                </a:cubicBezTo>
                <a:cubicBezTo>
                  <a:pt x="1999762" y="5818287"/>
                  <a:pt x="2011389" y="5783376"/>
                  <a:pt x="2040456" y="5765920"/>
                </a:cubicBezTo>
                <a:cubicBezTo>
                  <a:pt x="2069524" y="5748465"/>
                  <a:pt x="2098591" y="5731009"/>
                  <a:pt x="2127659" y="5713554"/>
                </a:cubicBezTo>
                <a:cubicBezTo>
                  <a:pt x="2139286" y="5707735"/>
                  <a:pt x="2150913" y="5701917"/>
                  <a:pt x="2156726" y="5684461"/>
                </a:cubicBezTo>
                <a:cubicBezTo>
                  <a:pt x="2168353" y="5655369"/>
                  <a:pt x="2179980" y="5626276"/>
                  <a:pt x="2197420" y="5597184"/>
                </a:cubicBezTo>
                <a:cubicBezTo>
                  <a:pt x="2214861" y="5556454"/>
                  <a:pt x="2238115" y="5515725"/>
                  <a:pt x="2261369" y="5474996"/>
                </a:cubicBezTo>
                <a:cubicBezTo>
                  <a:pt x="2307877" y="5399355"/>
                  <a:pt x="2354385" y="5317896"/>
                  <a:pt x="2400893" y="5242256"/>
                </a:cubicBezTo>
                <a:cubicBezTo>
                  <a:pt x="2435774" y="5184071"/>
                  <a:pt x="2476468" y="5131705"/>
                  <a:pt x="2517162" y="5079338"/>
                </a:cubicBezTo>
                <a:cubicBezTo>
                  <a:pt x="2546230" y="5038609"/>
                  <a:pt x="2575297" y="4997879"/>
                  <a:pt x="2610178" y="4962968"/>
                </a:cubicBezTo>
                <a:cubicBezTo>
                  <a:pt x="2639246" y="4928057"/>
                  <a:pt x="2674127" y="4887328"/>
                  <a:pt x="2703194" y="4852417"/>
                </a:cubicBezTo>
                <a:cubicBezTo>
                  <a:pt x="2749702" y="4805869"/>
                  <a:pt x="2796210" y="4753503"/>
                  <a:pt x="2842718" y="4712773"/>
                </a:cubicBezTo>
                <a:cubicBezTo>
                  <a:pt x="2906667" y="4654588"/>
                  <a:pt x="2964802" y="4602222"/>
                  <a:pt x="3028750" y="4555674"/>
                </a:cubicBezTo>
                <a:cubicBezTo>
                  <a:pt x="3069444" y="4520763"/>
                  <a:pt x="3115952" y="4485852"/>
                  <a:pt x="3156647" y="4456760"/>
                </a:cubicBezTo>
                <a:cubicBezTo>
                  <a:pt x="3208968" y="4421849"/>
                  <a:pt x="3267103" y="4386938"/>
                  <a:pt x="3325238" y="4357845"/>
                </a:cubicBezTo>
                <a:cubicBezTo>
                  <a:pt x="3354306" y="4340390"/>
                  <a:pt x="3365933" y="4317116"/>
                  <a:pt x="3377560" y="4288023"/>
                </a:cubicBezTo>
                <a:cubicBezTo>
                  <a:pt x="3389187" y="4235657"/>
                  <a:pt x="3412440" y="4183291"/>
                  <a:pt x="3453135" y="4148380"/>
                </a:cubicBezTo>
                <a:cubicBezTo>
                  <a:pt x="3464762" y="4136743"/>
                  <a:pt x="3470575" y="4130924"/>
                  <a:pt x="3470575" y="4113469"/>
                </a:cubicBezTo>
                <a:cubicBezTo>
                  <a:pt x="3476389" y="4084376"/>
                  <a:pt x="3482202" y="4055284"/>
                  <a:pt x="3488016" y="4020373"/>
                </a:cubicBezTo>
                <a:cubicBezTo>
                  <a:pt x="3505456" y="3927277"/>
                  <a:pt x="3528710" y="3840000"/>
                  <a:pt x="3546151" y="3746904"/>
                </a:cubicBezTo>
                <a:cubicBezTo>
                  <a:pt x="3557778" y="3688719"/>
                  <a:pt x="3569405" y="3630534"/>
                  <a:pt x="3581032" y="3578168"/>
                </a:cubicBezTo>
                <a:cubicBezTo>
                  <a:pt x="3586845" y="3531620"/>
                  <a:pt x="3604286" y="3490890"/>
                  <a:pt x="3610099" y="3450161"/>
                </a:cubicBezTo>
                <a:cubicBezTo>
                  <a:pt x="3621726" y="3397794"/>
                  <a:pt x="3650794" y="3374520"/>
                  <a:pt x="3697302" y="3357065"/>
                </a:cubicBezTo>
                <a:cubicBezTo>
                  <a:pt x="3737996" y="3345428"/>
                  <a:pt x="3778691" y="3333791"/>
                  <a:pt x="3819385" y="3333791"/>
                </a:cubicBezTo>
                <a:cubicBezTo>
                  <a:pt x="3848452" y="3333791"/>
                  <a:pt x="3871706" y="3327973"/>
                  <a:pt x="3900774" y="3327973"/>
                </a:cubicBezTo>
                <a:cubicBezTo>
                  <a:pt x="3900774" y="3293062"/>
                  <a:pt x="3900774" y="3263969"/>
                  <a:pt x="3900774" y="3234877"/>
                </a:cubicBezTo>
                <a:cubicBezTo>
                  <a:pt x="3900774" y="3211603"/>
                  <a:pt x="3900774" y="3188329"/>
                  <a:pt x="3929841" y="3182510"/>
                </a:cubicBezTo>
                <a:cubicBezTo>
                  <a:pt x="3929841" y="3042866"/>
                  <a:pt x="3924028" y="2909041"/>
                  <a:pt x="3929841" y="2769397"/>
                </a:cubicBezTo>
                <a:cubicBezTo>
                  <a:pt x="3929841" y="2635572"/>
                  <a:pt x="3924028" y="2501747"/>
                  <a:pt x="3924028" y="2362103"/>
                </a:cubicBezTo>
                <a:cubicBezTo>
                  <a:pt x="3929841" y="2228278"/>
                  <a:pt x="3929841" y="2088634"/>
                  <a:pt x="3929841" y="1954809"/>
                </a:cubicBezTo>
                <a:cubicBezTo>
                  <a:pt x="3929841" y="1820983"/>
                  <a:pt x="3929841" y="1681339"/>
                  <a:pt x="3929841" y="1547514"/>
                </a:cubicBezTo>
                <a:cubicBezTo>
                  <a:pt x="3894960" y="1541696"/>
                  <a:pt x="755674" y="1541696"/>
                  <a:pt x="732420" y="1547514"/>
                </a:cubicBezTo>
                <a:cubicBezTo>
                  <a:pt x="732420" y="3840000"/>
                  <a:pt x="732420" y="6126667"/>
                  <a:pt x="732420" y="8419152"/>
                </a:cubicBezTo>
                <a:cubicBezTo>
                  <a:pt x="4813492" y="8419152"/>
                  <a:pt x="8882937" y="8419152"/>
                  <a:pt x="12958195" y="8419152"/>
                </a:cubicBezTo>
                <a:cubicBezTo>
                  <a:pt x="12958195" y="8413334"/>
                  <a:pt x="12958195" y="8407515"/>
                  <a:pt x="12958195" y="8401697"/>
                </a:cubicBezTo>
                <a:cubicBezTo>
                  <a:pt x="12958195" y="6120848"/>
                  <a:pt x="12958195" y="3834181"/>
                  <a:pt x="12958195" y="1547514"/>
                </a:cubicBezTo>
                <a:cubicBezTo>
                  <a:pt x="12958195" y="1547514"/>
                  <a:pt x="12958195" y="1547514"/>
                  <a:pt x="12952382" y="1541696"/>
                </a:cubicBezTo>
                <a:cubicBezTo>
                  <a:pt x="12936031" y="1540059"/>
                  <a:pt x="12222999" y="1539343"/>
                  <a:pt x="11205943" y="1539289"/>
                </a:cubicBezTo>
                <a:cubicBezTo>
                  <a:pt x="11124720" y="1539285"/>
                  <a:pt x="11041558" y="1539285"/>
                  <a:pt x="10956657" y="1539289"/>
                </a:cubicBezTo>
                <a:close/>
                <a:moveTo>
                  <a:pt x="0" y="0"/>
                </a:moveTo>
                <a:cubicBezTo>
                  <a:pt x="11627" y="0"/>
                  <a:pt x="29066" y="0"/>
                  <a:pt x="40692" y="0"/>
                </a:cubicBezTo>
                <a:cubicBezTo>
                  <a:pt x="4394713" y="0"/>
                  <a:pt x="8748735" y="0"/>
                  <a:pt x="13102756" y="0"/>
                </a:cubicBezTo>
                <a:cubicBezTo>
                  <a:pt x="13108569" y="0"/>
                  <a:pt x="13120195" y="0"/>
                  <a:pt x="13131822" y="0"/>
                </a:cubicBezTo>
                <a:cubicBezTo>
                  <a:pt x="13137635" y="0"/>
                  <a:pt x="13143448" y="5819"/>
                  <a:pt x="13149261" y="5819"/>
                </a:cubicBezTo>
                <a:cubicBezTo>
                  <a:pt x="13149261" y="17456"/>
                  <a:pt x="13149261" y="29093"/>
                  <a:pt x="13149261" y="34911"/>
                </a:cubicBezTo>
                <a:cubicBezTo>
                  <a:pt x="13149261" y="2938356"/>
                  <a:pt x="13149261" y="5841802"/>
                  <a:pt x="13149261" y="8745246"/>
                </a:cubicBezTo>
                <a:cubicBezTo>
                  <a:pt x="13149261" y="8756883"/>
                  <a:pt x="13149261" y="8762702"/>
                  <a:pt x="13149261" y="8774339"/>
                </a:cubicBezTo>
                <a:cubicBezTo>
                  <a:pt x="8766174" y="8774339"/>
                  <a:pt x="4383087" y="8774339"/>
                  <a:pt x="0" y="8774339"/>
                </a:cubicBezTo>
                <a:cubicBezTo>
                  <a:pt x="0" y="5853439"/>
                  <a:pt x="0" y="2926719"/>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47914171"/>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2" y="1"/>
            <a:ext cx="12200971"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5"/>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5" y="1700986"/>
            <a:ext cx="1521532" cy="1789695"/>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69873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1_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A11693C-7927-4DDB-B092-99E9D0E3D6FA}"/>
              </a:ext>
            </a:extLst>
          </p:cNvPr>
          <p:cNvSpPr>
            <a:spLocks noGrp="1"/>
          </p:cNvSpPr>
          <p:nvPr>
            <p:ph type="pic" sz="quarter" idx="15"/>
          </p:nvPr>
        </p:nvSpPr>
        <p:spPr>
          <a:xfrm>
            <a:off x="-567472" y="-669925"/>
            <a:ext cx="13326943" cy="8480425"/>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7F8C6900-E389-4663-8CE1-729B24EA23CC}"/>
              </a:ext>
            </a:extLst>
          </p:cNvPr>
          <p:cNvSpPr>
            <a:spLocks noGrp="1"/>
          </p:cNvSpPr>
          <p:nvPr>
            <p:ph type="pic" sz="quarter" idx="16"/>
          </p:nvPr>
        </p:nvSpPr>
        <p:spPr>
          <a:xfrm>
            <a:off x="-567472" y="-669925"/>
            <a:ext cx="13326943" cy="8480425"/>
          </a:xfrm>
          <a:custGeom>
            <a:avLst/>
            <a:gdLst>
              <a:gd name="connsiteX0" fmla="*/ 605221 w 13326943"/>
              <a:gd name="connsiteY0" fmla="*/ 741863 h 8480425"/>
              <a:gd name="connsiteX1" fmla="*/ 592872 w 13326943"/>
              <a:gd name="connsiteY1" fmla="*/ 743141 h 8480425"/>
              <a:gd name="connsiteX2" fmla="*/ 569024 w 13326943"/>
              <a:gd name="connsiteY2" fmla="*/ 743141 h 8480425"/>
              <a:gd name="connsiteX3" fmla="*/ 569024 w 13326943"/>
              <a:gd name="connsiteY3" fmla="*/ 760187 h 8480425"/>
              <a:gd name="connsiteX4" fmla="*/ 569024 w 13326943"/>
              <a:gd name="connsiteY4" fmla="*/ 6020500 h 8480425"/>
              <a:gd name="connsiteX5" fmla="*/ 572431 w 13326943"/>
              <a:gd name="connsiteY5" fmla="*/ 6030727 h 8480425"/>
              <a:gd name="connsiteX6" fmla="*/ 7655100 w 13326943"/>
              <a:gd name="connsiteY6" fmla="*/ 6034136 h 8480425"/>
              <a:gd name="connsiteX7" fmla="*/ 7668727 w 13326943"/>
              <a:gd name="connsiteY7" fmla="*/ 6030727 h 8480425"/>
              <a:gd name="connsiteX8" fmla="*/ 7648286 w 13326943"/>
              <a:gd name="connsiteY8" fmla="*/ 5993226 h 8480425"/>
              <a:gd name="connsiteX9" fmla="*/ 7631252 w 13326943"/>
              <a:gd name="connsiteY9" fmla="*/ 5948907 h 8480425"/>
              <a:gd name="connsiteX10" fmla="*/ 7590371 w 13326943"/>
              <a:gd name="connsiteY10" fmla="*/ 5853451 h 8480425"/>
              <a:gd name="connsiteX11" fmla="*/ 7552897 w 13326943"/>
              <a:gd name="connsiteY11" fmla="*/ 5757995 h 8480425"/>
              <a:gd name="connsiteX12" fmla="*/ 7498388 w 13326943"/>
              <a:gd name="connsiteY12" fmla="*/ 5635266 h 8480425"/>
              <a:gd name="connsiteX13" fmla="*/ 7447287 w 13326943"/>
              <a:gd name="connsiteY13" fmla="*/ 5498900 h 8480425"/>
              <a:gd name="connsiteX14" fmla="*/ 7385965 w 13326943"/>
              <a:gd name="connsiteY14" fmla="*/ 5355716 h 8480425"/>
              <a:gd name="connsiteX15" fmla="*/ 7293982 w 13326943"/>
              <a:gd name="connsiteY15" fmla="*/ 5120485 h 8480425"/>
              <a:gd name="connsiteX16" fmla="*/ 7154305 w 13326943"/>
              <a:gd name="connsiteY16" fmla="*/ 4748888 h 8480425"/>
              <a:gd name="connsiteX17" fmla="*/ 7082763 w 13326943"/>
              <a:gd name="connsiteY17" fmla="*/ 4554567 h 8480425"/>
              <a:gd name="connsiteX18" fmla="*/ 7038475 w 13326943"/>
              <a:gd name="connsiteY18" fmla="*/ 4452292 h 8480425"/>
              <a:gd name="connsiteX19" fmla="*/ 7011221 w 13326943"/>
              <a:gd name="connsiteY19" fmla="*/ 4407973 h 8480425"/>
              <a:gd name="connsiteX20" fmla="*/ 7007814 w 13326943"/>
              <a:gd name="connsiteY20" fmla="*/ 4363654 h 8480425"/>
              <a:gd name="connsiteX21" fmla="*/ 7058915 w 13326943"/>
              <a:gd name="connsiteY21" fmla="*/ 4384109 h 8480425"/>
              <a:gd name="connsiteX22" fmla="*/ 7086169 w 13326943"/>
              <a:gd name="connsiteY22" fmla="*/ 4411382 h 8480425"/>
              <a:gd name="connsiteX23" fmla="*/ 7236067 w 13326943"/>
              <a:gd name="connsiteY23" fmla="*/ 4506839 h 8480425"/>
              <a:gd name="connsiteX24" fmla="*/ 7259915 w 13326943"/>
              <a:gd name="connsiteY24" fmla="*/ 4520475 h 8480425"/>
              <a:gd name="connsiteX25" fmla="*/ 7293982 w 13326943"/>
              <a:gd name="connsiteY25" fmla="*/ 4537521 h 8480425"/>
              <a:gd name="connsiteX26" fmla="*/ 7321236 w 13326943"/>
              <a:gd name="connsiteY26" fmla="*/ 4557976 h 8480425"/>
              <a:gd name="connsiteX27" fmla="*/ 7368931 w 13326943"/>
              <a:gd name="connsiteY27" fmla="*/ 4585249 h 8480425"/>
              <a:gd name="connsiteX28" fmla="*/ 7501795 w 13326943"/>
              <a:gd name="connsiteY28" fmla="*/ 4653432 h 8480425"/>
              <a:gd name="connsiteX29" fmla="*/ 7627845 w 13326943"/>
              <a:gd name="connsiteY29" fmla="*/ 4707978 h 8480425"/>
              <a:gd name="connsiteX30" fmla="*/ 7668727 w 13326943"/>
              <a:gd name="connsiteY30" fmla="*/ 4728433 h 8480425"/>
              <a:gd name="connsiteX31" fmla="*/ 7903794 w 13326943"/>
              <a:gd name="connsiteY31" fmla="*/ 4834117 h 8480425"/>
              <a:gd name="connsiteX32" fmla="*/ 7944675 w 13326943"/>
              <a:gd name="connsiteY32" fmla="*/ 4847753 h 8480425"/>
              <a:gd name="connsiteX33" fmla="*/ 7958302 w 13326943"/>
              <a:gd name="connsiteY33" fmla="*/ 4854571 h 8480425"/>
              <a:gd name="connsiteX34" fmla="*/ 8036657 w 13326943"/>
              <a:gd name="connsiteY34" fmla="*/ 4902299 h 8480425"/>
              <a:gd name="connsiteX35" fmla="*/ 8121827 w 13326943"/>
              <a:gd name="connsiteY35" fmla="*/ 4926164 h 8480425"/>
              <a:gd name="connsiteX36" fmla="*/ 8210403 w 13326943"/>
              <a:gd name="connsiteY36" fmla="*/ 4967073 h 8480425"/>
              <a:gd name="connsiteX37" fmla="*/ 8220623 w 13326943"/>
              <a:gd name="connsiteY37" fmla="*/ 4980710 h 8480425"/>
              <a:gd name="connsiteX38" fmla="*/ 8241063 w 13326943"/>
              <a:gd name="connsiteY38" fmla="*/ 5001165 h 8480425"/>
              <a:gd name="connsiteX39" fmla="*/ 8544266 w 13326943"/>
              <a:gd name="connsiteY39" fmla="*/ 5157986 h 8480425"/>
              <a:gd name="connsiteX40" fmla="*/ 8728231 w 13326943"/>
              <a:gd name="connsiteY40" fmla="*/ 5250033 h 8480425"/>
              <a:gd name="connsiteX41" fmla="*/ 8898570 w 13326943"/>
              <a:gd name="connsiteY41" fmla="*/ 5342079 h 8480425"/>
              <a:gd name="connsiteX42" fmla="*/ 9024620 w 13326943"/>
              <a:gd name="connsiteY42" fmla="*/ 5406853 h 8480425"/>
              <a:gd name="connsiteX43" fmla="*/ 9085941 w 13326943"/>
              <a:gd name="connsiteY43" fmla="*/ 5434126 h 8480425"/>
              <a:gd name="connsiteX44" fmla="*/ 9130229 w 13326943"/>
              <a:gd name="connsiteY44" fmla="*/ 5451172 h 8480425"/>
              <a:gd name="connsiteX45" fmla="*/ 9154077 w 13326943"/>
              <a:gd name="connsiteY45" fmla="*/ 5447763 h 8480425"/>
              <a:gd name="connsiteX46" fmla="*/ 9273314 w 13326943"/>
              <a:gd name="connsiteY46" fmla="*/ 5321625 h 8480425"/>
              <a:gd name="connsiteX47" fmla="*/ 9419805 w 13326943"/>
              <a:gd name="connsiteY47" fmla="*/ 5164804 h 8480425"/>
              <a:gd name="connsiteX48" fmla="*/ 9583329 w 13326943"/>
              <a:gd name="connsiteY48" fmla="*/ 4980710 h 8480425"/>
              <a:gd name="connsiteX49" fmla="*/ 9590143 w 13326943"/>
              <a:gd name="connsiteY49" fmla="*/ 4973892 h 8480425"/>
              <a:gd name="connsiteX50" fmla="*/ 9637838 w 13326943"/>
              <a:gd name="connsiteY50" fmla="*/ 4987528 h 8480425"/>
              <a:gd name="connsiteX51" fmla="*/ 9644651 w 13326943"/>
              <a:gd name="connsiteY51" fmla="*/ 5007983 h 8480425"/>
              <a:gd name="connsiteX52" fmla="*/ 9692346 w 13326943"/>
              <a:gd name="connsiteY52" fmla="*/ 5100030 h 8480425"/>
              <a:gd name="connsiteX53" fmla="*/ 9702566 w 13326943"/>
              <a:gd name="connsiteY53" fmla="*/ 5110258 h 8480425"/>
              <a:gd name="connsiteX54" fmla="*/ 9760481 w 13326943"/>
              <a:gd name="connsiteY54" fmla="*/ 5161395 h 8480425"/>
              <a:gd name="connsiteX55" fmla="*/ 9852464 w 13326943"/>
              <a:gd name="connsiteY55" fmla="*/ 5256851 h 8480425"/>
              <a:gd name="connsiteX56" fmla="*/ 9978514 w 13326943"/>
              <a:gd name="connsiteY56" fmla="*/ 5393217 h 8480425"/>
              <a:gd name="connsiteX57" fmla="*/ 10002362 w 13326943"/>
              <a:gd name="connsiteY57" fmla="*/ 5417081 h 8480425"/>
              <a:gd name="connsiteX58" fmla="*/ 10029616 w 13326943"/>
              <a:gd name="connsiteY58" fmla="*/ 5423899 h 8480425"/>
              <a:gd name="connsiteX59" fmla="*/ 10077311 w 13326943"/>
              <a:gd name="connsiteY59" fmla="*/ 5406853 h 8480425"/>
              <a:gd name="connsiteX60" fmla="*/ 10220395 w 13326943"/>
              <a:gd name="connsiteY60" fmla="*/ 5348898 h 8480425"/>
              <a:gd name="connsiteX61" fmla="*/ 10438428 w 13326943"/>
              <a:gd name="connsiteY61" fmla="*/ 5267078 h 8480425"/>
              <a:gd name="connsiteX62" fmla="*/ 10642834 w 13326943"/>
              <a:gd name="connsiteY62" fmla="*/ 5188668 h 8480425"/>
              <a:gd name="connsiteX63" fmla="*/ 10731410 w 13326943"/>
              <a:gd name="connsiteY63" fmla="*/ 5151167 h 8480425"/>
              <a:gd name="connsiteX64" fmla="*/ 10837020 w 13326943"/>
              <a:gd name="connsiteY64" fmla="*/ 5110258 h 8480425"/>
              <a:gd name="connsiteX65" fmla="*/ 11143629 w 13326943"/>
              <a:gd name="connsiteY65" fmla="*/ 4994347 h 8480425"/>
              <a:gd name="connsiteX66" fmla="*/ 11198137 w 13326943"/>
              <a:gd name="connsiteY66" fmla="*/ 4963664 h 8480425"/>
              <a:gd name="connsiteX67" fmla="*/ 11211764 w 13326943"/>
              <a:gd name="connsiteY67" fmla="*/ 4956846 h 8480425"/>
              <a:gd name="connsiteX68" fmla="*/ 11307154 w 13326943"/>
              <a:gd name="connsiteY68" fmla="*/ 4912527 h 8480425"/>
              <a:gd name="connsiteX69" fmla="*/ 11402543 w 13326943"/>
              <a:gd name="connsiteY69" fmla="*/ 4875026 h 8480425"/>
              <a:gd name="connsiteX70" fmla="*/ 11545627 w 13326943"/>
              <a:gd name="connsiteY70" fmla="*/ 4820480 h 8480425"/>
              <a:gd name="connsiteX71" fmla="*/ 11589915 w 13326943"/>
              <a:gd name="connsiteY71" fmla="*/ 4806843 h 8480425"/>
              <a:gd name="connsiteX72" fmla="*/ 11729593 w 13326943"/>
              <a:gd name="connsiteY72" fmla="*/ 4755706 h 8480425"/>
              <a:gd name="connsiteX73" fmla="*/ 11838609 w 13326943"/>
              <a:gd name="connsiteY73" fmla="*/ 4714796 h 8480425"/>
              <a:gd name="connsiteX74" fmla="*/ 11957846 w 13326943"/>
              <a:gd name="connsiteY74" fmla="*/ 4667068 h 8480425"/>
              <a:gd name="connsiteX75" fmla="*/ 12015761 w 13326943"/>
              <a:gd name="connsiteY75" fmla="*/ 4643204 h 8480425"/>
              <a:gd name="connsiteX76" fmla="*/ 12192913 w 13326943"/>
              <a:gd name="connsiteY76" fmla="*/ 4568203 h 8480425"/>
              <a:gd name="connsiteX77" fmla="*/ 12288302 w 13326943"/>
              <a:gd name="connsiteY77" fmla="*/ 4544339 h 8480425"/>
              <a:gd name="connsiteX78" fmla="*/ 12346217 w 13326943"/>
              <a:gd name="connsiteY78" fmla="*/ 4530703 h 8480425"/>
              <a:gd name="connsiteX79" fmla="*/ 12359844 w 13326943"/>
              <a:gd name="connsiteY79" fmla="*/ 4530703 h 8480425"/>
              <a:gd name="connsiteX80" fmla="*/ 12356438 w 13326943"/>
              <a:gd name="connsiteY80" fmla="*/ 4585249 h 8480425"/>
              <a:gd name="connsiteX81" fmla="*/ 12353031 w 13326943"/>
              <a:gd name="connsiteY81" fmla="*/ 4609113 h 8480425"/>
              <a:gd name="connsiteX82" fmla="*/ 12335997 w 13326943"/>
              <a:gd name="connsiteY82" fmla="*/ 4697751 h 8480425"/>
              <a:gd name="connsiteX83" fmla="*/ 12264455 w 13326943"/>
              <a:gd name="connsiteY83" fmla="*/ 4875026 h 8480425"/>
              <a:gd name="connsiteX84" fmla="*/ 12172472 w 13326943"/>
              <a:gd name="connsiteY84" fmla="*/ 5082984 h 8480425"/>
              <a:gd name="connsiteX85" fmla="*/ 12060049 w 13326943"/>
              <a:gd name="connsiteY85" fmla="*/ 5321625 h 8480425"/>
              <a:gd name="connsiteX86" fmla="*/ 11995320 w 13326943"/>
              <a:gd name="connsiteY86" fmla="*/ 5447763 h 8480425"/>
              <a:gd name="connsiteX87" fmla="*/ 11927185 w 13326943"/>
              <a:gd name="connsiteY87" fmla="*/ 5584129 h 8480425"/>
              <a:gd name="connsiteX88" fmla="*/ 11859050 w 13326943"/>
              <a:gd name="connsiteY88" fmla="*/ 5727313 h 8480425"/>
              <a:gd name="connsiteX89" fmla="*/ 11807948 w 13326943"/>
              <a:gd name="connsiteY89" fmla="*/ 5826178 h 8480425"/>
              <a:gd name="connsiteX90" fmla="*/ 11709152 w 13326943"/>
              <a:gd name="connsiteY90" fmla="*/ 6013681 h 8480425"/>
              <a:gd name="connsiteX91" fmla="*/ 11705745 w 13326943"/>
              <a:gd name="connsiteY91" fmla="*/ 6034136 h 8480425"/>
              <a:gd name="connsiteX92" fmla="*/ 12734589 w 13326943"/>
              <a:gd name="connsiteY92" fmla="*/ 6034136 h 8480425"/>
              <a:gd name="connsiteX93" fmla="*/ 12755029 w 13326943"/>
              <a:gd name="connsiteY93" fmla="*/ 6030727 h 8480425"/>
              <a:gd name="connsiteX94" fmla="*/ 12758436 w 13326943"/>
              <a:gd name="connsiteY94" fmla="*/ 5979590 h 8480425"/>
              <a:gd name="connsiteX95" fmla="*/ 12758436 w 13326943"/>
              <a:gd name="connsiteY95" fmla="*/ 794278 h 8480425"/>
              <a:gd name="connsiteX96" fmla="*/ 12758436 w 13326943"/>
              <a:gd name="connsiteY96" fmla="*/ 763596 h 8480425"/>
              <a:gd name="connsiteX97" fmla="*/ 12755029 w 13326943"/>
              <a:gd name="connsiteY97" fmla="*/ 743141 h 8480425"/>
              <a:gd name="connsiteX98" fmla="*/ 12703928 w 13326943"/>
              <a:gd name="connsiteY98" fmla="*/ 743141 h 8480425"/>
              <a:gd name="connsiteX99" fmla="*/ 620126 w 13326943"/>
              <a:gd name="connsiteY99" fmla="*/ 743141 h 8480425"/>
              <a:gd name="connsiteX100" fmla="*/ 605221 w 13326943"/>
              <a:gd name="connsiteY100" fmla="*/ 741863 h 8480425"/>
              <a:gd name="connsiteX101" fmla="*/ 0 w 13326943"/>
              <a:gd name="connsiteY101" fmla="*/ 0 h 8480425"/>
              <a:gd name="connsiteX102" fmla="*/ 13326943 w 13326943"/>
              <a:gd name="connsiteY102" fmla="*/ 0 h 8480425"/>
              <a:gd name="connsiteX103" fmla="*/ 13326943 w 13326943"/>
              <a:gd name="connsiteY103" fmla="*/ 8480425 h 8480425"/>
              <a:gd name="connsiteX104" fmla="*/ 0 w 13326943"/>
              <a:gd name="connsiteY104" fmla="*/ 8480425 h 8480425"/>
              <a:gd name="connsiteX105" fmla="*/ 0 w 13326943"/>
              <a:gd name="connsiteY105" fmla="*/ 0 h 848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326943" h="8480425">
                <a:moveTo>
                  <a:pt x="605221" y="741863"/>
                </a:moveTo>
                <a:cubicBezTo>
                  <a:pt x="600537" y="741437"/>
                  <a:pt x="596278" y="741437"/>
                  <a:pt x="592872" y="743141"/>
                </a:cubicBezTo>
                <a:cubicBezTo>
                  <a:pt x="586058" y="743141"/>
                  <a:pt x="579244" y="743141"/>
                  <a:pt x="569024" y="743141"/>
                </a:cubicBezTo>
                <a:cubicBezTo>
                  <a:pt x="569024" y="749960"/>
                  <a:pt x="569024" y="756778"/>
                  <a:pt x="569024" y="760187"/>
                </a:cubicBezTo>
                <a:cubicBezTo>
                  <a:pt x="569024" y="2512488"/>
                  <a:pt x="569024" y="4264789"/>
                  <a:pt x="569024" y="6020500"/>
                </a:cubicBezTo>
                <a:cubicBezTo>
                  <a:pt x="569024" y="6023909"/>
                  <a:pt x="569024" y="6027318"/>
                  <a:pt x="572431" y="6030727"/>
                </a:cubicBezTo>
                <a:cubicBezTo>
                  <a:pt x="603092" y="6034136"/>
                  <a:pt x="7559710" y="6037545"/>
                  <a:pt x="7655100" y="6034136"/>
                </a:cubicBezTo>
                <a:cubicBezTo>
                  <a:pt x="7658506" y="6034136"/>
                  <a:pt x="7665320" y="6034136"/>
                  <a:pt x="7668727" y="6030727"/>
                </a:cubicBezTo>
                <a:cubicBezTo>
                  <a:pt x="7661913" y="6017090"/>
                  <a:pt x="7655100" y="6003454"/>
                  <a:pt x="7648286" y="5993226"/>
                </a:cubicBezTo>
                <a:cubicBezTo>
                  <a:pt x="7641472" y="5976181"/>
                  <a:pt x="7634659" y="5962544"/>
                  <a:pt x="7631252" y="5948907"/>
                </a:cubicBezTo>
                <a:cubicBezTo>
                  <a:pt x="7621032" y="5914816"/>
                  <a:pt x="7603998" y="5884134"/>
                  <a:pt x="7590371" y="5853451"/>
                </a:cubicBezTo>
                <a:cubicBezTo>
                  <a:pt x="7580151" y="5819360"/>
                  <a:pt x="7566524" y="5788678"/>
                  <a:pt x="7552897" y="5757995"/>
                </a:cubicBezTo>
                <a:cubicBezTo>
                  <a:pt x="7535863" y="5717086"/>
                  <a:pt x="7515422" y="5676176"/>
                  <a:pt x="7498388" y="5635266"/>
                </a:cubicBezTo>
                <a:cubicBezTo>
                  <a:pt x="7481354" y="5590947"/>
                  <a:pt x="7464321" y="5546628"/>
                  <a:pt x="7447287" y="5498900"/>
                </a:cubicBezTo>
                <a:cubicBezTo>
                  <a:pt x="7426846" y="5451172"/>
                  <a:pt x="7406406" y="5403444"/>
                  <a:pt x="7385965" y="5355716"/>
                </a:cubicBezTo>
                <a:cubicBezTo>
                  <a:pt x="7355304" y="5277306"/>
                  <a:pt x="7328050" y="5198895"/>
                  <a:pt x="7293982" y="5120485"/>
                </a:cubicBezTo>
                <a:cubicBezTo>
                  <a:pt x="7246288" y="4997756"/>
                  <a:pt x="7198593" y="4875026"/>
                  <a:pt x="7154305" y="4748888"/>
                </a:cubicBezTo>
                <a:cubicBezTo>
                  <a:pt x="7130457" y="4687523"/>
                  <a:pt x="7110017" y="4619340"/>
                  <a:pt x="7082763" y="4554567"/>
                </a:cubicBezTo>
                <a:cubicBezTo>
                  <a:pt x="7072542" y="4520475"/>
                  <a:pt x="7052102" y="4486384"/>
                  <a:pt x="7038475" y="4452292"/>
                </a:cubicBezTo>
                <a:cubicBezTo>
                  <a:pt x="7031661" y="4435246"/>
                  <a:pt x="7024848" y="4418201"/>
                  <a:pt x="7011221" y="4407973"/>
                </a:cubicBezTo>
                <a:cubicBezTo>
                  <a:pt x="6997594" y="4394337"/>
                  <a:pt x="6997594" y="4377291"/>
                  <a:pt x="7007814" y="4363654"/>
                </a:cubicBezTo>
                <a:cubicBezTo>
                  <a:pt x="7028254" y="4360245"/>
                  <a:pt x="7045288" y="4370473"/>
                  <a:pt x="7058915" y="4384109"/>
                </a:cubicBezTo>
                <a:cubicBezTo>
                  <a:pt x="7069136" y="4394337"/>
                  <a:pt x="7075949" y="4404564"/>
                  <a:pt x="7086169" y="4411382"/>
                </a:cubicBezTo>
                <a:cubicBezTo>
                  <a:pt x="7137271" y="4442065"/>
                  <a:pt x="7184966" y="4476156"/>
                  <a:pt x="7236067" y="4506839"/>
                </a:cubicBezTo>
                <a:cubicBezTo>
                  <a:pt x="7242881" y="4513657"/>
                  <a:pt x="7253101" y="4517066"/>
                  <a:pt x="7259915" y="4520475"/>
                </a:cubicBezTo>
                <a:cubicBezTo>
                  <a:pt x="7273542" y="4520475"/>
                  <a:pt x="7283762" y="4527293"/>
                  <a:pt x="7293982" y="4537521"/>
                </a:cubicBezTo>
                <a:cubicBezTo>
                  <a:pt x="7300796" y="4544339"/>
                  <a:pt x="7311016" y="4551157"/>
                  <a:pt x="7321236" y="4557976"/>
                </a:cubicBezTo>
                <a:cubicBezTo>
                  <a:pt x="7334863" y="4568203"/>
                  <a:pt x="7355304" y="4575021"/>
                  <a:pt x="7368931" y="4585249"/>
                </a:cubicBezTo>
                <a:cubicBezTo>
                  <a:pt x="7409812" y="4612522"/>
                  <a:pt x="7457507" y="4632977"/>
                  <a:pt x="7501795" y="4653432"/>
                </a:cubicBezTo>
                <a:cubicBezTo>
                  <a:pt x="7542676" y="4670478"/>
                  <a:pt x="7583557" y="4694342"/>
                  <a:pt x="7627845" y="4707978"/>
                </a:cubicBezTo>
                <a:cubicBezTo>
                  <a:pt x="7641472" y="4714796"/>
                  <a:pt x="7655100" y="4721615"/>
                  <a:pt x="7668727" y="4728433"/>
                </a:cubicBezTo>
                <a:cubicBezTo>
                  <a:pt x="7747082" y="4762524"/>
                  <a:pt x="7825438" y="4800025"/>
                  <a:pt x="7903794" y="4834117"/>
                </a:cubicBezTo>
                <a:cubicBezTo>
                  <a:pt x="7917421" y="4840935"/>
                  <a:pt x="7927641" y="4847753"/>
                  <a:pt x="7944675" y="4847753"/>
                </a:cubicBezTo>
                <a:cubicBezTo>
                  <a:pt x="7948082" y="4847753"/>
                  <a:pt x="7954895" y="4851162"/>
                  <a:pt x="7958302" y="4854571"/>
                </a:cubicBezTo>
                <a:cubicBezTo>
                  <a:pt x="7982149" y="4875026"/>
                  <a:pt x="8009403" y="4892072"/>
                  <a:pt x="8036657" y="4902299"/>
                </a:cubicBezTo>
                <a:cubicBezTo>
                  <a:pt x="8063912" y="4915936"/>
                  <a:pt x="8094572" y="4922754"/>
                  <a:pt x="8121827" y="4926164"/>
                </a:cubicBezTo>
                <a:cubicBezTo>
                  <a:pt x="8155894" y="4932982"/>
                  <a:pt x="8183148" y="4950028"/>
                  <a:pt x="8210403" y="4967073"/>
                </a:cubicBezTo>
                <a:cubicBezTo>
                  <a:pt x="8213809" y="4970483"/>
                  <a:pt x="8220623" y="4973892"/>
                  <a:pt x="8220623" y="4980710"/>
                </a:cubicBezTo>
                <a:cubicBezTo>
                  <a:pt x="8224030" y="4990937"/>
                  <a:pt x="8230843" y="4994347"/>
                  <a:pt x="8241063" y="5001165"/>
                </a:cubicBezTo>
                <a:cubicBezTo>
                  <a:pt x="8343266" y="5052302"/>
                  <a:pt x="8442063" y="5103439"/>
                  <a:pt x="8544266" y="5157986"/>
                </a:cubicBezTo>
                <a:cubicBezTo>
                  <a:pt x="8605588" y="5188668"/>
                  <a:pt x="8666909" y="5219350"/>
                  <a:pt x="8728231" y="5250033"/>
                </a:cubicBezTo>
                <a:cubicBezTo>
                  <a:pt x="8786146" y="5280715"/>
                  <a:pt x="8840654" y="5311397"/>
                  <a:pt x="8898570" y="5342079"/>
                </a:cubicBezTo>
                <a:cubicBezTo>
                  <a:pt x="8942857" y="5365943"/>
                  <a:pt x="8983738" y="5386398"/>
                  <a:pt x="9024620" y="5406853"/>
                </a:cubicBezTo>
                <a:cubicBezTo>
                  <a:pt x="9045060" y="5417081"/>
                  <a:pt x="9065501" y="5427308"/>
                  <a:pt x="9085941" y="5434126"/>
                </a:cubicBezTo>
                <a:cubicBezTo>
                  <a:pt x="9099569" y="5440945"/>
                  <a:pt x="9113196" y="5447763"/>
                  <a:pt x="9130229" y="5451172"/>
                </a:cubicBezTo>
                <a:cubicBezTo>
                  <a:pt x="9137043" y="5454581"/>
                  <a:pt x="9147263" y="5454581"/>
                  <a:pt x="9154077" y="5447763"/>
                </a:cubicBezTo>
                <a:cubicBezTo>
                  <a:pt x="9194958" y="5403444"/>
                  <a:pt x="9232432" y="5362534"/>
                  <a:pt x="9273314" y="5321625"/>
                </a:cubicBezTo>
                <a:cubicBezTo>
                  <a:pt x="9321008" y="5270487"/>
                  <a:pt x="9372110" y="5215941"/>
                  <a:pt x="9419805" y="5164804"/>
                </a:cubicBezTo>
                <a:cubicBezTo>
                  <a:pt x="9477720" y="5103439"/>
                  <a:pt x="9532228" y="5045484"/>
                  <a:pt x="9583329" y="4980710"/>
                </a:cubicBezTo>
                <a:cubicBezTo>
                  <a:pt x="9583329" y="4977301"/>
                  <a:pt x="9586736" y="4977301"/>
                  <a:pt x="9590143" y="4973892"/>
                </a:cubicBezTo>
                <a:cubicBezTo>
                  <a:pt x="9607177" y="4980710"/>
                  <a:pt x="9624211" y="4984119"/>
                  <a:pt x="9637838" y="4987528"/>
                </a:cubicBezTo>
                <a:cubicBezTo>
                  <a:pt x="9641244" y="4994347"/>
                  <a:pt x="9641244" y="5001165"/>
                  <a:pt x="9644651" y="5007983"/>
                </a:cubicBezTo>
                <a:cubicBezTo>
                  <a:pt x="9661685" y="5038665"/>
                  <a:pt x="9675312" y="5069348"/>
                  <a:pt x="9692346" y="5100030"/>
                </a:cubicBezTo>
                <a:cubicBezTo>
                  <a:pt x="9692346" y="5103439"/>
                  <a:pt x="9695753" y="5110258"/>
                  <a:pt x="9702566" y="5110258"/>
                </a:cubicBezTo>
                <a:cubicBezTo>
                  <a:pt x="9726414" y="5120485"/>
                  <a:pt x="9740041" y="5140940"/>
                  <a:pt x="9760481" y="5161395"/>
                </a:cubicBezTo>
                <a:cubicBezTo>
                  <a:pt x="9791142" y="5192077"/>
                  <a:pt x="9821803" y="5222759"/>
                  <a:pt x="9852464" y="5256851"/>
                </a:cubicBezTo>
                <a:cubicBezTo>
                  <a:pt x="9896752" y="5301170"/>
                  <a:pt x="9937633" y="5345489"/>
                  <a:pt x="9978514" y="5393217"/>
                </a:cubicBezTo>
                <a:cubicBezTo>
                  <a:pt x="9985328" y="5400035"/>
                  <a:pt x="9995548" y="5410262"/>
                  <a:pt x="10002362" y="5417081"/>
                </a:cubicBezTo>
                <a:cubicBezTo>
                  <a:pt x="10012582" y="5423899"/>
                  <a:pt x="10019396" y="5427308"/>
                  <a:pt x="10029616" y="5423899"/>
                </a:cubicBezTo>
                <a:cubicBezTo>
                  <a:pt x="10046650" y="5417081"/>
                  <a:pt x="10060277" y="5410262"/>
                  <a:pt x="10077311" y="5406853"/>
                </a:cubicBezTo>
                <a:cubicBezTo>
                  <a:pt x="10125005" y="5386398"/>
                  <a:pt x="10172700" y="5365943"/>
                  <a:pt x="10220395" y="5348898"/>
                </a:cubicBezTo>
                <a:cubicBezTo>
                  <a:pt x="10291937" y="5325034"/>
                  <a:pt x="10366886" y="5294351"/>
                  <a:pt x="10438428" y="5267078"/>
                </a:cubicBezTo>
                <a:cubicBezTo>
                  <a:pt x="10506563" y="5239805"/>
                  <a:pt x="10574699" y="5215941"/>
                  <a:pt x="10642834" y="5188668"/>
                </a:cubicBezTo>
                <a:cubicBezTo>
                  <a:pt x="10673495" y="5175031"/>
                  <a:pt x="10704156" y="5164804"/>
                  <a:pt x="10731410" y="5151167"/>
                </a:cubicBezTo>
                <a:cubicBezTo>
                  <a:pt x="10768884" y="5137531"/>
                  <a:pt x="10802952" y="5123894"/>
                  <a:pt x="10837020" y="5110258"/>
                </a:cubicBezTo>
                <a:cubicBezTo>
                  <a:pt x="10939223" y="5072757"/>
                  <a:pt x="11041426" y="5031847"/>
                  <a:pt x="11143629" y="4994347"/>
                </a:cubicBezTo>
                <a:cubicBezTo>
                  <a:pt x="11160663" y="4987528"/>
                  <a:pt x="11184510" y="4980710"/>
                  <a:pt x="11198137" y="4963664"/>
                </a:cubicBezTo>
                <a:cubicBezTo>
                  <a:pt x="11201544" y="4960255"/>
                  <a:pt x="11204950" y="4956846"/>
                  <a:pt x="11211764" y="4956846"/>
                </a:cubicBezTo>
                <a:cubicBezTo>
                  <a:pt x="11242425" y="4939800"/>
                  <a:pt x="11273086" y="4926164"/>
                  <a:pt x="11307154" y="4912527"/>
                </a:cubicBezTo>
                <a:cubicBezTo>
                  <a:pt x="11337814" y="4898890"/>
                  <a:pt x="11371882" y="4885254"/>
                  <a:pt x="11402543" y="4875026"/>
                </a:cubicBezTo>
                <a:cubicBezTo>
                  <a:pt x="11450238" y="4857981"/>
                  <a:pt x="11497932" y="4837526"/>
                  <a:pt x="11545627" y="4820480"/>
                </a:cubicBezTo>
                <a:cubicBezTo>
                  <a:pt x="11559254" y="4817071"/>
                  <a:pt x="11576288" y="4810253"/>
                  <a:pt x="11589915" y="4806843"/>
                </a:cubicBezTo>
                <a:cubicBezTo>
                  <a:pt x="11637610" y="4789798"/>
                  <a:pt x="11685305" y="4772752"/>
                  <a:pt x="11729593" y="4755706"/>
                </a:cubicBezTo>
                <a:cubicBezTo>
                  <a:pt x="11767067" y="4742070"/>
                  <a:pt x="11801135" y="4725024"/>
                  <a:pt x="11838609" y="4714796"/>
                </a:cubicBezTo>
                <a:cubicBezTo>
                  <a:pt x="11879490" y="4701160"/>
                  <a:pt x="11916965" y="4677296"/>
                  <a:pt x="11957846" y="4667068"/>
                </a:cubicBezTo>
                <a:cubicBezTo>
                  <a:pt x="11978287" y="4660250"/>
                  <a:pt x="11995320" y="4650023"/>
                  <a:pt x="12015761" y="4643204"/>
                </a:cubicBezTo>
                <a:cubicBezTo>
                  <a:pt x="12077083" y="4626159"/>
                  <a:pt x="12134998" y="4592067"/>
                  <a:pt x="12192913" y="4568203"/>
                </a:cubicBezTo>
                <a:cubicBezTo>
                  <a:pt x="12223574" y="4554567"/>
                  <a:pt x="12254235" y="4540930"/>
                  <a:pt x="12288302" y="4544339"/>
                </a:cubicBezTo>
                <a:cubicBezTo>
                  <a:pt x="12308743" y="4544339"/>
                  <a:pt x="12329184" y="4544339"/>
                  <a:pt x="12346217" y="4530703"/>
                </a:cubicBezTo>
                <a:cubicBezTo>
                  <a:pt x="12349624" y="4527293"/>
                  <a:pt x="12353031" y="4530703"/>
                  <a:pt x="12359844" y="4530703"/>
                </a:cubicBezTo>
                <a:cubicBezTo>
                  <a:pt x="12363251" y="4547748"/>
                  <a:pt x="12366658" y="4568203"/>
                  <a:pt x="12356438" y="4585249"/>
                </a:cubicBezTo>
                <a:cubicBezTo>
                  <a:pt x="12353031" y="4592067"/>
                  <a:pt x="12353031" y="4598885"/>
                  <a:pt x="12353031" y="4609113"/>
                </a:cubicBezTo>
                <a:cubicBezTo>
                  <a:pt x="12349624" y="4639795"/>
                  <a:pt x="12342811" y="4667068"/>
                  <a:pt x="12335997" y="4697751"/>
                </a:cubicBezTo>
                <a:cubicBezTo>
                  <a:pt x="12315557" y="4759115"/>
                  <a:pt x="12291709" y="4817071"/>
                  <a:pt x="12264455" y="4875026"/>
                </a:cubicBezTo>
                <a:cubicBezTo>
                  <a:pt x="12233794" y="4946619"/>
                  <a:pt x="12206540" y="5014801"/>
                  <a:pt x="12172472" y="5082984"/>
                </a:cubicBezTo>
                <a:cubicBezTo>
                  <a:pt x="12134998" y="5161395"/>
                  <a:pt x="12097523" y="5239805"/>
                  <a:pt x="12060049" y="5321625"/>
                </a:cubicBezTo>
                <a:cubicBezTo>
                  <a:pt x="12039608" y="5362534"/>
                  <a:pt x="12015761" y="5406853"/>
                  <a:pt x="11995320" y="5447763"/>
                </a:cubicBezTo>
                <a:cubicBezTo>
                  <a:pt x="11974880" y="5492082"/>
                  <a:pt x="11951032" y="5539810"/>
                  <a:pt x="11927185" y="5584129"/>
                </a:cubicBezTo>
                <a:cubicBezTo>
                  <a:pt x="11903338" y="5631857"/>
                  <a:pt x="11882897" y="5679585"/>
                  <a:pt x="11859050" y="5727313"/>
                </a:cubicBezTo>
                <a:cubicBezTo>
                  <a:pt x="11842016" y="5761404"/>
                  <a:pt x="11824982" y="5792087"/>
                  <a:pt x="11807948" y="5826178"/>
                </a:cubicBezTo>
                <a:cubicBezTo>
                  <a:pt x="11777287" y="5887543"/>
                  <a:pt x="11743220" y="5952317"/>
                  <a:pt x="11709152" y="6013681"/>
                </a:cubicBezTo>
                <a:cubicBezTo>
                  <a:pt x="11709152" y="6020500"/>
                  <a:pt x="11709152" y="6027318"/>
                  <a:pt x="11705745" y="6034136"/>
                </a:cubicBezTo>
                <a:cubicBezTo>
                  <a:pt x="12049829" y="6034136"/>
                  <a:pt x="12390505" y="6034136"/>
                  <a:pt x="12734589" y="6034136"/>
                </a:cubicBezTo>
                <a:cubicBezTo>
                  <a:pt x="12741402" y="6034136"/>
                  <a:pt x="12748216" y="6034136"/>
                  <a:pt x="12755029" y="6030727"/>
                </a:cubicBezTo>
                <a:cubicBezTo>
                  <a:pt x="12761843" y="6013681"/>
                  <a:pt x="12758436" y="5996635"/>
                  <a:pt x="12758436" y="5979590"/>
                </a:cubicBezTo>
                <a:cubicBezTo>
                  <a:pt x="12758436" y="4251153"/>
                  <a:pt x="12758436" y="2522716"/>
                  <a:pt x="12758436" y="794278"/>
                </a:cubicBezTo>
                <a:cubicBezTo>
                  <a:pt x="12758436" y="784051"/>
                  <a:pt x="12758436" y="773824"/>
                  <a:pt x="12758436" y="763596"/>
                </a:cubicBezTo>
                <a:cubicBezTo>
                  <a:pt x="12758436" y="756778"/>
                  <a:pt x="12755029" y="749960"/>
                  <a:pt x="12755029" y="743141"/>
                </a:cubicBezTo>
                <a:cubicBezTo>
                  <a:pt x="12737996" y="743141"/>
                  <a:pt x="12720962" y="743141"/>
                  <a:pt x="12703928" y="743141"/>
                </a:cubicBezTo>
                <a:cubicBezTo>
                  <a:pt x="8677130" y="743141"/>
                  <a:pt x="4650331" y="743141"/>
                  <a:pt x="620126" y="743141"/>
                </a:cubicBezTo>
                <a:cubicBezTo>
                  <a:pt x="615016" y="743141"/>
                  <a:pt x="609905" y="742289"/>
                  <a:pt x="605221" y="741863"/>
                </a:cubicBezTo>
                <a:close/>
                <a:moveTo>
                  <a:pt x="0" y="0"/>
                </a:moveTo>
                <a:cubicBezTo>
                  <a:pt x="4442315" y="0"/>
                  <a:pt x="8884629" y="0"/>
                  <a:pt x="13326943" y="0"/>
                </a:cubicBezTo>
                <a:cubicBezTo>
                  <a:pt x="13326943" y="2825673"/>
                  <a:pt x="13326943" y="5654753"/>
                  <a:pt x="13326943" y="8480425"/>
                </a:cubicBezTo>
                <a:cubicBezTo>
                  <a:pt x="8884629" y="8480425"/>
                  <a:pt x="4442315" y="8480425"/>
                  <a:pt x="0" y="8480425"/>
                </a:cubicBezTo>
                <a:cubicBezTo>
                  <a:pt x="0" y="5654753"/>
                  <a:pt x="0" y="282567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89672476"/>
      </p:ext>
    </p:extLst>
  </p:cSld>
  <p:clrMapOvr>
    <a:masterClrMapping/>
  </p:clrMapOvr>
  <p:transition spd="slow">
    <p:push dir="u"/>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Custom 19_Push from bottom">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192A8D-70D1-43F8-B723-E7850441B0F7}"/>
              </a:ext>
            </a:extLst>
          </p:cNvPr>
          <p:cNvSpPr>
            <a:spLocks noGrp="1"/>
          </p:cNvSpPr>
          <p:nvPr>
            <p:ph type="pic" sz="quarter" idx="13"/>
          </p:nvPr>
        </p:nvSpPr>
        <p:spPr>
          <a:xfrm>
            <a:off x="-1" y="-4192589"/>
            <a:ext cx="12192000" cy="15243176"/>
          </a:xfrm>
          <a:custGeom>
            <a:avLst/>
            <a:gdLst>
              <a:gd name="connsiteX0" fmla="*/ 0 w 12192000"/>
              <a:gd name="connsiteY0" fmla="*/ 0 h 15243176"/>
              <a:gd name="connsiteX1" fmla="*/ 12192000 w 12192000"/>
              <a:gd name="connsiteY1" fmla="*/ 0 h 15243176"/>
              <a:gd name="connsiteX2" fmla="*/ 12192000 w 12192000"/>
              <a:gd name="connsiteY2" fmla="*/ 15243176 h 15243176"/>
              <a:gd name="connsiteX3" fmla="*/ 0 w 12192000"/>
              <a:gd name="connsiteY3" fmla="*/ 15243176 h 15243176"/>
            </a:gdLst>
            <a:ahLst/>
            <a:cxnLst>
              <a:cxn ang="0">
                <a:pos x="connsiteX0" y="connsiteY0"/>
              </a:cxn>
              <a:cxn ang="0">
                <a:pos x="connsiteX1" y="connsiteY1"/>
              </a:cxn>
              <a:cxn ang="0">
                <a:pos x="connsiteX2" y="connsiteY2"/>
              </a:cxn>
              <a:cxn ang="0">
                <a:pos x="connsiteX3" y="connsiteY3"/>
              </a:cxn>
            </a:cxnLst>
            <a:rect l="l" t="t" r="r" b="b"/>
            <a:pathLst>
              <a:path w="12192000" h="15243176">
                <a:moveTo>
                  <a:pt x="0" y="0"/>
                </a:moveTo>
                <a:lnTo>
                  <a:pt x="12192000" y="0"/>
                </a:lnTo>
                <a:lnTo>
                  <a:pt x="12192000" y="15243176"/>
                </a:lnTo>
                <a:lnTo>
                  <a:pt x="0" y="1524317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DAD6941C-23AB-452A-B8F1-B0EFC88D90D3}"/>
              </a:ext>
            </a:extLst>
          </p:cNvPr>
          <p:cNvSpPr>
            <a:spLocks noGrp="1"/>
          </p:cNvSpPr>
          <p:nvPr>
            <p:ph type="pic" sz="quarter" idx="14"/>
          </p:nvPr>
        </p:nvSpPr>
        <p:spPr>
          <a:xfrm>
            <a:off x="0" y="-4192589"/>
            <a:ext cx="12192000" cy="15243176"/>
          </a:xfrm>
          <a:custGeom>
            <a:avLst/>
            <a:gdLst>
              <a:gd name="connsiteX0" fmla="*/ 4663371 w 12192000"/>
              <a:gd name="connsiteY0" fmla="*/ 6440488 h 15243176"/>
              <a:gd name="connsiteX1" fmla="*/ 4694403 w 12192000"/>
              <a:gd name="connsiteY1" fmla="*/ 6467498 h 15243176"/>
              <a:gd name="connsiteX2" fmla="*/ 4734055 w 12192000"/>
              <a:gd name="connsiteY2" fmla="*/ 6511172 h 15243176"/>
              <a:gd name="connsiteX3" fmla="*/ 4787498 w 12192000"/>
              <a:gd name="connsiteY3" fmla="*/ 6571512 h 15243176"/>
              <a:gd name="connsiteX4" fmla="*/ 4797842 w 12192000"/>
              <a:gd name="connsiteY4" fmla="*/ 6580131 h 15243176"/>
              <a:gd name="connsiteX5" fmla="*/ 4866226 w 12192000"/>
              <a:gd name="connsiteY5" fmla="*/ 6664607 h 15243176"/>
              <a:gd name="connsiteX6" fmla="*/ 4883467 w 12192000"/>
              <a:gd name="connsiteY6" fmla="*/ 6685869 h 15243176"/>
              <a:gd name="connsiteX7" fmla="*/ 4970240 w 12192000"/>
              <a:gd name="connsiteY7" fmla="*/ 6760576 h 15243176"/>
              <a:gd name="connsiteX8" fmla="*/ 5013340 w 12192000"/>
              <a:gd name="connsiteY8" fmla="*/ 6786435 h 15243176"/>
              <a:gd name="connsiteX9" fmla="*/ 5087472 w 12192000"/>
              <a:gd name="connsiteY9" fmla="*/ 6874934 h 15243176"/>
              <a:gd name="connsiteX10" fmla="*/ 5107009 w 12192000"/>
              <a:gd name="connsiteY10" fmla="*/ 6880106 h 15243176"/>
              <a:gd name="connsiteX11" fmla="*/ 5112756 w 12192000"/>
              <a:gd name="connsiteY11" fmla="*/ 6867463 h 15243176"/>
              <a:gd name="connsiteX12" fmla="*/ 5167349 w 12192000"/>
              <a:gd name="connsiteY12" fmla="*/ 6860567 h 15243176"/>
              <a:gd name="connsiteX13" fmla="*/ 5189186 w 12192000"/>
              <a:gd name="connsiteY13" fmla="*/ 6875508 h 15243176"/>
              <a:gd name="connsiteX14" fmla="*/ 5247226 w 12192000"/>
              <a:gd name="connsiteY14" fmla="*/ 6908264 h 15243176"/>
              <a:gd name="connsiteX15" fmla="*/ 5323656 w 12192000"/>
              <a:gd name="connsiteY15" fmla="*/ 6965730 h 15243176"/>
              <a:gd name="connsiteX16" fmla="*/ 5349516 w 12192000"/>
              <a:gd name="connsiteY16" fmla="*/ 6984119 h 15243176"/>
              <a:gd name="connsiteX17" fmla="*/ 5452955 w 12192000"/>
              <a:gd name="connsiteY17" fmla="*/ 7051930 h 15243176"/>
              <a:gd name="connsiteX18" fmla="*/ 5510996 w 12192000"/>
              <a:gd name="connsiteY18" fmla="*/ 7049056 h 15243176"/>
              <a:gd name="connsiteX19" fmla="*/ 5539730 w 12192000"/>
              <a:gd name="connsiteY19" fmla="*/ 7036414 h 15243176"/>
              <a:gd name="connsiteX20" fmla="*/ 5588575 w 12192000"/>
              <a:gd name="connsiteY20" fmla="*/ 7026070 h 15243176"/>
              <a:gd name="connsiteX21" fmla="*/ 5691439 w 12192000"/>
              <a:gd name="connsiteY21" fmla="*/ 7056527 h 15243176"/>
              <a:gd name="connsiteX22" fmla="*/ 5710404 w 12192000"/>
              <a:gd name="connsiteY22" fmla="*/ 7077215 h 15243176"/>
              <a:gd name="connsiteX23" fmla="*/ 5751204 w 12192000"/>
              <a:gd name="connsiteY23" fmla="*/ 7064572 h 15243176"/>
              <a:gd name="connsiteX24" fmla="*/ 5789706 w 12192000"/>
              <a:gd name="connsiteY24" fmla="*/ 7060550 h 15243176"/>
              <a:gd name="connsiteX25" fmla="*/ 5824760 w 12192000"/>
              <a:gd name="connsiteY25" fmla="*/ 7068020 h 15243176"/>
              <a:gd name="connsiteX26" fmla="*/ 5891421 w 12192000"/>
              <a:gd name="connsiteY26" fmla="*/ 7076065 h 15243176"/>
              <a:gd name="connsiteX27" fmla="*/ 5927625 w 12192000"/>
              <a:gd name="connsiteY27" fmla="*/ 7081237 h 15243176"/>
              <a:gd name="connsiteX28" fmla="*/ 6044855 w 12192000"/>
              <a:gd name="connsiteY28" fmla="*/ 7100776 h 15243176"/>
              <a:gd name="connsiteX29" fmla="*/ 6098874 w 12192000"/>
              <a:gd name="connsiteY29" fmla="*/ 7108821 h 15243176"/>
              <a:gd name="connsiteX30" fmla="*/ 6148294 w 12192000"/>
              <a:gd name="connsiteY30" fmla="*/ 7127785 h 15243176"/>
              <a:gd name="connsiteX31" fmla="*/ 6166109 w 12192000"/>
              <a:gd name="connsiteY31" fmla="*/ 7141577 h 15243176"/>
              <a:gd name="connsiteX32" fmla="*/ 6200588 w 12192000"/>
              <a:gd name="connsiteY32" fmla="*/ 7115143 h 15243176"/>
              <a:gd name="connsiteX33" fmla="*/ 6225299 w 12192000"/>
              <a:gd name="connsiteY33" fmla="*/ 7137555 h 15243176"/>
              <a:gd name="connsiteX34" fmla="*/ 6235643 w 12192000"/>
              <a:gd name="connsiteY34" fmla="*/ 7152496 h 15243176"/>
              <a:gd name="connsiteX35" fmla="*/ 6279892 w 12192000"/>
              <a:gd name="connsiteY35" fmla="*/ 7143301 h 15243176"/>
              <a:gd name="connsiteX36" fmla="*/ 6316095 w 12192000"/>
              <a:gd name="connsiteY36" fmla="*/ 7144451 h 15243176"/>
              <a:gd name="connsiteX37" fmla="*/ 6442521 w 12192000"/>
              <a:gd name="connsiteY37" fmla="*/ 7145600 h 15243176"/>
              <a:gd name="connsiteX38" fmla="*/ 6451715 w 12192000"/>
              <a:gd name="connsiteY38" fmla="*/ 7144451 h 15243176"/>
              <a:gd name="connsiteX39" fmla="*/ 6522973 w 12192000"/>
              <a:gd name="connsiteY39" fmla="*/ 7116292 h 15243176"/>
              <a:gd name="connsiteX40" fmla="*/ 6553430 w 12192000"/>
              <a:gd name="connsiteY40" fmla="*/ 7111695 h 15243176"/>
              <a:gd name="connsiteX41" fmla="*/ 6579290 w 12192000"/>
              <a:gd name="connsiteY41" fmla="*/ 7111120 h 15243176"/>
              <a:gd name="connsiteX42" fmla="*/ 6695371 w 12192000"/>
              <a:gd name="connsiteY42" fmla="*/ 7057676 h 15243176"/>
              <a:gd name="connsiteX43" fmla="*/ 6748240 w 12192000"/>
              <a:gd name="connsiteY43" fmla="*/ 7049056 h 15243176"/>
              <a:gd name="connsiteX44" fmla="*/ 6795937 w 12192000"/>
              <a:gd name="connsiteY44" fmla="*/ 7051930 h 15243176"/>
              <a:gd name="connsiteX45" fmla="*/ 6879263 w 12192000"/>
              <a:gd name="connsiteY45" fmla="*/ 7009405 h 15243176"/>
              <a:gd name="connsiteX46" fmla="*/ 6930407 w 12192000"/>
              <a:gd name="connsiteY46" fmla="*/ 6950214 h 15243176"/>
              <a:gd name="connsiteX47" fmla="*/ 6956842 w 12192000"/>
              <a:gd name="connsiteY47" fmla="*/ 6957685 h 15243176"/>
              <a:gd name="connsiteX48" fmla="*/ 7006837 w 12192000"/>
              <a:gd name="connsiteY48" fmla="*/ 6912287 h 15243176"/>
              <a:gd name="connsiteX49" fmla="*/ 7062579 w 12192000"/>
              <a:gd name="connsiteY49" fmla="*/ 6865164 h 15243176"/>
              <a:gd name="connsiteX50" fmla="*/ 7099358 w 12192000"/>
              <a:gd name="connsiteY50" fmla="*/ 6826087 h 15243176"/>
              <a:gd name="connsiteX51" fmla="*/ 7163145 w 12192000"/>
              <a:gd name="connsiteY51" fmla="*/ 6816893 h 15243176"/>
              <a:gd name="connsiteX52" fmla="*/ 7199349 w 12192000"/>
              <a:gd name="connsiteY52" fmla="*/ 6833558 h 15243176"/>
              <a:gd name="connsiteX53" fmla="*/ 7241299 w 12192000"/>
              <a:gd name="connsiteY53" fmla="*/ 6847924 h 15243176"/>
              <a:gd name="connsiteX54" fmla="*/ 7285548 w 12192000"/>
              <a:gd name="connsiteY54" fmla="*/ 6851947 h 15243176"/>
              <a:gd name="connsiteX55" fmla="*/ 7324625 w 12192000"/>
              <a:gd name="connsiteY55" fmla="*/ 6842752 h 15243176"/>
              <a:gd name="connsiteX56" fmla="*/ 7399331 w 12192000"/>
              <a:gd name="connsiteY56" fmla="*/ 6898495 h 15243176"/>
              <a:gd name="connsiteX57" fmla="*/ 7434960 w 12192000"/>
              <a:gd name="connsiteY57" fmla="*/ 6937572 h 15243176"/>
              <a:gd name="connsiteX58" fmla="*/ 7487254 w 12192000"/>
              <a:gd name="connsiteY58" fmla="*/ 6965730 h 15243176"/>
              <a:gd name="connsiteX59" fmla="*/ 7534950 w 12192000"/>
              <a:gd name="connsiteY59" fmla="*/ 7007106 h 15243176"/>
              <a:gd name="connsiteX60" fmla="*/ 7544145 w 12192000"/>
              <a:gd name="connsiteY60" fmla="*/ 7009979 h 15243176"/>
              <a:gd name="connsiteX61" fmla="*/ 7556213 w 12192000"/>
              <a:gd name="connsiteY61" fmla="*/ 7003658 h 15243176"/>
              <a:gd name="connsiteX62" fmla="*/ 7610806 w 12192000"/>
              <a:gd name="connsiteY62" fmla="*/ 6986993 h 15243176"/>
              <a:gd name="connsiteX63" fmla="*/ 7661950 w 12192000"/>
              <a:gd name="connsiteY63" fmla="*/ 7015151 h 15243176"/>
              <a:gd name="connsiteX64" fmla="*/ 7702177 w 12192000"/>
              <a:gd name="connsiteY64" fmla="*/ 7064572 h 15243176"/>
              <a:gd name="connsiteX65" fmla="*/ 7768837 w 12192000"/>
              <a:gd name="connsiteY65" fmla="*/ 7139853 h 15243176"/>
              <a:gd name="connsiteX66" fmla="*/ 7782629 w 12192000"/>
              <a:gd name="connsiteY66" fmla="*/ 7150772 h 15243176"/>
              <a:gd name="connsiteX67" fmla="*/ 7906181 w 12192000"/>
              <a:gd name="connsiteY67" fmla="*/ 7203066 h 15243176"/>
              <a:gd name="connsiteX68" fmla="*/ 7922846 w 12192000"/>
              <a:gd name="connsiteY68" fmla="*/ 7251913 h 15243176"/>
              <a:gd name="connsiteX69" fmla="*/ 7893539 w 12192000"/>
              <a:gd name="connsiteY69" fmla="*/ 7257084 h 15243176"/>
              <a:gd name="connsiteX70" fmla="*/ 7991231 w 12192000"/>
              <a:gd name="connsiteY70" fmla="*/ 7326044 h 15243176"/>
              <a:gd name="connsiteX71" fmla="*/ 8073407 w 12192000"/>
              <a:gd name="connsiteY71" fmla="*/ 7384085 h 15243176"/>
              <a:gd name="connsiteX72" fmla="*/ 8138919 w 12192000"/>
              <a:gd name="connsiteY72" fmla="*/ 7442701 h 15243176"/>
              <a:gd name="connsiteX73" fmla="*/ 8152136 w 12192000"/>
              <a:gd name="connsiteY73" fmla="*/ 7454769 h 15243176"/>
              <a:gd name="connsiteX74" fmla="*/ 8194661 w 12192000"/>
              <a:gd name="connsiteY74" fmla="*/ 7493846 h 15243176"/>
              <a:gd name="connsiteX75" fmla="*/ 8236611 w 12192000"/>
              <a:gd name="connsiteY75" fmla="*/ 7512235 h 15243176"/>
              <a:gd name="connsiteX76" fmla="*/ 8319937 w 12192000"/>
              <a:gd name="connsiteY76" fmla="*/ 7555909 h 15243176"/>
              <a:gd name="connsiteX77" fmla="*/ 8356715 w 12192000"/>
              <a:gd name="connsiteY77" fmla="*/ 7554760 h 15243176"/>
              <a:gd name="connsiteX78" fmla="*/ 8433145 w 12192000"/>
              <a:gd name="connsiteY78" fmla="*/ 7590964 h 15243176"/>
              <a:gd name="connsiteX79" fmla="*/ 8474520 w 12192000"/>
              <a:gd name="connsiteY79" fmla="*/ 7632914 h 15243176"/>
              <a:gd name="connsiteX80" fmla="*/ 8520493 w 12192000"/>
              <a:gd name="connsiteY80" fmla="*/ 7651303 h 15243176"/>
              <a:gd name="connsiteX81" fmla="*/ 8598072 w 12192000"/>
              <a:gd name="connsiteY81" fmla="*/ 7644982 h 15243176"/>
              <a:gd name="connsiteX82" fmla="*/ 8752656 w 12192000"/>
              <a:gd name="connsiteY82" fmla="*/ 7639235 h 15243176"/>
              <a:gd name="connsiteX83" fmla="*/ 8766448 w 12192000"/>
              <a:gd name="connsiteY83" fmla="*/ 7639235 h 15243176"/>
              <a:gd name="connsiteX84" fmla="*/ 8803226 w 12192000"/>
              <a:gd name="connsiteY84" fmla="*/ 7619122 h 15243176"/>
              <a:gd name="connsiteX85" fmla="*/ 8824489 w 12192000"/>
              <a:gd name="connsiteY85" fmla="*/ 7596710 h 15243176"/>
              <a:gd name="connsiteX86" fmla="*/ 8899769 w 12192000"/>
              <a:gd name="connsiteY86" fmla="*/ 7566828 h 15243176"/>
              <a:gd name="connsiteX87" fmla="*/ 8927353 w 12192000"/>
              <a:gd name="connsiteY87" fmla="*/ 7583493 h 15243176"/>
              <a:gd name="connsiteX88" fmla="*/ 8971602 w 12192000"/>
              <a:gd name="connsiteY88" fmla="*/ 7607054 h 15243176"/>
              <a:gd name="connsiteX89" fmla="*/ 9003208 w 12192000"/>
              <a:gd name="connsiteY89" fmla="*/ 7612226 h 15243176"/>
              <a:gd name="connsiteX90" fmla="*/ 9046882 w 12192000"/>
              <a:gd name="connsiteY90" fmla="*/ 7603606 h 15243176"/>
              <a:gd name="connsiteX91" fmla="*/ 9112394 w 12192000"/>
              <a:gd name="connsiteY91" fmla="*/ 7561081 h 15243176"/>
              <a:gd name="connsiteX92" fmla="*/ 9276172 w 12192000"/>
              <a:gd name="connsiteY92" fmla="*/ 7443850 h 15243176"/>
              <a:gd name="connsiteX93" fmla="*/ 9324443 w 12192000"/>
              <a:gd name="connsiteY93" fmla="*/ 7401900 h 15243176"/>
              <a:gd name="connsiteX94" fmla="*/ 9435928 w 12192000"/>
              <a:gd name="connsiteY94" fmla="*/ 7307655 h 15243176"/>
              <a:gd name="connsiteX95" fmla="*/ 9483050 w 12192000"/>
              <a:gd name="connsiteY95" fmla="*/ 7304207 h 15243176"/>
              <a:gd name="connsiteX96" fmla="*/ 9516380 w 12192000"/>
              <a:gd name="connsiteY96" fmla="*/ 7316849 h 15243176"/>
              <a:gd name="connsiteX97" fmla="*/ 9572697 w 12192000"/>
              <a:gd name="connsiteY97" fmla="*/ 7333515 h 15243176"/>
              <a:gd name="connsiteX98" fmla="*/ 9637633 w 12192000"/>
              <a:gd name="connsiteY98" fmla="*/ 7367420 h 15243176"/>
              <a:gd name="connsiteX99" fmla="*/ 9730154 w 12192000"/>
              <a:gd name="connsiteY99" fmla="*/ 7432357 h 15243176"/>
              <a:gd name="connsiteX100" fmla="*/ 9761760 w 12192000"/>
              <a:gd name="connsiteY100" fmla="*/ 7458217 h 15243176"/>
              <a:gd name="connsiteX101" fmla="*/ 9878416 w 12192000"/>
              <a:gd name="connsiteY101" fmla="*/ 7509936 h 15243176"/>
              <a:gd name="connsiteX102" fmla="*/ 9925538 w 12192000"/>
              <a:gd name="connsiteY102" fmla="*/ 7534647 h 15243176"/>
              <a:gd name="connsiteX103" fmla="*/ 9939905 w 12192000"/>
              <a:gd name="connsiteY103" fmla="*/ 7544991 h 15243176"/>
              <a:gd name="connsiteX104" fmla="*/ 9987602 w 12192000"/>
              <a:gd name="connsiteY104" fmla="*/ 7531773 h 15243176"/>
              <a:gd name="connsiteX105" fmla="*/ 10073801 w 12192000"/>
              <a:gd name="connsiteY105" fmla="*/ 7488099 h 15243176"/>
              <a:gd name="connsiteX106" fmla="*/ 10164597 w 12192000"/>
              <a:gd name="connsiteY106" fmla="*/ 7428334 h 15243176"/>
              <a:gd name="connsiteX107" fmla="*/ 10251946 w 12192000"/>
              <a:gd name="connsiteY107" fmla="*/ 7388108 h 15243176"/>
              <a:gd name="connsiteX108" fmla="*/ 10304814 w 12192000"/>
              <a:gd name="connsiteY108" fmla="*/ 7365121 h 15243176"/>
              <a:gd name="connsiteX109" fmla="*/ 10324353 w 12192000"/>
              <a:gd name="connsiteY109" fmla="*/ 7354203 h 15243176"/>
              <a:gd name="connsiteX110" fmla="*/ 10348489 w 12192000"/>
              <a:gd name="connsiteY110" fmla="*/ 7333515 h 15243176"/>
              <a:gd name="connsiteX111" fmla="*/ 10392738 w 12192000"/>
              <a:gd name="connsiteY111" fmla="*/ 7277772 h 15243176"/>
              <a:gd name="connsiteX112" fmla="*/ 10399059 w 12192000"/>
              <a:gd name="connsiteY112" fmla="*/ 7266279 h 15243176"/>
              <a:gd name="connsiteX113" fmla="*/ 10524910 w 12192000"/>
              <a:gd name="connsiteY113" fmla="*/ 7273175 h 15243176"/>
              <a:gd name="connsiteX114" fmla="*/ 10603638 w 12192000"/>
              <a:gd name="connsiteY114" fmla="*/ 7233523 h 15243176"/>
              <a:gd name="connsiteX115" fmla="*/ 10626050 w 12192000"/>
              <a:gd name="connsiteY115" fmla="*/ 7228926 h 15243176"/>
              <a:gd name="connsiteX116" fmla="*/ 10658231 w 12192000"/>
              <a:gd name="connsiteY116" fmla="*/ 7228926 h 15243176"/>
              <a:gd name="connsiteX117" fmla="*/ 10722018 w 12192000"/>
              <a:gd name="connsiteY117" fmla="*/ 7157668 h 15243176"/>
              <a:gd name="connsiteX118" fmla="*/ 10742706 w 12192000"/>
              <a:gd name="connsiteY118" fmla="*/ 7118016 h 15243176"/>
              <a:gd name="connsiteX119" fmla="*/ 10750176 w 12192000"/>
              <a:gd name="connsiteY119" fmla="*/ 7103075 h 15243176"/>
              <a:gd name="connsiteX120" fmla="*/ 10810516 w 12192000"/>
              <a:gd name="connsiteY120" fmla="*/ 7095604 h 15243176"/>
              <a:gd name="connsiteX121" fmla="*/ 10886371 w 12192000"/>
              <a:gd name="connsiteY121" fmla="*/ 7089283 h 15243176"/>
              <a:gd name="connsiteX122" fmla="*/ 10989810 w 12192000"/>
              <a:gd name="connsiteY122" fmla="*/ 7108247 h 15243176"/>
              <a:gd name="connsiteX123" fmla="*/ 11057620 w 12192000"/>
              <a:gd name="connsiteY123" fmla="*/ 7087559 h 15243176"/>
              <a:gd name="connsiteX124" fmla="*/ 11125430 w 12192000"/>
              <a:gd name="connsiteY124" fmla="*/ 7043310 h 15243176"/>
              <a:gd name="connsiteX125" fmla="*/ 11143244 w 12192000"/>
              <a:gd name="connsiteY125" fmla="*/ 7030667 h 15243176"/>
              <a:gd name="connsiteX126" fmla="*/ 11180023 w 12192000"/>
              <a:gd name="connsiteY126" fmla="*/ 7005957 h 15243176"/>
              <a:gd name="connsiteX127" fmla="*/ 11243810 w 12192000"/>
              <a:gd name="connsiteY127" fmla="*/ 6977223 h 15243176"/>
              <a:gd name="connsiteX128" fmla="*/ 11319090 w 12192000"/>
              <a:gd name="connsiteY128" fmla="*/ 6995613 h 15243176"/>
              <a:gd name="connsiteX129" fmla="*/ 11398394 w 12192000"/>
              <a:gd name="connsiteY129" fmla="*/ 7012853 h 15243176"/>
              <a:gd name="connsiteX130" fmla="*/ 11461606 w 12192000"/>
              <a:gd name="connsiteY130" fmla="*/ 7015151 h 15243176"/>
              <a:gd name="connsiteX131" fmla="*/ 11555851 w 12192000"/>
              <a:gd name="connsiteY131" fmla="*/ 7031817 h 15243176"/>
              <a:gd name="connsiteX132" fmla="*/ 11602398 w 12192000"/>
              <a:gd name="connsiteY132" fmla="*/ 7092156 h 15243176"/>
              <a:gd name="connsiteX133" fmla="*/ 11637452 w 12192000"/>
              <a:gd name="connsiteY133" fmla="*/ 7114568 h 15243176"/>
              <a:gd name="connsiteX134" fmla="*/ 11740317 w 12192000"/>
              <a:gd name="connsiteY134" fmla="*/ 7132383 h 15243176"/>
              <a:gd name="connsiteX135" fmla="*/ 11766751 w 12192000"/>
              <a:gd name="connsiteY135" fmla="*/ 7133532 h 15243176"/>
              <a:gd name="connsiteX136" fmla="*/ 11833412 w 12192000"/>
              <a:gd name="connsiteY136" fmla="*/ 7139853 h 15243176"/>
              <a:gd name="connsiteX137" fmla="*/ 11855824 w 12192000"/>
              <a:gd name="connsiteY137" fmla="*/ 7144451 h 15243176"/>
              <a:gd name="connsiteX138" fmla="*/ 11959262 w 12192000"/>
              <a:gd name="connsiteY138" fmla="*/ 7179505 h 15243176"/>
              <a:gd name="connsiteX139" fmla="*/ 12192000 w 12192000"/>
              <a:gd name="connsiteY139" fmla="*/ 7235247 h 15243176"/>
              <a:gd name="connsiteX140" fmla="*/ 12192000 w 12192000"/>
              <a:gd name="connsiteY140" fmla="*/ 15243176 h 15243176"/>
              <a:gd name="connsiteX141" fmla="*/ 0 w 12192000"/>
              <a:gd name="connsiteY141" fmla="*/ 15243176 h 15243176"/>
              <a:gd name="connsiteX142" fmla="*/ 0 w 12192000"/>
              <a:gd name="connsiteY142" fmla="*/ 7722561 h 15243176"/>
              <a:gd name="connsiteX143" fmla="*/ 56892 w 12192000"/>
              <a:gd name="connsiteY143" fmla="*/ 7728308 h 15243176"/>
              <a:gd name="connsiteX144" fmla="*/ 78729 w 12192000"/>
              <a:gd name="connsiteY144" fmla="*/ 7734055 h 15243176"/>
              <a:gd name="connsiteX145" fmla="*/ 171824 w 12192000"/>
              <a:gd name="connsiteY145" fmla="*/ 7754742 h 15243176"/>
              <a:gd name="connsiteX146" fmla="*/ 218946 w 12192000"/>
              <a:gd name="connsiteY146" fmla="*/ 7770258 h 15243176"/>
              <a:gd name="connsiteX147" fmla="*/ 288480 w 12192000"/>
              <a:gd name="connsiteY147" fmla="*/ 7789797 h 15243176"/>
              <a:gd name="connsiteX148" fmla="*/ 341349 w 12192000"/>
              <a:gd name="connsiteY148" fmla="*/ 7800141 h 15243176"/>
              <a:gd name="connsiteX149" fmla="*/ 398240 w 12192000"/>
              <a:gd name="connsiteY149" fmla="*/ 7815082 h 15243176"/>
              <a:gd name="connsiteX150" fmla="*/ 420077 w 12192000"/>
              <a:gd name="connsiteY150" fmla="*/ 7827150 h 15243176"/>
              <a:gd name="connsiteX151" fmla="*/ 484439 w 12192000"/>
              <a:gd name="connsiteY151" fmla="*/ 7781752 h 15243176"/>
              <a:gd name="connsiteX152" fmla="*/ 593625 w 12192000"/>
              <a:gd name="connsiteY152" fmla="*/ 7734055 h 15243176"/>
              <a:gd name="connsiteX153" fmla="*/ 624082 w 12192000"/>
              <a:gd name="connsiteY153" fmla="*/ 7734055 h 15243176"/>
              <a:gd name="connsiteX154" fmla="*/ 659136 w 12192000"/>
              <a:gd name="connsiteY154" fmla="*/ 7740376 h 15243176"/>
              <a:gd name="connsiteX155" fmla="*/ 680973 w 12192000"/>
              <a:gd name="connsiteY155" fmla="*/ 7695552 h 15243176"/>
              <a:gd name="connsiteX156" fmla="*/ 714303 w 12192000"/>
              <a:gd name="connsiteY156" fmla="*/ 7694978 h 15243176"/>
              <a:gd name="connsiteX157" fmla="*/ 776367 w 12192000"/>
              <a:gd name="connsiteY157" fmla="*/ 7696127 h 15243176"/>
              <a:gd name="connsiteX158" fmla="*/ 813145 w 12192000"/>
              <a:gd name="connsiteY158" fmla="*/ 7709919 h 15243176"/>
              <a:gd name="connsiteX159" fmla="*/ 830385 w 12192000"/>
              <a:gd name="connsiteY159" fmla="*/ 7714516 h 15243176"/>
              <a:gd name="connsiteX160" fmla="*/ 1031516 w 12192000"/>
              <a:gd name="connsiteY160" fmla="*/ 7716815 h 15243176"/>
              <a:gd name="connsiteX161" fmla="*/ 1217131 w 12192000"/>
              <a:gd name="connsiteY161" fmla="*/ 7693828 h 15243176"/>
              <a:gd name="connsiteX162" fmla="*/ 1271150 w 12192000"/>
              <a:gd name="connsiteY162" fmla="*/ 7695552 h 15243176"/>
              <a:gd name="connsiteX163" fmla="*/ 1301607 w 12192000"/>
              <a:gd name="connsiteY163" fmla="*/ 7696702 h 15243176"/>
              <a:gd name="connsiteX164" fmla="*/ 1428032 w 12192000"/>
              <a:gd name="connsiteY164" fmla="*/ 7693254 h 15243176"/>
              <a:gd name="connsiteX165" fmla="*/ 1492394 w 12192000"/>
              <a:gd name="connsiteY165" fmla="*/ 7681186 h 15243176"/>
              <a:gd name="connsiteX166" fmla="*/ 1553308 w 12192000"/>
              <a:gd name="connsiteY166" fmla="*/ 7666819 h 15243176"/>
              <a:gd name="connsiteX167" fmla="*/ 1658471 w 12192000"/>
              <a:gd name="connsiteY167" fmla="*/ 7630615 h 15243176"/>
              <a:gd name="connsiteX168" fmla="*/ 1764783 w 12192000"/>
              <a:gd name="connsiteY168" fmla="*/ 7595561 h 15243176"/>
              <a:gd name="connsiteX169" fmla="*/ 1813629 w 12192000"/>
              <a:gd name="connsiteY169" fmla="*/ 7586941 h 15243176"/>
              <a:gd name="connsiteX170" fmla="*/ 1852706 w 12192000"/>
              <a:gd name="connsiteY170" fmla="*/ 7574298 h 15243176"/>
              <a:gd name="connsiteX171" fmla="*/ 1944652 w 12192000"/>
              <a:gd name="connsiteY171" fmla="*/ 7526601 h 15243176"/>
              <a:gd name="connsiteX172" fmla="*/ 2037172 w 12192000"/>
              <a:gd name="connsiteY172" fmla="*/ 7478330 h 15243176"/>
              <a:gd name="connsiteX173" fmla="*/ 2081996 w 12192000"/>
              <a:gd name="connsiteY173" fmla="*/ 7473158 h 15243176"/>
              <a:gd name="connsiteX174" fmla="*/ 2122797 w 12192000"/>
              <a:gd name="connsiteY174" fmla="*/ 7472583 h 15243176"/>
              <a:gd name="connsiteX175" fmla="*/ 2234856 w 12192000"/>
              <a:gd name="connsiteY175" fmla="*/ 7471434 h 15243176"/>
              <a:gd name="connsiteX176" fmla="*/ 2314158 w 12192000"/>
              <a:gd name="connsiteY176" fmla="*/ 7482927 h 15243176"/>
              <a:gd name="connsiteX177" fmla="*/ 2345190 w 12192000"/>
              <a:gd name="connsiteY177" fmla="*/ 7449022 h 15243176"/>
              <a:gd name="connsiteX178" fmla="*/ 2354385 w 12192000"/>
              <a:gd name="connsiteY178" fmla="*/ 7434655 h 15243176"/>
              <a:gd name="connsiteX179" fmla="*/ 2429091 w 12192000"/>
              <a:gd name="connsiteY179" fmla="*/ 7402474 h 15243176"/>
              <a:gd name="connsiteX180" fmla="*/ 2482534 w 12192000"/>
              <a:gd name="connsiteY180" fmla="*/ 7390406 h 15243176"/>
              <a:gd name="connsiteX181" fmla="*/ 2545172 w 12192000"/>
              <a:gd name="connsiteY181" fmla="*/ 7365696 h 15243176"/>
              <a:gd name="connsiteX182" fmla="*/ 2565860 w 12192000"/>
              <a:gd name="connsiteY182" fmla="*/ 7357651 h 15243176"/>
              <a:gd name="connsiteX183" fmla="*/ 2613557 w 12192000"/>
              <a:gd name="connsiteY183" fmla="*/ 7343284 h 15243176"/>
              <a:gd name="connsiteX184" fmla="*/ 2719869 w 12192000"/>
              <a:gd name="connsiteY184" fmla="*/ 7325469 h 15243176"/>
              <a:gd name="connsiteX185" fmla="*/ 2760670 w 12192000"/>
              <a:gd name="connsiteY185" fmla="*/ 7323745 h 15243176"/>
              <a:gd name="connsiteX186" fmla="*/ 2882498 w 12192000"/>
              <a:gd name="connsiteY186" fmla="*/ 7304207 h 15243176"/>
              <a:gd name="connsiteX187" fmla="*/ 2957204 w 12192000"/>
              <a:gd name="connsiteY187" fmla="*/ 7283519 h 15243176"/>
              <a:gd name="connsiteX188" fmla="*/ 3021566 w 12192000"/>
              <a:gd name="connsiteY188" fmla="*/ 7250763 h 15243176"/>
              <a:gd name="connsiteX189" fmla="*/ 3060068 w 12192000"/>
              <a:gd name="connsiteY189" fmla="*/ 7232374 h 15243176"/>
              <a:gd name="connsiteX190" fmla="*/ 3097996 w 12192000"/>
              <a:gd name="connsiteY190" fmla="*/ 7203641 h 15243176"/>
              <a:gd name="connsiteX191" fmla="*/ 3111787 w 12192000"/>
              <a:gd name="connsiteY191" fmla="*/ 7202491 h 15243176"/>
              <a:gd name="connsiteX192" fmla="*/ 3145693 w 12192000"/>
              <a:gd name="connsiteY192" fmla="*/ 7192148 h 15243176"/>
              <a:gd name="connsiteX193" fmla="*/ 3211204 w 12192000"/>
              <a:gd name="connsiteY193" fmla="*/ 7173758 h 15243176"/>
              <a:gd name="connsiteX194" fmla="*/ 3315218 w 12192000"/>
              <a:gd name="connsiteY194" fmla="*/ 7123763 h 15243176"/>
              <a:gd name="connsiteX195" fmla="*/ 3332457 w 12192000"/>
              <a:gd name="connsiteY195" fmla="*/ 7109396 h 15243176"/>
              <a:gd name="connsiteX196" fmla="*/ 3397394 w 12192000"/>
              <a:gd name="connsiteY196" fmla="*/ 7060550 h 15243176"/>
              <a:gd name="connsiteX197" fmla="*/ 3418082 w 12192000"/>
              <a:gd name="connsiteY197" fmla="*/ 7043310 h 15243176"/>
              <a:gd name="connsiteX198" fmla="*/ 3441068 w 12192000"/>
              <a:gd name="connsiteY198" fmla="*/ 7021473 h 15243176"/>
              <a:gd name="connsiteX199" fmla="*/ 3472675 w 12192000"/>
              <a:gd name="connsiteY199" fmla="*/ 6995613 h 15243176"/>
              <a:gd name="connsiteX200" fmla="*/ 3592779 w 12192000"/>
              <a:gd name="connsiteY200" fmla="*/ 6912861 h 15243176"/>
              <a:gd name="connsiteX201" fmla="*/ 3658865 w 12192000"/>
              <a:gd name="connsiteY201" fmla="*/ 6873210 h 15243176"/>
              <a:gd name="connsiteX202" fmla="*/ 3778969 w 12192000"/>
              <a:gd name="connsiteY202" fmla="*/ 6846200 h 15243176"/>
              <a:gd name="connsiteX203" fmla="*/ 3842181 w 12192000"/>
              <a:gd name="connsiteY203" fmla="*/ 6788734 h 15243176"/>
              <a:gd name="connsiteX204" fmla="*/ 3950792 w 12192000"/>
              <a:gd name="connsiteY204" fmla="*/ 6685295 h 15243176"/>
              <a:gd name="connsiteX205" fmla="*/ 4064000 w 12192000"/>
              <a:gd name="connsiteY205" fmla="*/ 6618634 h 15243176"/>
              <a:gd name="connsiteX206" fmla="*/ 4160543 w 12192000"/>
              <a:gd name="connsiteY206" fmla="*/ 6568064 h 15243176"/>
              <a:gd name="connsiteX207" fmla="*/ 4195598 w 12192000"/>
              <a:gd name="connsiteY207" fmla="*/ 6546801 h 15243176"/>
              <a:gd name="connsiteX208" fmla="*/ 4304783 w 12192000"/>
              <a:gd name="connsiteY208" fmla="*/ 6488760 h 15243176"/>
              <a:gd name="connsiteX209" fmla="*/ 4378914 w 12192000"/>
              <a:gd name="connsiteY209" fmla="*/ 6468647 h 15243176"/>
              <a:gd name="connsiteX210" fmla="*/ 4455919 w 12192000"/>
              <a:gd name="connsiteY210" fmla="*/ 6458303 h 15243176"/>
              <a:gd name="connsiteX211" fmla="*/ 4497294 w 12192000"/>
              <a:gd name="connsiteY211" fmla="*/ 6457154 h 15243176"/>
              <a:gd name="connsiteX212" fmla="*/ 4578896 w 12192000"/>
              <a:gd name="connsiteY212" fmla="*/ 6462900 h 15243176"/>
              <a:gd name="connsiteX213" fmla="*/ 4631190 w 12192000"/>
              <a:gd name="connsiteY213" fmla="*/ 6451407 h 15243176"/>
              <a:gd name="connsiteX214" fmla="*/ 4663371 w 12192000"/>
              <a:gd name="connsiteY214" fmla="*/ 6440488 h 15243176"/>
              <a:gd name="connsiteX215" fmla="*/ 0 w 12192000"/>
              <a:gd name="connsiteY215" fmla="*/ 0 h 15243176"/>
              <a:gd name="connsiteX216" fmla="*/ 12192000 w 12192000"/>
              <a:gd name="connsiteY216" fmla="*/ 0 h 15243176"/>
              <a:gd name="connsiteX217" fmla="*/ 12192000 w 12192000"/>
              <a:gd name="connsiteY217" fmla="*/ 2592388 h 15243176"/>
              <a:gd name="connsiteX218" fmla="*/ 12141430 w 12192000"/>
              <a:gd name="connsiteY218" fmla="*/ 2591239 h 15243176"/>
              <a:gd name="connsiteX219" fmla="*/ 50570 w 12192000"/>
              <a:gd name="connsiteY219" fmla="*/ 2591239 h 15243176"/>
              <a:gd name="connsiteX220" fmla="*/ 0 w 12192000"/>
              <a:gd name="connsiteY220" fmla="*/ 2592388 h 15243176"/>
              <a:gd name="connsiteX221" fmla="*/ 0 w 12192000"/>
              <a:gd name="connsiteY221" fmla="*/ 0 h 1524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2192000" h="15243176">
                <a:moveTo>
                  <a:pt x="4663371" y="6440488"/>
                </a:moveTo>
                <a:cubicBezTo>
                  <a:pt x="4673716" y="6449683"/>
                  <a:pt x="4684634" y="6457728"/>
                  <a:pt x="4694403" y="6467498"/>
                </a:cubicBezTo>
                <a:cubicBezTo>
                  <a:pt x="4708195" y="6481289"/>
                  <a:pt x="4721412" y="6495656"/>
                  <a:pt x="4734055" y="6511172"/>
                </a:cubicBezTo>
                <a:cubicBezTo>
                  <a:pt x="4750720" y="6532434"/>
                  <a:pt x="4781177" y="6541054"/>
                  <a:pt x="4787498" y="6571512"/>
                </a:cubicBezTo>
                <a:cubicBezTo>
                  <a:pt x="4788073" y="6574960"/>
                  <a:pt x="4794969" y="6577258"/>
                  <a:pt x="4797842" y="6580131"/>
                </a:cubicBezTo>
                <a:cubicBezTo>
                  <a:pt x="4825426" y="6604842"/>
                  <a:pt x="4851860" y="6629552"/>
                  <a:pt x="4866226" y="6664607"/>
                </a:cubicBezTo>
                <a:cubicBezTo>
                  <a:pt x="4869674" y="6672652"/>
                  <a:pt x="4876571" y="6680123"/>
                  <a:pt x="4883467" y="6685869"/>
                </a:cubicBezTo>
                <a:cubicBezTo>
                  <a:pt x="4912200" y="6711155"/>
                  <a:pt x="4940358" y="6736440"/>
                  <a:pt x="4970240" y="6760576"/>
                </a:cubicBezTo>
                <a:cubicBezTo>
                  <a:pt x="4982883" y="6770920"/>
                  <a:pt x="4998398" y="6779540"/>
                  <a:pt x="5013340" y="6786435"/>
                </a:cubicBezTo>
                <a:cubicBezTo>
                  <a:pt x="5052418" y="6804250"/>
                  <a:pt x="5083449" y="6827811"/>
                  <a:pt x="5087472" y="6874934"/>
                </a:cubicBezTo>
                <a:cubicBezTo>
                  <a:pt x="5094941" y="6876658"/>
                  <a:pt x="5100688" y="6878382"/>
                  <a:pt x="5107009" y="6880106"/>
                </a:cubicBezTo>
                <a:cubicBezTo>
                  <a:pt x="5108733" y="6875508"/>
                  <a:pt x="5109883" y="6871486"/>
                  <a:pt x="5112756" y="6867463"/>
                </a:cubicBezTo>
                <a:cubicBezTo>
                  <a:pt x="5129421" y="6842178"/>
                  <a:pt x="5144362" y="6840454"/>
                  <a:pt x="5167349" y="6860567"/>
                </a:cubicBezTo>
                <a:cubicBezTo>
                  <a:pt x="5173670" y="6866888"/>
                  <a:pt x="5181715" y="6875508"/>
                  <a:pt x="5189186" y="6875508"/>
                </a:cubicBezTo>
                <a:cubicBezTo>
                  <a:pt x="5215620" y="6874934"/>
                  <a:pt x="5229413" y="6894472"/>
                  <a:pt x="5247226" y="6908264"/>
                </a:cubicBezTo>
                <a:cubicBezTo>
                  <a:pt x="5271937" y="6927803"/>
                  <a:pt x="5297798" y="6946766"/>
                  <a:pt x="5323656" y="6965730"/>
                </a:cubicBezTo>
                <a:cubicBezTo>
                  <a:pt x="5332277" y="6972051"/>
                  <a:pt x="5342045" y="6977223"/>
                  <a:pt x="5349516" y="6984119"/>
                </a:cubicBezTo>
                <a:cubicBezTo>
                  <a:pt x="5381122" y="7011129"/>
                  <a:pt x="5417326" y="7031242"/>
                  <a:pt x="5452955" y="7051930"/>
                </a:cubicBezTo>
                <a:cubicBezTo>
                  <a:pt x="5474217" y="7063423"/>
                  <a:pt x="5491457" y="7068020"/>
                  <a:pt x="5510996" y="7049056"/>
                </a:cubicBezTo>
                <a:cubicBezTo>
                  <a:pt x="5517892" y="7042161"/>
                  <a:pt x="5529385" y="7037563"/>
                  <a:pt x="5539730" y="7036414"/>
                </a:cubicBezTo>
                <a:cubicBezTo>
                  <a:pt x="5556394" y="7034690"/>
                  <a:pt x="5571911" y="7030667"/>
                  <a:pt x="5588575" y="7026070"/>
                </a:cubicBezTo>
                <a:cubicBezTo>
                  <a:pt x="5627652" y="7016301"/>
                  <a:pt x="5664430" y="7020898"/>
                  <a:pt x="5691439" y="7056527"/>
                </a:cubicBezTo>
                <a:cubicBezTo>
                  <a:pt x="5697760" y="7065147"/>
                  <a:pt x="5705231" y="7072043"/>
                  <a:pt x="5710404" y="7077215"/>
                </a:cubicBezTo>
                <a:cubicBezTo>
                  <a:pt x="5729367" y="7081812"/>
                  <a:pt x="5739711" y="7072617"/>
                  <a:pt x="5751204" y="7064572"/>
                </a:cubicBezTo>
                <a:cubicBezTo>
                  <a:pt x="5762697" y="7055952"/>
                  <a:pt x="5775340" y="7054228"/>
                  <a:pt x="5789706" y="7060550"/>
                </a:cubicBezTo>
                <a:cubicBezTo>
                  <a:pt x="5800625" y="7065147"/>
                  <a:pt x="5813843" y="7070319"/>
                  <a:pt x="5824760" y="7068020"/>
                </a:cubicBezTo>
                <a:cubicBezTo>
                  <a:pt x="5848897" y="7062848"/>
                  <a:pt x="5869584" y="7068595"/>
                  <a:pt x="5891421" y="7076065"/>
                </a:cubicBezTo>
                <a:cubicBezTo>
                  <a:pt x="5902914" y="7079513"/>
                  <a:pt x="5915557" y="7081237"/>
                  <a:pt x="5927625" y="7081237"/>
                </a:cubicBezTo>
                <a:cubicBezTo>
                  <a:pt x="5967851" y="7081237"/>
                  <a:pt x="6006928" y="7089283"/>
                  <a:pt x="6044855" y="7100776"/>
                </a:cubicBezTo>
                <a:cubicBezTo>
                  <a:pt x="6063245" y="7105948"/>
                  <a:pt x="6080484" y="7110545"/>
                  <a:pt x="6098874" y="7108821"/>
                </a:cubicBezTo>
                <a:cubicBezTo>
                  <a:pt x="6118412" y="7107672"/>
                  <a:pt x="6135077" y="7112844"/>
                  <a:pt x="6148294" y="7127785"/>
                </a:cubicBezTo>
                <a:cubicBezTo>
                  <a:pt x="6152892" y="7133532"/>
                  <a:pt x="6159213" y="7136980"/>
                  <a:pt x="6166109" y="7141577"/>
                </a:cubicBezTo>
                <a:cubicBezTo>
                  <a:pt x="6170706" y="7121464"/>
                  <a:pt x="6183349" y="7115143"/>
                  <a:pt x="6200588" y="7115143"/>
                </a:cubicBezTo>
                <a:cubicBezTo>
                  <a:pt x="6215530" y="7115717"/>
                  <a:pt x="6221851" y="7124337"/>
                  <a:pt x="6225299" y="7137555"/>
                </a:cubicBezTo>
                <a:cubicBezTo>
                  <a:pt x="6227023" y="7142727"/>
                  <a:pt x="6231620" y="7147324"/>
                  <a:pt x="6235643" y="7152496"/>
                </a:cubicBezTo>
                <a:cubicBezTo>
                  <a:pt x="6250009" y="7143876"/>
                  <a:pt x="6263226" y="7138129"/>
                  <a:pt x="6279892" y="7143301"/>
                </a:cubicBezTo>
                <a:cubicBezTo>
                  <a:pt x="6290810" y="7146749"/>
                  <a:pt x="6304027" y="7144451"/>
                  <a:pt x="6316095" y="7144451"/>
                </a:cubicBezTo>
                <a:cubicBezTo>
                  <a:pt x="6358045" y="7146175"/>
                  <a:pt x="6400570" y="7133532"/>
                  <a:pt x="6442521" y="7145600"/>
                </a:cubicBezTo>
                <a:cubicBezTo>
                  <a:pt x="6445394" y="7146175"/>
                  <a:pt x="6449417" y="7145600"/>
                  <a:pt x="6451715" y="7144451"/>
                </a:cubicBezTo>
                <a:cubicBezTo>
                  <a:pt x="6474127" y="7131808"/>
                  <a:pt x="6503435" y="7136980"/>
                  <a:pt x="6522973" y="7116292"/>
                </a:cubicBezTo>
                <a:cubicBezTo>
                  <a:pt x="6531018" y="7107672"/>
                  <a:pt x="6542512" y="7109396"/>
                  <a:pt x="6553430" y="7111695"/>
                </a:cubicBezTo>
                <a:cubicBezTo>
                  <a:pt x="6562050" y="7113419"/>
                  <a:pt x="6573543" y="7115143"/>
                  <a:pt x="6579290" y="7111120"/>
                </a:cubicBezTo>
                <a:cubicBezTo>
                  <a:pt x="6614919" y="7086410"/>
                  <a:pt x="6658018" y="7078364"/>
                  <a:pt x="6695371" y="7057676"/>
                </a:cubicBezTo>
                <a:cubicBezTo>
                  <a:pt x="6712036" y="7049056"/>
                  <a:pt x="6728702" y="7044459"/>
                  <a:pt x="6748240" y="7049056"/>
                </a:cubicBezTo>
                <a:cubicBezTo>
                  <a:pt x="6766055" y="7052504"/>
                  <a:pt x="6784444" y="7051355"/>
                  <a:pt x="6795937" y="7051930"/>
                </a:cubicBezTo>
                <a:cubicBezTo>
                  <a:pt x="6827543" y="7036414"/>
                  <a:pt x="6853403" y="7023197"/>
                  <a:pt x="6879263" y="7009405"/>
                </a:cubicBezTo>
                <a:cubicBezTo>
                  <a:pt x="6879263" y="6974925"/>
                  <a:pt x="6913742" y="6969753"/>
                  <a:pt x="6930407" y="6950214"/>
                </a:cubicBezTo>
                <a:cubicBezTo>
                  <a:pt x="6940751" y="6953088"/>
                  <a:pt x="6947647" y="6955386"/>
                  <a:pt x="6956842" y="6957685"/>
                </a:cubicBezTo>
                <a:cubicBezTo>
                  <a:pt x="6972932" y="6942744"/>
                  <a:pt x="6989598" y="6927228"/>
                  <a:pt x="7006837" y="6912287"/>
                </a:cubicBezTo>
                <a:cubicBezTo>
                  <a:pt x="7025226" y="6896196"/>
                  <a:pt x="7042466" y="6878382"/>
                  <a:pt x="7062579" y="6865164"/>
                </a:cubicBezTo>
                <a:cubicBezTo>
                  <a:pt x="7078095" y="6854246"/>
                  <a:pt x="7090738" y="6844476"/>
                  <a:pt x="7099358" y="6826087"/>
                </a:cubicBezTo>
                <a:cubicBezTo>
                  <a:pt x="7112575" y="6799653"/>
                  <a:pt x="7141883" y="6795630"/>
                  <a:pt x="7163145" y="6816893"/>
                </a:cubicBezTo>
                <a:cubicBezTo>
                  <a:pt x="7174064" y="6827237"/>
                  <a:pt x="7184407" y="6832983"/>
                  <a:pt x="7199349" y="6833558"/>
                </a:cubicBezTo>
                <a:cubicBezTo>
                  <a:pt x="7214865" y="6834133"/>
                  <a:pt x="7230380" y="6835282"/>
                  <a:pt x="7241299" y="6847924"/>
                </a:cubicBezTo>
                <a:cubicBezTo>
                  <a:pt x="7255091" y="6864590"/>
                  <a:pt x="7270032" y="6862866"/>
                  <a:pt x="7285548" y="6851947"/>
                </a:cubicBezTo>
                <a:cubicBezTo>
                  <a:pt x="7297616" y="6843902"/>
                  <a:pt x="7310833" y="6838155"/>
                  <a:pt x="7324625" y="6842752"/>
                </a:cubicBezTo>
                <a:cubicBezTo>
                  <a:pt x="7354507" y="6854246"/>
                  <a:pt x="7386113" y="6865739"/>
                  <a:pt x="7399331" y="6898495"/>
                </a:cubicBezTo>
                <a:cubicBezTo>
                  <a:pt x="7406801" y="6916884"/>
                  <a:pt x="7418869" y="6928377"/>
                  <a:pt x="7434960" y="6937572"/>
                </a:cubicBezTo>
                <a:cubicBezTo>
                  <a:pt x="7452774" y="6946766"/>
                  <a:pt x="7468865" y="6959409"/>
                  <a:pt x="7487254" y="6965730"/>
                </a:cubicBezTo>
                <a:cubicBezTo>
                  <a:pt x="7509091" y="6973775"/>
                  <a:pt x="7516561" y="6996762"/>
                  <a:pt x="7534950" y="7007106"/>
                </a:cubicBezTo>
                <a:cubicBezTo>
                  <a:pt x="7537824" y="7008830"/>
                  <a:pt x="7540697" y="7008830"/>
                  <a:pt x="7544145" y="7009979"/>
                </a:cubicBezTo>
                <a:cubicBezTo>
                  <a:pt x="7548168" y="7007681"/>
                  <a:pt x="7553340" y="7007106"/>
                  <a:pt x="7556213" y="7003658"/>
                </a:cubicBezTo>
                <a:cubicBezTo>
                  <a:pt x="7570579" y="6986418"/>
                  <a:pt x="7590118" y="6984694"/>
                  <a:pt x="7610806" y="6986993"/>
                </a:cubicBezTo>
                <a:cubicBezTo>
                  <a:pt x="7631493" y="6989291"/>
                  <a:pt x="7648159" y="6999635"/>
                  <a:pt x="7661950" y="7015151"/>
                </a:cubicBezTo>
                <a:cubicBezTo>
                  <a:pt x="7675742" y="7031242"/>
                  <a:pt x="7688385" y="7048482"/>
                  <a:pt x="7702177" y="7064572"/>
                </a:cubicBezTo>
                <a:cubicBezTo>
                  <a:pt x="7724014" y="7089858"/>
                  <a:pt x="7746426" y="7114568"/>
                  <a:pt x="7768837" y="7139853"/>
                </a:cubicBezTo>
                <a:cubicBezTo>
                  <a:pt x="7772860" y="7143876"/>
                  <a:pt x="7777457" y="7148473"/>
                  <a:pt x="7782629" y="7150772"/>
                </a:cubicBezTo>
                <a:cubicBezTo>
                  <a:pt x="7824005" y="7169736"/>
                  <a:pt x="7862507" y="7194446"/>
                  <a:pt x="7906181" y="7203066"/>
                </a:cubicBezTo>
                <a:cubicBezTo>
                  <a:pt x="7915376" y="7220306"/>
                  <a:pt x="7921697" y="7235247"/>
                  <a:pt x="7922846" y="7251913"/>
                </a:cubicBezTo>
                <a:cubicBezTo>
                  <a:pt x="7913077" y="7253637"/>
                  <a:pt x="7905607" y="7254786"/>
                  <a:pt x="7893539" y="7257084"/>
                </a:cubicBezTo>
                <a:cubicBezTo>
                  <a:pt x="7929742" y="7278922"/>
                  <a:pt x="7957326" y="7306506"/>
                  <a:pt x="7991231" y="7326044"/>
                </a:cubicBezTo>
                <a:cubicBezTo>
                  <a:pt x="8019964" y="7342709"/>
                  <a:pt x="8044674" y="7366845"/>
                  <a:pt x="8073407" y="7384085"/>
                </a:cubicBezTo>
                <a:cubicBezTo>
                  <a:pt x="8099842" y="7399601"/>
                  <a:pt x="8123978" y="7415117"/>
                  <a:pt x="8138919" y="7442701"/>
                </a:cubicBezTo>
                <a:cubicBezTo>
                  <a:pt x="8141217" y="7447873"/>
                  <a:pt x="8146964" y="7453619"/>
                  <a:pt x="8152136" y="7454769"/>
                </a:cubicBezTo>
                <a:cubicBezTo>
                  <a:pt x="8173398" y="7460515"/>
                  <a:pt x="8184892" y="7475456"/>
                  <a:pt x="8194661" y="7493846"/>
                </a:cubicBezTo>
                <a:cubicBezTo>
                  <a:pt x="8203281" y="7510511"/>
                  <a:pt x="8218222" y="7516832"/>
                  <a:pt x="8236611" y="7512235"/>
                </a:cubicBezTo>
                <a:cubicBezTo>
                  <a:pt x="8255000" y="7547864"/>
                  <a:pt x="8283159" y="7560507"/>
                  <a:pt x="8319937" y="7555909"/>
                </a:cubicBezTo>
                <a:cubicBezTo>
                  <a:pt x="8332005" y="7554185"/>
                  <a:pt x="8344647" y="7554760"/>
                  <a:pt x="8356715" y="7554760"/>
                </a:cubicBezTo>
                <a:cubicBezTo>
                  <a:pt x="8387172" y="7555909"/>
                  <a:pt x="8412457" y="7569126"/>
                  <a:pt x="8433145" y="7590964"/>
                </a:cubicBezTo>
                <a:cubicBezTo>
                  <a:pt x="8446937" y="7605330"/>
                  <a:pt x="8461303" y="7619122"/>
                  <a:pt x="8474520" y="7632914"/>
                </a:cubicBezTo>
                <a:cubicBezTo>
                  <a:pt x="8487163" y="7646131"/>
                  <a:pt x="8502679" y="7651878"/>
                  <a:pt x="8520493" y="7651303"/>
                </a:cubicBezTo>
                <a:cubicBezTo>
                  <a:pt x="8546353" y="7649579"/>
                  <a:pt x="8572213" y="7649004"/>
                  <a:pt x="8598072" y="7644982"/>
                </a:cubicBezTo>
                <a:cubicBezTo>
                  <a:pt x="8649217" y="7636937"/>
                  <a:pt x="8700362" y="7626018"/>
                  <a:pt x="8752656" y="7639235"/>
                </a:cubicBezTo>
                <a:cubicBezTo>
                  <a:pt x="8756679" y="7640385"/>
                  <a:pt x="8761851" y="7639235"/>
                  <a:pt x="8766448" y="7639235"/>
                </a:cubicBezTo>
                <a:cubicBezTo>
                  <a:pt x="8783113" y="7640385"/>
                  <a:pt x="8796330" y="7636362"/>
                  <a:pt x="8803226" y="7619122"/>
                </a:cubicBezTo>
                <a:cubicBezTo>
                  <a:pt x="8807249" y="7608778"/>
                  <a:pt x="8813570" y="7600733"/>
                  <a:pt x="8824489" y="7596710"/>
                </a:cubicBezTo>
                <a:cubicBezTo>
                  <a:pt x="8848624" y="7587516"/>
                  <a:pt x="8872760" y="7577746"/>
                  <a:pt x="8899769" y="7566828"/>
                </a:cubicBezTo>
                <a:cubicBezTo>
                  <a:pt x="8907814" y="7571425"/>
                  <a:pt x="8922756" y="7574873"/>
                  <a:pt x="8927353" y="7583493"/>
                </a:cubicBezTo>
                <a:cubicBezTo>
                  <a:pt x="8937697" y="7603032"/>
                  <a:pt x="8950914" y="7609353"/>
                  <a:pt x="8971602" y="7607054"/>
                </a:cubicBezTo>
                <a:cubicBezTo>
                  <a:pt x="8981946" y="7606480"/>
                  <a:pt x="8992864" y="7610502"/>
                  <a:pt x="9003208" y="7612226"/>
                </a:cubicBezTo>
                <a:cubicBezTo>
                  <a:pt x="9019299" y="7615674"/>
                  <a:pt x="9033090" y="7612801"/>
                  <a:pt x="9046882" y="7603606"/>
                </a:cubicBezTo>
                <a:cubicBezTo>
                  <a:pt x="9068145" y="7588665"/>
                  <a:pt x="9091131" y="7576597"/>
                  <a:pt x="9112394" y="7561081"/>
                </a:cubicBezTo>
                <a:cubicBezTo>
                  <a:pt x="9166412" y="7521429"/>
                  <a:pt x="9226751" y="7490398"/>
                  <a:pt x="9276172" y="7443850"/>
                </a:cubicBezTo>
                <a:cubicBezTo>
                  <a:pt x="9291688" y="7428909"/>
                  <a:pt x="9310652" y="7417990"/>
                  <a:pt x="9324443" y="7401900"/>
                </a:cubicBezTo>
                <a:cubicBezTo>
                  <a:pt x="9356050" y="7363397"/>
                  <a:pt x="9397425" y="7336963"/>
                  <a:pt x="9435928" y="7307655"/>
                </a:cubicBezTo>
                <a:cubicBezTo>
                  <a:pt x="9452018" y="7295587"/>
                  <a:pt x="9466959" y="7296736"/>
                  <a:pt x="9483050" y="7304207"/>
                </a:cubicBezTo>
                <a:cubicBezTo>
                  <a:pt x="9493968" y="7309379"/>
                  <a:pt x="9505462" y="7317424"/>
                  <a:pt x="9516380" y="7316849"/>
                </a:cubicBezTo>
                <a:cubicBezTo>
                  <a:pt x="9538217" y="7315700"/>
                  <a:pt x="9554882" y="7324895"/>
                  <a:pt x="9572697" y="7333515"/>
                </a:cubicBezTo>
                <a:cubicBezTo>
                  <a:pt x="9594534" y="7345008"/>
                  <a:pt x="9615796" y="7356501"/>
                  <a:pt x="9637633" y="7367420"/>
                </a:cubicBezTo>
                <a:cubicBezTo>
                  <a:pt x="9670964" y="7385234"/>
                  <a:pt x="9706018" y="7400176"/>
                  <a:pt x="9730154" y="7432357"/>
                </a:cubicBezTo>
                <a:cubicBezTo>
                  <a:pt x="9738199" y="7443275"/>
                  <a:pt x="9749692" y="7452470"/>
                  <a:pt x="9761760" y="7458217"/>
                </a:cubicBezTo>
                <a:cubicBezTo>
                  <a:pt x="9800262" y="7476606"/>
                  <a:pt x="9839339" y="7492696"/>
                  <a:pt x="9878416" y="7509936"/>
                </a:cubicBezTo>
                <a:cubicBezTo>
                  <a:pt x="9899679" y="7507638"/>
                  <a:pt x="9911747" y="7521429"/>
                  <a:pt x="9925538" y="7534647"/>
                </a:cubicBezTo>
                <a:cubicBezTo>
                  <a:pt x="9930710" y="7539819"/>
                  <a:pt x="9937032" y="7543267"/>
                  <a:pt x="9939905" y="7544991"/>
                </a:cubicBezTo>
                <a:cubicBezTo>
                  <a:pt x="9958294" y="7539819"/>
                  <a:pt x="9972661" y="7535221"/>
                  <a:pt x="9987602" y="7531773"/>
                </a:cubicBezTo>
                <a:cubicBezTo>
                  <a:pt x="10020357" y="7524877"/>
                  <a:pt x="10054837" y="7522004"/>
                  <a:pt x="10073801" y="7488099"/>
                </a:cubicBezTo>
                <a:cubicBezTo>
                  <a:pt x="10104258" y="7468560"/>
                  <a:pt x="10128968" y="7440977"/>
                  <a:pt x="10164597" y="7428334"/>
                </a:cubicBezTo>
                <a:cubicBezTo>
                  <a:pt x="10195054" y="7417990"/>
                  <a:pt x="10223787" y="7403049"/>
                  <a:pt x="10251946" y="7388108"/>
                </a:cubicBezTo>
                <a:cubicBezTo>
                  <a:pt x="10269186" y="7378338"/>
                  <a:pt x="10282403" y="7363972"/>
                  <a:pt x="10304814" y="7365121"/>
                </a:cubicBezTo>
                <a:cubicBezTo>
                  <a:pt x="10311136" y="7365121"/>
                  <a:pt x="10318032" y="7358800"/>
                  <a:pt x="10324353" y="7354203"/>
                </a:cubicBezTo>
                <a:cubicBezTo>
                  <a:pt x="10332973" y="7347881"/>
                  <a:pt x="10339294" y="7338112"/>
                  <a:pt x="10348489" y="7333515"/>
                </a:cubicBezTo>
                <a:cubicBezTo>
                  <a:pt x="10372624" y="7322021"/>
                  <a:pt x="10384692" y="7301334"/>
                  <a:pt x="10392738" y="7277772"/>
                </a:cubicBezTo>
                <a:cubicBezTo>
                  <a:pt x="10393887" y="7273175"/>
                  <a:pt x="10397335" y="7269727"/>
                  <a:pt x="10399059" y="7266279"/>
                </a:cubicBezTo>
                <a:cubicBezTo>
                  <a:pt x="10442733" y="7254786"/>
                  <a:pt x="10484109" y="7263980"/>
                  <a:pt x="10524910" y="7273175"/>
                </a:cubicBezTo>
                <a:cubicBezTo>
                  <a:pt x="10551919" y="7259383"/>
                  <a:pt x="10577778" y="7246166"/>
                  <a:pt x="10603638" y="7233523"/>
                </a:cubicBezTo>
                <a:cubicBezTo>
                  <a:pt x="10610534" y="7230650"/>
                  <a:pt x="10618579" y="7229501"/>
                  <a:pt x="10626050" y="7228926"/>
                </a:cubicBezTo>
                <a:cubicBezTo>
                  <a:pt x="10638118" y="7228351"/>
                  <a:pt x="10650186" y="7228926"/>
                  <a:pt x="10658231" y="7228926"/>
                </a:cubicBezTo>
                <a:cubicBezTo>
                  <a:pt x="10681217" y="7202491"/>
                  <a:pt x="10700756" y="7178930"/>
                  <a:pt x="10722018" y="7157668"/>
                </a:cubicBezTo>
                <a:cubicBezTo>
                  <a:pt x="10732937" y="7146175"/>
                  <a:pt x="10740982" y="7134681"/>
                  <a:pt x="10742706" y="7118016"/>
                </a:cubicBezTo>
                <a:cubicBezTo>
                  <a:pt x="10743281" y="7112844"/>
                  <a:pt x="10747878" y="7107672"/>
                  <a:pt x="10750176" y="7103075"/>
                </a:cubicBezTo>
                <a:cubicBezTo>
                  <a:pt x="10772014" y="7100776"/>
                  <a:pt x="10793276" y="7103075"/>
                  <a:pt x="10810516" y="7095604"/>
                </a:cubicBezTo>
                <a:cubicBezTo>
                  <a:pt x="10835801" y="7084111"/>
                  <a:pt x="10861661" y="7085835"/>
                  <a:pt x="10886371" y="7089283"/>
                </a:cubicBezTo>
                <a:cubicBezTo>
                  <a:pt x="10921425" y="7093880"/>
                  <a:pt x="10959928" y="7082962"/>
                  <a:pt x="10989810" y="7108247"/>
                </a:cubicBezTo>
                <a:cubicBezTo>
                  <a:pt x="11013946" y="7100776"/>
                  <a:pt x="11037507" y="7097328"/>
                  <a:pt x="11057620" y="7087559"/>
                </a:cubicBezTo>
                <a:cubicBezTo>
                  <a:pt x="11081181" y="7075491"/>
                  <a:pt x="11103018" y="7058251"/>
                  <a:pt x="11125430" y="7043310"/>
                </a:cubicBezTo>
                <a:cubicBezTo>
                  <a:pt x="11131176" y="7038713"/>
                  <a:pt x="11136923" y="7031242"/>
                  <a:pt x="11143244" y="7030667"/>
                </a:cubicBezTo>
                <a:cubicBezTo>
                  <a:pt x="11161059" y="7029518"/>
                  <a:pt x="11170828" y="7018599"/>
                  <a:pt x="11180023" y="7005957"/>
                </a:cubicBezTo>
                <a:cubicBezTo>
                  <a:pt x="11196113" y="6985269"/>
                  <a:pt x="11217376" y="6977223"/>
                  <a:pt x="11243810" y="6977223"/>
                </a:cubicBezTo>
                <a:cubicBezTo>
                  <a:pt x="11270819" y="6977223"/>
                  <a:pt x="11294955" y="6984119"/>
                  <a:pt x="11319090" y="6995613"/>
                </a:cubicBezTo>
                <a:cubicBezTo>
                  <a:pt x="11343801" y="7007106"/>
                  <a:pt x="11371385" y="7016875"/>
                  <a:pt x="11398394" y="7012853"/>
                </a:cubicBezTo>
                <a:cubicBezTo>
                  <a:pt x="11420231" y="7009405"/>
                  <a:pt x="11440919" y="7013427"/>
                  <a:pt x="11461606" y="7015151"/>
                </a:cubicBezTo>
                <a:cubicBezTo>
                  <a:pt x="11491489" y="7018599"/>
                  <a:pt x="11521371" y="7026070"/>
                  <a:pt x="11555851" y="7031817"/>
                </a:cubicBezTo>
                <a:cubicBezTo>
                  <a:pt x="11571941" y="7047332"/>
                  <a:pt x="11593204" y="7065147"/>
                  <a:pt x="11602398" y="7092156"/>
                </a:cubicBezTo>
                <a:cubicBezTo>
                  <a:pt x="11608719" y="7109396"/>
                  <a:pt x="11620213" y="7113993"/>
                  <a:pt x="11637452" y="7114568"/>
                </a:cubicBezTo>
                <a:cubicBezTo>
                  <a:pt x="11672507" y="7115143"/>
                  <a:pt x="11707561" y="7115143"/>
                  <a:pt x="11740317" y="7132383"/>
                </a:cubicBezTo>
                <a:cubicBezTo>
                  <a:pt x="11747213" y="7136405"/>
                  <a:pt x="11758706" y="7135831"/>
                  <a:pt x="11766751" y="7133532"/>
                </a:cubicBezTo>
                <a:cubicBezTo>
                  <a:pt x="11790312" y="7127211"/>
                  <a:pt x="11812149" y="7128360"/>
                  <a:pt x="11833412" y="7139853"/>
                </a:cubicBezTo>
                <a:cubicBezTo>
                  <a:pt x="11839733" y="7143301"/>
                  <a:pt x="11848353" y="7144451"/>
                  <a:pt x="11855824" y="7144451"/>
                </a:cubicBezTo>
                <a:cubicBezTo>
                  <a:pt x="11893751" y="7146175"/>
                  <a:pt x="11927081" y="7162265"/>
                  <a:pt x="11959262" y="7179505"/>
                </a:cubicBezTo>
                <a:cubicBezTo>
                  <a:pt x="12032244" y="7218582"/>
                  <a:pt x="12109249" y="7237546"/>
                  <a:pt x="12192000" y="7235247"/>
                </a:cubicBezTo>
                <a:cubicBezTo>
                  <a:pt x="12192000" y="9904557"/>
                  <a:pt x="12192000" y="12573292"/>
                  <a:pt x="12192000" y="15243176"/>
                </a:cubicBezTo>
                <a:cubicBezTo>
                  <a:pt x="8128000" y="15243176"/>
                  <a:pt x="4064000" y="15243176"/>
                  <a:pt x="0" y="15243176"/>
                </a:cubicBezTo>
                <a:cubicBezTo>
                  <a:pt x="0" y="12735922"/>
                  <a:pt x="0" y="10229241"/>
                  <a:pt x="0" y="7722561"/>
                </a:cubicBezTo>
                <a:cubicBezTo>
                  <a:pt x="19539" y="7718539"/>
                  <a:pt x="38502" y="7713941"/>
                  <a:pt x="56892" y="7728308"/>
                </a:cubicBezTo>
                <a:cubicBezTo>
                  <a:pt x="62064" y="7732905"/>
                  <a:pt x="71258" y="7734629"/>
                  <a:pt x="78729" y="7734055"/>
                </a:cubicBezTo>
                <a:cubicBezTo>
                  <a:pt x="112059" y="7730607"/>
                  <a:pt x="140792" y="7747272"/>
                  <a:pt x="171824" y="7754742"/>
                </a:cubicBezTo>
                <a:cubicBezTo>
                  <a:pt x="187914" y="7758190"/>
                  <a:pt x="205729" y="7761064"/>
                  <a:pt x="218946" y="7770258"/>
                </a:cubicBezTo>
                <a:cubicBezTo>
                  <a:pt x="240208" y="7785200"/>
                  <a:pt x="264344" y="7790372"/>
                  <a:pt x="288480" y="7789797"/>
                </a:cubicBezTo>
                <a:cubicBezTo>
                  <a:pt x="307444" y="7789222"/>
                  <a:pt x="324109" y="7794394"/>
                  <a:pt x="341349" y="7800141"/>
                </a:cubicBezTo>
                <a:cubicBezTo>
                  <a:pt x="359738" y="7805888"/>
                  <a:pt x="376978" y="7816231"/>
                  <a:pt x="398240" y="7815082"/>
                </a:cubicBezTo>
                <a:cubicBezTo>
                  <a:pt x="405711" y="7815082"/>
                  <a:pt x="413181" y="7823127"/>
                  <a:pt x="420077" y="7827150"/>
                </a:cubicBezTo>
                <a:cubicBezTo>
                  <a:pt x="440765" y="7809335"/>
                  <a:pt x="462027" y="7794969"/>
                  <a:pt x="484439" y="7781752"/>
                </a:cubicBezTo>
                <a:cubicBezTo>
                  <a:pt x="518919" y="7760489"/>
                  <a:pt x="559145" y="7754742"/>
                  <a:pt x="593625" y="7734055"/>
                </a:cubicBezTo>
                <a:cubicBezTo>
                  <a:pt x="603394" y="7728308"/>
                  <a:pt x="613738" y="7730032"/>
                  <a:pt x="624082" y="7734055"/>
                </a:cubicBezTo>
                <a:cubicBezTo>
                  <a:pt x="635000" y="7738652"/>
                  <a:pt x="645344" y="7747272"/>
                  <a:pt x="659136" y="7740376"/>
                </a:cubicBezTo>
                <a:cubicBezTo>
                  <a:pt x="666032" y="7726009"/>
                  <a:pt x="673503" y="7711068"/>
                  <a:pt x="680973" y="7695552"/>
                </a:cubicBezTo>
                <a:cubicBezTo>
                  <a:pt x="693616" y="7695552"/>
                  <a:pt x="705109" y="7698426"/>
                  <a:pt x="714303" y="7694978"/>
                </a:cubicBezTo>
                <a:cubicBezTo>
                  <a:pt x="735566" y="7686932"/>
                  <a:pt x="755104" y="7688656"/>
                  <a:pt x="776367" y="7696127"/>
                </a:cubicBezTo>
                <a:cubicBezTo>
                  <a:pt x="788435" y="7700724"/>
                  <a:pt x="803376" y="7696702"/>
                  <a:pt x="813145" y="7709919"/>
                </a:cubicBezTo>
                <a:cubicBezTo>
                  <a:pt x="816018" y="7713367"/>
                  <a:pt x="824638" y="7714516"/>
                  <a:pt x="830385" y="7714516"/>
                </a:cubicBezTo>
                <a:cubicBezTo>
                  <a:pt x="897620" y="7715665"/>
                  <a:pt x="964281" y="7719113"/>
                  <a:pt x="1031516" y="7716815"/>
                </a:cubicBezTo>
                <a:cubicBezTo>
                  <a:pt x="1094154" y="7715091"/>
                  <a:pt x="1156792" y="7712792"/>
                  <a:pt x="1217131" y="7693828"/>
                </a:cubicBezTo>
                <a:cubicBezTo>
                  <a:pt x="1236095" y="7688082"/>
                  <a:pt x="1253335" y="7688656"/>
                  <a:pt x="1271150" y="7695552"/>
                </a:cubicBezTo>
                <a:cubicBezTo>
                  <a:pt x="1280919" y="7700150"/>
                  <a:pt x="1290688" y="7699000"/>
                  <a:pt x="1301607" y="7696702"/>
                </a:cubicBezTo>
                <a:cubicBezTo>
                  <a:pt x="1343557" y="7689806"/>
                  <a:pt x="1384932" y="7682910"/>
                  <a:pt x="1428032" y="7693254"/>
                </a:cubicBezTo>
                <a:cubicBezTo>
                  <a:pt x="1449294" y="7697851"/>
                  <a:pt x="1471706" y="7699000"/>
                  <a:pt x="1492394" y="7681186"/>
                </a:cubicBezTo>
                <a:cubicBezTo>
                  <a:pt x="1507910" y="7667394"/>
                  <a:pt x="1531471" y="7665095"/>
                  <a:pt x="1553308" y="7666819"/>
                </a:cubicBezTo>
                <a:cubicBezTo>
                  <a:pt x="1592960" y="7669118"/>
                  <a:pt x="1628014" y="7657050"/>
                  <a:pt x="1658471" y="7630615"/>
                </a:cubicBezTo>
                <a:cubicBezTo>
                  <a:pt x="1688928" y="7604181"/>
                  <a:pt x="1724557" y="7592113"/>
                  <a:pt x="1764783" y="7595561"/>
                </a:cubicBezTo>
                <a:cubicBezTo>
                  <a:pt x="1782023" y="7596710"/>
                  <a:pt x="1798113" y="7593262"/>
                  <a:pt x="1813629" y="7586941"/>
                </a:cubicBezTo>
                <a:cubicBezTo>
                  <a:pt x="1826272" y="7582344"/>
                  <a:pt x="1840064" y="7578896"/>
                  <a:pt x="1852706" y="7574298"/>
                </a:cubicBezTo>
                <a:cubicBezTo>
                  <a:pt x="1886036" y="7563380"/>
                  <a:pt x="1917643" y="7547289"/>
                  <a:pt x="1944652" y="7526601"/>
                </a:cubicBezTo>
                <a:cubicBezTo>
                  <a:pt x="1973385" y="7503615"/>
                  <a:pt x="2004416" y="7490398"/>
                  <a:pt x="2037172" y="7478330"/>
                </a:cubicBezTo>
                <a:cubicBezTo>
                  <a:pt x="2052113" y="7473158"/>
                  <a:pt x="2065905" y="7470284"/>
                  <a:pt x="2081996" y="7473158"/>
                </a:cubicBezTo>
                <a:cubicBezTo>
                  <a:pt x="2095213" y="7476031"/>
                  <a:pt x="2111303" y="7477755"/>
                  <a:pt x="2122797" y="7472583"/>
                </a:cubicBezTo>
                <a:cubicBezTo>
                  <a:pt x="2160724" y="7455343"/>
                  <a:pt x="2196928" y="7445574"/>
                  <a:pt x="2234856" y="7471434"/>
                </a:cubicBezTo>
                <a:cubicBezTo>
                  <a:pt x="2263014" y="7465687"/>
                  <a:pt x="2288299" y="7481778"/>
                  <a:pt x="2314158" y="7482927"/>
                </a:cubicBezTo>
                <a:cubicBezTo>
                  <a:pt x="2329675" y="7474882"/>
                  <a:pt x="2339444" y="7463963"/>
                  <a:pt x="2345190" y="7449022"/>
                </a:cubicBezTo>
                <a:cubicBezTo>
                  <a:pt x="2346914" y="7443275"/>
                  <a:pt x="2350362" y="7436379"/>
                  <a:pt x="2354385" y="7434655"/>
                </a:cubicBezTo>
                <a:cubicBezTo>
                  <a:pt x="2380245" y="7425461"/>
                  <a:pt x="2398634" y="7402474"/>
                  <a:pt x="2429091" y="7402474"/>
                </a:cubicBezTo>
                <a:cubicBezTo>
                  <a:pt x="2446905" y="7402474"/>
                  <a:pt x="2465294" y="7396728"/>
                  <a:pt x="2482534" y="7390406"/>
                </a:cubicBezTo>
                <a:cubicBezTo>
                  <a:pt x="2503222" y="7383510"/>
                  <a:pt x="2527932" y="7384660"/>
                  <a:pt x="2545172" y="7365696"/>
                </a:cubicBezTo>
                <a:cubicBezTo>
                  <a:pt x="2549770" y="7361098"/>
                  <a:pt x="2558964" y="7359949"/>
                  <a:pt x="2565860" y="7357651"/>
                </a:cubicBezTo>
                <a:cubicBezTo>
                  <a:pt x="2581951" y="7353053"/>
                  <a:pt x="2599190" y="7350180"/>
                  <a:pt x="2613557" y="7343284"/>
                </a:cubicBezTo>
                <a:cubicBezTo>
                  <a:pt x="2647462" y="7326619"/>
                  <a:pt x="2681367" y="7316849"/>
                  <a:pt x="2719869" y="7325469"/>
                </a:cubicBezTo>
                <a:cubicBezTo>
                  <a:pt x="2732512" y="7328343"/>
                  <a:pt x="2747453" y="7325469"/>
                  <a:pt x="2760670" y="7323745"/>
                </a:cubicBezTo>
                <a:cubicBezTo>
                  <a:pt x="2801471" y="7317424"/>
                  <a:pt x="2842272" y="7311677"/>
                  <a:pt x="2882498" y="7304207"/>
                </a:cubicBezTo>
                <a:cubicBezTo>
                  <a:pt x="2908358" y="7299035"/>
                  <a:pt x="2933068" y="7293288"/>
                  <a:pt x="2957204" y="7283519"/>
                </a:cubicBezTo>
                <a:cubicBezTo>
                  <a:pt x="2979616" y="7274899"/>
                  <a:pt x="3002602" y="7265130"/>
                  <a:pt x="3021566" y="7250763"/>
                </a:cubicBezTo>
                <a:cubicBezTo>
                  <a:pt x="3034209" y="7241569"/>
                  <a:pt x="3043403" y="7229501"/>
                  <a:pt x="3060068" y="7232374"/>
                </a:cubicBezTo>
                <a:cubicBezTo>
                  <a:pt x="3083054" y="7235247"/>
                  <a:pt x="3081331" y="7207089"/>
                  <a:pt x="3097996" y="7203641"/>
                </a:cubicBezTo>
                <a:cubicBezTo>
                  <a:pt x="3102593" y="7203066"/>
                  <a:pt x="3107190" y="7203641"/>
                  <a:pt x="3111787" y="7202491"/>
                </a:cubicBezTo>
                <a:cubicBezTo>
                  <a:pt x="3123281" y="7199618"/>
                  <a:pt x="3135923" y="7198469"/>
                  <a:pt x="3145693" y="7192148"/>
                </a:cubicBezTo>
                <a:cubicBezTo>
                  <a:pt x="3166380" y="7179505"/>
                  <a:pt x="3188792" y="7176057"/>
                  <a:pt x="3211204" y="7173758"/>
                </a:cubicBezTo>
                <a:cubicBezTo>
                  <a:pt x="3252005" y="7169736"/>
                  <a:pt x="3288209" y="7157093"/>
                  <a:pt x="3315218" y="7123763"/>
                </a:cubicBezTo>
                <a:cubicBezTo>
                  <a:pt x="3320390" y="7118016"/>
                  <a:pt x="3326136" y="7110545"/>
                  <a:pt x="3332457" y="7109396"/>
                </a:cubicBezTo>
                <a:cubicBezTo>
                  <a:pt x="3361190" y="7101925"/>
                  <a:pt x="3380154" y="7082962"/>
                  <a:pt x="3397394" y="7060550"/>
                </a:cubicBezTo>
                <a:cubicBezTo>
                  <a:pt x="3402566" y="7053654"/>
                  <a:pt x="3411186" y="7049056"/>
                  <a:pt x="3418082" y="7043310"/>
                </a:cubicBezTo>
                <a:cubicBezTo>
                  <a:pt x="3426127" y="7036414"/>
                  <a:pt x="3435322" y="7030093"/>
                  <a:pt x="3441068" y="7021473"/>
                </a:cubicBezTo>
                <a:cubicBezTo>
                  <a:pt x="3449688" y="7009405"/>
                  <a:pt x="3461181" y="7003658"/>
                  <a:pt x="3472675" y="6995613"/>
                </a:cubicBezTo>
                <a:cubicBezTo>
                  <a:pt x="3513475" y="6969178"/>
                  <a:pt x="3559448" y="6950789"/>
                  <a:pt x="3592779" y="6912861"/>
                </a:cubicBezTo>
                <a:cubicBezTo>
                  <a:pt x="3609444" y="6893897"/>
                  <a:pt x="3631855" y="6878956"/>
                  <a:pt x="3658865" y="6873210"/>
                </a:cubicBezTo>
                <a:cubicBezTo>
                  <a:pt x="3700240" y="6864590"/>
                  <a:pt x="3741616" y="6854820"/>
                  <a:pt x="3778969" y="6846200"/>
                </a:cubicBezTo>
                <a:cubicBezTo>
                  <a:pt x="3801955" y="6825513"/>
                  <a:pt x="3824367" y="6809422"/>
                  <a:pt x="3842181" y="6788734"/>
                </a:cubicBezTo>
                <a:cubicBezTo>
                  <a:pt x="3875512" y="6750806"/>
                  <a:pt x="3905394" y="6710005"/>
                  <a:pt x="3950792" y="6685295"/>
                </a:cubicBezTo>
                <a:cubicBezTo>
                  <a:pt x="3981249" y="6650815"/>
                  <a:pt x="4022050" y="6633575"/>
                  <a:pt x="4064000" y="6618634"/>
                </a:cubicBezTo>
                <a:cubicBezTo>
                  <a:pt x="4098480" y="6605991"/>
                  <a:pt x="4133534" y="6595647"/>
                  <a:pt x="4160543" y="6568064"/>
                </a:cubicBezTo>
                <a:cubicBezTo>
                  <a:pt x="4169738" y="6558869"/>
                  <a:pt x="4183530" y="6553122"/>
                  <a:pt x="4195598" y="6546801"/>
                </a:cubicBezTo>
                <a:cubicBezTo>
                  <a:pt x="4231801" y="6527262"/>
                  <a:pt x="4269154" y="6509448"/>
                  <a:pt x="4304783" y="6488760"/>
                </a:cubicBezTo>
                <a:cubicBezTo>
                  <a:pt x="4328345" y="6475543"/>
                  <a:pt x="4353055" y="6471520"/>
                  <a:pt x="4378914" y="6468647"/>
                </a:cubicBezTo>
                <a:cubicBezTo>
                  <a:pt x="4404774" y="6465774"/>
                  <a:pt x="4430059" y="6461176"/>
                  <a:pt x="4455919" y="6458303"/>
                </a:cubicBezTo>
                <a:cubicBezTo>
                  <a:pt x="4469711" y="6456579"/>
                  <a:pt x="4483503" y="6456004"/>
                  <a:pt x="4497294" y="6457154"/>
                </a:cubicBezTo>
                <a:cubicBezTo>
                  <a:pt x="4524303" y="6458303"/>
                  <a:pt x="4551887" y="6461751"/>
                  <a:pt x="4578896" y="6462900"/>
                </a:cubicBezTo>
                <a:cubicBezTo>
                  <a:pt x="4597285" y="6464050"/>
                  <a:pt x="4615100" y="6462900"/>
                  <a:pt x="4631190" y="6451407"/>
                </a:cubicBezTo>
                <a:cubicBezTo>
                  <a:pt x="4639237" y="6445660"/>
                  <a:pt x="4651303" y="6444511"/>
                  <a:pt x="4663371" y="6440488"/>
                </a:cubicBezTo>
                <a:close/>
                <a:moveTo>
                  <a:pt x="0" y="0"/>
                </a:moveTo>
                <a:cubicBezTo>
                  <a:pt x="4064000" y="0"/>
                  <a:pt x="8128000" y="0"/>
                  <a:pt x="12192000" y="0"/>
                </a:cubicBezTo>
                <a:cubicBezTo>
                  <a:pt x="12192000" y="864130"/>
                  <a:pt x="12192000" y="1728259"/>
                  <a:pt x="12192000" y="2592388"/>
                </a:cubicBezTo>
                <a:cubicBezTo>
                  <a:pt x="12175335" y="2591814"/>
                  <a:pt x="12158095" y="2591239"/>
                  <a:pt x="12141430" y="2591239"/>
                </a:cubicBezTo>
                <a:cubicBezTo>
                  <a:pt x="8111335" y="2591239"/>
                  <a:pt x="4080665" y="2591239"/>
                  <a:pt x="50570" y="2591239"/>
                </a:cubicBezTo>
                <a:cubicBezTo>
                  <a:pt x="33905" y="2591239"/>
                  <a:pt x="16665" y="2591814"/>
                  <a:pt x="0" y="2592388"/>
                </a:cubicBezTo>
                <a:cubicBezTo>
                  <a:pt x="0" y="1728259"/>
                  <a:pt x="0" y="864130"/>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96379557"/>
      </p:ext>
    </p:extLst>
  </p:cSld>
  <p:clrMapOvr>
    <a:masterClrMapping/>
  </p:clrMapOvr>
  <p:transition spd="slow">
    <p:push dir="u"/>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10_Custom 19_Push from bottom">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FD9009E-E61A-4C0D-951C-AF78E279C0E5}"/>
              </a:ext>
            </a:extLst>
          </p:cNvPr>
          <p:cNvSpPr>
            <a:spLocks noGrp="1"/>
          </p:cNvSpPr>
          <p:nvPr>
            <p:ph type="pic" sz="quarter" idx="15"/>
          </p:nvPr>
        </p:nvSpPr>
        <p:spPr>
          <a:xfrm>
            <a:off x="-29498" y="-2677793"/>
            <a:ext cx="13244052" cy="19854192"/>
          </a:xfrm>
          <a:custGeom>
            <a:avLst/>
            <a:gdLst>
              <a:gd name="connsiteX0" fmla="*/ 0 w 13244052"/>
              <a:gd name="connsiteY0" fmla="*/ 0 h 19854192"/>
              <a:gd name="connsiteX1" fmla="*/ 13244052 w 13244052"/>
              <a:gd name="connsiteY1" fmla="*/ 0 h 19854192"/>
              <a:gd name="connsiteX2" fmla="*/ 13244052 w 13244052"/>
              <a:gd name="connsiteY2" fmla="*/ 19854192 h 19854192"/>
              <a:gd name="connsiteX3" fmla="*/ 0 w 13244052"/>
              <a:gd name="connsiteY3" fmla="*/ 19854192 h 19854192"/>
            </a:gdLst>
            <a:ahLst/>
            <a:cxnLst>
              <a:cxn ang="0">
                <a:pos x="connsiteX0" y="connsiteY0"/>
              </a:cxn>
              <a:cxn ang="0">
                <a:pos x="connsiteX1" y="connsiteY1"/>
              </a:cxn>
              <a:cxn ang="0">
                <a:pos x="connsiteX2" y="connsiteY2"/>
              </a:cxn>
              <a:cxn ang="0">
                <a:pos x="connsiteX3" y="connsiteY3"/>
              </a:cxn>
            </a:cxnLst>
            <a:rect l="l" t="t" r="r" b="b"/>
            <a:pathLst>
              <a:path w="13244052" h="19854192">
                <a:moveTo>
                  <a:pt x="0" y="0"/>
                </a:moveTo>
                <a:lnTo>
                  <a:pt x="13244052" y="0"/>
                </a:lnTo>
                <a:lnTo>
                  <a:pt x="13244052" y="19854192"/>
                </a:lnTo>
                <a:lnTo>
                  <a:pt x="0" y="1985419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15">
            <a:extLst>
              <a:ext uri="{FF2B5EF4-FFF2-40B4-BE49-F238E27FC236}">
                <a16:creationId xmlns:a16="http://schemas.microsoft.com/office/drawing/2014/main" id="{39262427-69D8-44A0-94DA-64F274868ECF}"/>
              </a:ext>
            </a:extLst>
          </p:cNvPr>
          <p:cNvSpPr>
            <a:spLocks noGrp="1"/>
          </p:cNvSpPr>
          <p:nvPr>
            <p:ph type="pic" sz="quarter" idx="14"/>
          </p:nvPr>
        </p:nvSpPr>
        <p:spPr>
          <a:xfrm>
            <a:off x="-32673" y="-2677793"/>
            <a:ext cx="13247502" cy="19854192"/>
          </a:xfrm>
          <a:custGeom>
            <a:avLst/>
            <a:gdLst>
              <a:gd name="connsiteX0" fmla="*/ 12260698 w 13247502"/>
              <a:gd name="connsiteY0" fmla="*/ 0 h 19854192"/>
              <a:gd name="connsiteX1" fmla="*/ 13247502 w 13247502"/>
              <a:gd name="connsiteY1" fmla="*/ 0 h 19854192"/>
              <a:gd name="connsiteX2" fmla="*/ 13247502 w 13247502"/>
              <a:gd name="connsiteY2" fmla="*/ 19854192 h 19854192"/>
              <a:gd name="connsiteX3" fmla="*/ 0 w 13247502"/>
              <a:gd name="connsiteY3" fmla="*/ 19854192 h 19854192"/>
              <a:gd name="connsiteX4" fmla="*/ 0 w 13247502"/>
              <a:gd name="connsiteY4" fmla="*/ 5699639 h 19854192"/>
              <a:gd name="connsiteX5" fmla="*/ 81107 w 13247502"/>
              <a:gd name="connsiteY5" fmla="*/ 5713145 h 19854192"/>
              <a:gd name="connsiteX6" fmla="*/ 121661 w 13247502"/>
              <a:gd name="connsiteY6" fmla="*/ 5713145 h 19854192"/>
              <a:gd name="connsiteX7" fmla="*/ 175732 w 13247502"/>
              <a:gd name="connsiteY7" fmla="*/ 5740158 h 19854192"/>
              <a:gd name="connsiteX8" fmla="*/ 243322 w 13247502"/>
              <a:gd name="connsiteY8" fmla="*/ 5740158 h 19854192"/>
              <a:gd name="connsiteX9" fmla="*/ 310911 w 13247502"/>
              <a:gd name="connsiteY9" fmla="*/ 5740158 h 19854192"/>
              <a:gd name="connsiteX10" fmla="*/ 378500 w 13247502"/>
              <a:gd name="connsiteY10" fmla="*/ 5753664 h 19854192"/>
              <a:gd name="connsiteX11" fmla="*/ 405536 w 13247502"/>
              <a:gd name="connsiteY11" fmla="*/ 5753664 h 19854192"/>
              <a:gd name="connsiteX12" fmla="*/ 459607 w 13247502"/>
              <a:gd name="connsiteY12" fmla="*/ 5753664 h 19854192"/>
              <a:gd name="connsiteX13" fmla="*/ 486643 w 13247502"/>
              <a:gd name="connsiteY13" fmla="*/ 5753664 h 19854192"/>
              <a:gd name="connsiteX14" fmla="*/ 581268 w 13247502"/>
              <a:gd name="connsiteY14" fmla="*/ 5767170 h 19854192"/>
              <a:gd name="connsiteX15" fmla="*/ 648857 w 13247502"/>
              <a:gd name="connsiteY15" fmla="*/ 5821195 h 19854192"/>
              <a:gd name="connsiteX16" fmla="*/ 716447 w 13247502"/>
              <a:gd name="connsiteY16" fmla="*/ 5902233 h 19854192"/>
              <a:gd name="connsiteX17" fmla="*/ 770518 w 13247502"/>
              <a:gd name="connsiteY17" fmla="*/ 5942752 h 19854192"/>
              <a:gd name="connsiteX18" fmla="*/ 797554 w 13247502"/>
              <a:gd name="connsiteY18" fmla="*/ 5956258 h 19854192"/>
              <a:gd name="connsiteX19" fmla="*/ 811072 w 13247502"/>
              <a:gd name="connsiteY19" fmla="*/ 6050802 h 19854192"/>
              <a:gd name="connsiteX20" fmla="*/ 892179 w 13247502"/>
              <a:gd name="connsiteY20" fmla="*/ 6091320 h 19854192"/>
              <a:gd name="connsiteX21" fmla="*/ 932732 w 13247502"/>
              <a:gd name="connsiteY21" fmla="*/ 6131839 h 19854192"/>
              <a:gd name="connsiteX22" fmla="*/ 1067911 w 13247502"/>
              <a:gd name="connsiteY22" fmla="*/ 6077814 h 19854192"/>
              <a:gd name="connsiteX23" fmla="*/ 1121982 w 13247502"/>
              <a:gd name="connsiteY23" fmla="*/ 6023789 h 19854192"/>
              <a:gd name="connsiteX24" fmla="*/ 1216607 w 13247502"/>
              <a:gd name="connsiteY24" fmla="*/ 5969764 h 19854192"/>
              <a:gd name="connsiteX25" fmla="*/ 1270679 w 13247502"/>
              <a:gd name="connsiteY25" fmla="*/ 5915739 h 19854192"/>
              <a:gd name="connsiteX26" fmla="*/ 1311232 w 13247502"/>
              <a:gd name="connsiteY26" fmla="*/ 5956258 h 19854192"/>
              <a:gd name="connsiteX27" fmla="*/ 1405857 w 13247502"/>
              <a:gd name="connsiteY27" fmla="*/ 5902233 h 19854192"/>
              <a:gd name="connsiteX28" fmla="*/ 1595108 w 13247502"/>
              <a:gd name="connsiteY28" fmla="*/ 5875220 h 19854192"/>
              <a:gd name="connsiteX29" fmla="*/ 1608625 w 13247502"/>
              <a:gd name="connsiteY29" fmla="*/ 5888727 h 19854192"/>
              <a:gd name="connsiteX30" fmla="*/ 1757322 w 13247502"/>
              <a:gd name="connsiteY30" fmla="*/ 5956258 h 19854192"/>
              <a:gd name="connsiteX31" fmla="*/ 1906018 w 13247502"/>
              <a:gd name="connsiteY31" fmla="*/ 5983270 h 19854192"/>
              <a:gd name="connsiteX32" fmla="*/ 1933054 w 13247502"/>
              <a:gd name="connsiteY32" fmla="*/ 5969764 h 19854192"/>
              <a:gd name="connsiteX33" fmla="*/ 2000643 w 13247502"/>
              <a:gd name="connsiteY33" fmla="*/ 5929245 h 19854192"/>
              <a:gd name="connsiteX34" fmla="*/ 2149340 w 13247502"/>
              <a:gd name="connsiteY34" fmla="*/ 5915739 h 19854192"/>
              <a:gd name="connsiteX35" fmla="*/ 2203411 w 13247502"/>
              <a:gd name="connsiteY35" fmla="*/ 5915739 h 19854192"/>
              <a:gd name="connsiteX36" fmla="*/ 2216929 w 13247502"/>
              <a:gd name="connsiteY36" fmla="*/ 5956258 h 19854192"/>
              <a:gd name="connsiteX37" fmla="*/ 2243965 w 13247502"/>
              <a:gd name="connsiteY37" fmla="*/ 5996777 h 19854192"/>
              <a:gd name="connsiteX38" fmla="*/ 2284518 w 13247502"/>
              <a:gd name="connsiteY38" fmla="*/ 6023789 h 19854192"/>
              <a:gd name="connsiteX39" fmla="*/ 2284518 w 13247502"/>
              <a:gd name="connsiteY39" fmla="*/ 6064308 h 19854192"/>
              <a:gd name="connsiteX40" fmla="*/ 2392661 w 13247502"/>
              <a:gd name="connsiteY40" fmla="*/ 6118333 h 19854192"/>
              <a:gd name="connsiteX41" fmla="*/ 2514322 w 13247502"/>
              <a:gd name="connsiteY41" fmla="*/ 6212877 h 19854192"/>
              <a:gd name="connsiteX42" fmla="*/ 2608947 w 13247502"/>
              <a:gd name="connsiteY42" fmla="*/ 6239889 h 19854192"/>
              <a:gd name="connsiteX43" fmla="*/ 2635983 w 13247502"/>
              <a:gd name="connsiteY43" fmla="*/ 6253395 h 19854192"/>
              <a:gd name="connsiteX44" fmla="*/ 2690054 w 13247502"/>
              <a:gd name="connsiteY44" fmla="*/ 6212877 h 19854192"/>
              <a:gd name="connsiteX45" fmla="*/ 2757643 w 13247502"/>
              <a:gd name="connsiteY45" fmla="*/ 6145345 h 19854192"/>
              <a:gd name="connsiteX46" fmla="*/ 2771161 w 13247502"/>
              <a:gd name="connsiteY46" fmla="*/ 6118333 h 19854192"/>
              <a:gd name="connsiteX47" fmla="*/ 2852268 w 13247502"/>
              <a:gd name="connsiteY47" fmla="*/ 6010283 h 19854192"/>
              <a:gd name="connsiteX48" fmla="*/ 2960411 w 13247502"/>
              <a:gd name="connsiteY48" fmla="*/ 5915739 h 19854192"/>
              <a:gd name="connsiteX49" fmla="*/ 2973929 w 13247502"/>
              <a:gd name="connsiteY49" fmla="*/ 5888727 h 19854192"/>
              <a:gd name="connsiteX50" fmla="*/ 3149661 w 13247502"/>
              <a:gd name="connsiteY50" fmla="*/ 5753664 h 19854192"/>
              <a:gd name="connsiteX51" fmla="*/ 3379465 w 13247502"/>
              <a:gd name="connsiteY51" fmla="*/ 5686133 h 19854192"/>
              <a:gd name="connsiteX52" fmla="*/ 3406501 w 13247502"/>
              <a:gd name="connsiteY52" fmla="*/ 5686133 h 19854192"/>
              <a:gd name="connsiteX53" fmla="*/ 3433536 w 13247502"/>
              <a:gd name="connsiteY53" fmla="*/ 5632108 h 19854192"/>
              <a:gd name="connsiteX54" fmla="*/ 3514644 w 13247502"/>
              <a:gd name="connsiteY54" fmla="*/ 5632108 h 19854192"/>
              <a:gd name="connsiteX55" fmla="*/ 3528161 w 13247502"/>
              <a:gd name="connsiteY55" fmla="*/ 5591589 h 19854192"/>
              <a:gd name="connsiteX56" fmla="*/ 3568715 w 13247502"/>
              <a:gd name="connsiteY56" fmla="*/ 5578083 h 19854192"/>
              <a:gd name="connsiteX57" fmla="*/ 3582233 w 13247502"/>
              <a:gd name="connsiteY57" fmla="*/ 5591589 h 19854192"/>
              <a:gd name="connsiteX58" fmla="*/ 3663340 w 13247502"/>
              <a:gd name="connsiteY58" fmla="*/ 5605095 h 19854192"/>
              <a:gd name="connsiteX59" fmla="*/ 3730929 w 13247502"/>
              <a:gd name="connsiteY59" fmla="*/ 5564577 h 19854192"/>
              <a:gd name="connsiteX60" fmla="*/ 3798519 w 13247502"/>
              <a:gd name="connsiteY60" fmla="*/ 5524058 h 19854192"/>
              <a:gd name="connsiteX61" fmla="*/ 3879626 w 13247502"/>
              <a:gd name="connsiteY61" fmla="*/ 5510551 h 19854192"/>
              <a:gd name="connsiteX62" fmla="*/ 4014804 w 13247502"/>
              <a:gd name="connsiteY62" fmla="*/ 5591589 h 19854192"/>
              <a:gd name="connsiteX63" fmla="*/ 4041840 w 13247502"/>
              <a:gd name="connsiteY63" fmla="*/ 5605095 h 19854192"/>
              <a:gd name="connsiteX64" fmla="*/ 4136465 w 13247502"/>
              <a:gd name="connsiteY64" fmla="*/ 5578083 h 19854192"/>
              <a:gd name="connsiteX65" fmla="*/ 4231090 w 13247502"/>
              <a:gd name="connsiteY65" fmla="*/ 5537564 h 19854192"/>
              <a:gd name="connsiteX66" fmla="*/ 4366269 w 13247502"/>
              <a:gd name="connsiteY66" fmla="*/ 5551070 h 19854192"/>
              <a:gd name="connsiteX67" fmla="*/ 4393304 w 13247502"/>
              <a:gd name="connsiteY67" fmla="*/ 5483539 h 19854192"/>
              <a:gd name="connsiteX68" fmla="*/ 4447376 w 13247502"/>
              <a:gd name="connsiteY68" fmla="*/ 5456526 h 19854192"/>
              <a:gd name="connsiteX69" fmla="*/ 4460894 w 13247502"/>
              <a:gd name="connsiteY69" fmla="*/ 5456526 h 19854192"/>
              <a:gd name="connsiteX70" fmla="*/ 4582555 w 13247502"/>
              <a:gd name="connsiteY70" fmla="*/ 5294451 h 19854192"/>
              <a:gd name="connsiteX71" fmla="*/ 4636626 w 13247502"/>
              <a:gd name="connsiteY71" fmla="*/ 5213414 h 19854192"/>
              <a:gd name="connsiteX72" fmla="*/ 4744769 w 13247502"/>
              <a:gd name="connsiteY72" fmla="*/ 5118870 h 19854192"/>
              <a:gd name="connsiteX73" fmla="*/ 4906984 w 13247502"/>
              <a:gd name="connsiteY73" fmla="*/ 4916276 h 19854192"/>
              <a:gd name="connsiteX74" fmla="*/ 4974572 w 13247502"/>
              <a:gd name="connsiteY74" fmla="*/ 4889264 h 19854192"/>
              <a:gd name="connsiteX75" fmla="*/ 5069197 w 13247502"/>
              <a:gd name="connsiteY75" fmla="*/ 4889264 h 19854192"/>
              <a:gd name="connsiteX76" fmla="*/ 5177340 w 13247502"/>
              <a:gd name="connsiteY76" fmla="*/ 4943289 h 19854192"/>
              <a:gd name="connsiteX77" fmla="*/ 5285483 w 13247502"/>
              <a:gd name="connsiteY77" fmla="*/ 4997314 h 19854192"/>
              <a:gd name="connsiteX78" fmla="*/ 5312519 w 13247502"/>
              <a:gd name="connsiteY78" fmla="*/ 5024326 h 19854192"/>
              <a:gd name="connsiteX79" fmla="*/ 5420662 w 13247502"/>
              <a:gd name="connsiteY79" fmla="*/ 4997314 h 19854192"/>
              <a:gd name="connsiteX80" fmla="*/ 5434180 w 13247502"/>
              <a:gd name="connsiteY80" fmla="*/ 4970301 h 19854192"/>
              <a:gd name="connsiteX81" fmla="*/ 5474733 w 13247502"/>
              <a:gd name="connsiteY81" fmla="*/ 4970301 h 19854192"/>
              <a:gd name="connsiteX82" fmla="*/ 5609912 w 13247502"/>
              <a:gd name="connsiteY82" fmla="*/ 5024326 h 19854192"/>
              <a:gd name="connsiteX83" fmla="*/ 5691019 w 13247502"/>
              <a:gd name="connsiteY83" fmla="*/ 5078351 h 19854192"/>
              <a:gd name="connsiteX84" fmla="*/ 5731573 w 13247502"/>
              <a:gd name="connsiteY84" fmla="*/ 5118870 h 19854192"/>
              <a:gd name="connsiteX85" fmla="*/ 5758608 w 13247502"/>
              <a:gd name="connsiteY85" fmla="*/ 5132376 h 19854192"/>
              <a:gd name="connsiteX86" fmla="*/ 5907305 w 13247502"/>
              <a:gd name="connsiteY86" fmla="*/ 5213414 h 19854192"/>
              <a:gd name="connsiteX87" fmla="*/ 5947858 w 13247502"/>
              <a:gd name="connsiteY87" fmla="*/ 5240426 h 19854192"/>
              <a:gd name="connsiteX88" fmla="*/ 6015448 w 13247502"/>
              <a:gd name="connsiteY88" fmla="*/ 5267439 h 19854192"/>
              <a:gd name="connsiteX89" fmla="*/ 6083037 w 13247502"/>
              <a:gd name="connsiteY89" fmla="*/ 5280945 h 19854192"/>
              <a:gd name="connsiteX90" fmla="*/ 6272287 w 13247502"/>
              <a:gd name="connsiteY90" fmla="*/ 5334970 h 19854192"/>
              <a:gd name="connsiteX91" fmla="*/ 6353394 w 13247502"/>
              <a:gd name="connsiteY91" fmla="*/ 5416008 h 19854192"/>
              <a:gd name="connsiteX92" fmla="*/ 6366912 w 13247502"/>
              <a:gd name="connsiteY92" fmla="*/ 5416008 h 19854192"/>
              <a:gd name="connsiteX93" fmla="*/ 6407466 w 13247502"/>
              <a:gd name="connsiteY93" fmla="*/ 5402501 h 19854192"/>
              <a:gd name="connsiteX94" fmla="*/ 6488573 w 13247502"/>
              <a:gd name="connsiteY94" fmla="*/ 5456526 h 19854192"/>
              <a:gd name="connsiteX95" fmla="*/ 6529126 w 13247502"/>
              <a:gd name="connsiteY95" fmla="*/ 5470033 h 19854192"/>
              <a:gd name="connsiteX96" fmla="*/ 6610233 w 13247502"/>
              <a:gd name="connsiteY96" fmla="*/ 5470033 h 19854192"/>
              <a:gd name="connsiteX97" fmla="*/ 6637269 w 13247502"/>
              <a:gd name="connsiteY97" fmla="*/ 5456526 h 19854192"/>
              <a:gd name="connsiteX98" fmla="*/ 6731894 w 13247502"/>
              <a:gd name="connsiteY98" fmla="*/ 5483539 h 19854192"/>
              <a:gd name="connsiteX99" fmla="*/ 6813001 w 13247502"/>
              <a:gd name="connsiteY99" fmla="*/ 5497045 h 19854192"/>
              <a:gd name="connsiteX100" fmla="*/ 6894108 w 13247502"/>
              <a:gd name="connsiteY100" fmla="*/ 5483539 h 19854192"/>
              <a:gd name="connsiteX101" fmla="*/ 6907626 w 13247502"/>
              <a:gd name="connsiteY101" fmla="*/ 5470033 h 19854192"/>
              <a:gd name="connsiteX102" fmla="*/ 6961698 w 13247502"/>
              <a:gd name="connsiteY102" fmla="*/ 5443020 h 19854192"/>
              <a:gd name="connsiteX103" fmla="*/ 7015769 w 13247502"/>
              <a:gd name="connsiteY103" fmla="*/ 5388995 h 19854192"/>
              <a:gd name="connsiteX104" fmla="*/ 7232055 w 13247502"/>
              <a:gd name="connsiteY104" fmla="*/ 5334970 h 19854192"/>
              <a:gd name="connsiteX105" fmla="*/ 7245573 w 13247502"/>
              <a:gd name="connsiteY105" fmla="*/ 5348476 h 19854192"/>
              <a:gd name="connsiteX106" fmla="*/ 7326680 w 13247502"/>
              <a:gd name="connsiteY106" fmla="*/ 5388995 h 19854192"/>
              <a:gd name="connsiteX107" fmla="*/ 7407787 w 13247502"/>
              <a:gd name="connsiteY107" fmla="*/ 5443020 h 19854192"/>
              <a:gd name="connsiteX108" fmla="*/ 7488894 w 13247502"/>
              <a:gd name="connsiteY108" fmla="*/ 5510551 h 19854192"/>
              <a:gd name="connsiteX109" fmla="*/ 7570001 w 13247502"/>
              <a:gd name="connsiteY109" fmla="*/ 5605095 h 19854192"/>
              <a:gd name="connsiteX110" fmla="*/ 7691662 w 13247502"/>
              <a:gd name="connsiteY110" fmla="*/ 5632108 h 19854192"/>
              <a:gd name="connsiteX111" fmla="*/ 7718698 w 13247502"/>
              <a:gd name="connsiteY111" fmla="*/ 5645614 h 19854192"/>
              <a:gd name="connsiteX112" fmla="*/ 7759251 w 13247502"/>
              <a:gd name="connsiteY112" fmla="*/ 5645614 h 19854192"/>
              <a:gd name="connsiteX113" fmla="*/ 7934984 w 13247502"/>
              <a:gd name="connsiteY113" fmla="*/ 5713145 h 19854192"/>
              <a:gd name="connsiteX114" fmla="*/ 8083680 w 13247502"/>
              <a:gd name="connsiteY114" fmla="*/ 5767170 h 19854192"/>
              <a:gd name="connsiteX115" fmla="*/ 8178305 w 13247502"/>
              <a:gd name="connsiteY115" fmla="*/ 5780677 h 19854192"/>
              <a:gd name="connsiteX116" fmla="*/ 8354037 w 13247502"/>
              <a:gd name="connsiteY116" fmla="*/ 5861714 h 19854192"/>
              <a:gd name="connsiteX117" fmla="*/ 8448662 w 13247502"/>
              <a:gd name="connsiteY117" fmla="*/ 5888727 h 19854192"/>
              <a:gd name="connsiteX118" fmla="*/ 8475698 w 13247502"/>
              <a:gd name="connsiteY118" fmla="*/ 5888727 h 19854192"/>
              <a:gd name="connsiteX119" fmla="*/ 8543287 w 13247502"/>
              <a:gd name="connsiteY119" fmla="*/ 5969764 h 19854192"/>
              <a:gd name="connsiteX120" fmla="*/ 8583841 w 13247502"/>
              <a:gd name="connsiteY120" fmla="*/ 5996777 h 19854192"/>
              <a:gd name="connsiteX121" fmla="*/ 8664948 w 13247502"/>
              <a:gd name="connsiteY121" fmla="*/ 5983270 h 19854192"/>
              <a:gd name="connsiteX122" fmla="*/ 8773091 w 13247502"/>
              <a:gd name="connsiteY122" fmla="*/ 5915739 h 19854192"/>
              <a:gd name="connsiteX123" fmla="*/ 8827162 w 13247502"/>
              <a:gd name="connsiteY123" fmla="*/ 5902233 h 19854192"/>
              <a:gd name="connsiteX124" fmla="*/ 8921787 w 13247502"/>
              <a:gd name="connsiteY124" fmla="*/ 5875220 h 19854192"/>
              <a:gd name="connsiteX125" fmla="*/ 8989376 w 13247502"/>
              <a:gd name="connsiteY125" fmla="*/ 5834702 h 19854192"/>
              <a:gd name="connsiteX126" fmla="*/ 9056966 w 13247502"/>
              <a:gd name="connsiteY126" fmla="*/ 5834702 h 19854192"/>
              <a:gd name="connsiteX127" fmla="*/ 9070484 w 13247502"/>
              <a:gd name="connsiteY127" fmla="*/ 5834702 h 19854192"/>
              <a:gd name="connsiteX128" fmla="*/ 9165109 w 13247502"/>
              <a:gd name="connsiteY128" fmla="*/ 5861714 h 19854192"/>
              <a:gd name="connsiteX129" fmla="*/ 9165109 w 13247502"/>
              <a:gd name="connsiteY129" fmla="*/ 5875220 h 19854192"/>
              <a:gd name="connsiteX130" fmla="*/ 9219180 w 13247502"/>
              <a:gd name="connsiteY130" fmla="*/ 5915739 h 19854192"/>
              <a:gd name="connsiteX131" fmla="*/ 9286769 w 13247502"/>
              <a:gd name="connsiteY131" fmla="*/ 5929245 h 19854192"/>
              <a:gd name="connsiteX132" fmla="*/ 9340841 w 13247502"/>
              <a:gd name="connsiteY132" fmla="*/ 5942752 h 19854192"/>
              <a:gd name="connsiteX133" fmla="*/ 9476019 w 13247502"/>
              <a:gd name="connsiteY133" fmla="*/ 5929245 h 19854192"/>
              <a:gd name="connsiteX134" fmla="*/ 9624716 w 13247502"/>
              <a:gd name="connsiteY134" fmla="*/ 5915739 h 19854192"/>
              <a:gd name="connsiteX135" fmla="*/ 9692305 w 13247502"/>
              <a:gd name="connsiteY135" fmla="*/ 5915739 h 19854192"/>
              <a:gd name="connsiteX136" fmla="*/ 9854519 w 13247502"/>
              <a:gd name="connsiteY136" fmla="*/ 5956258 h 19854192"/>
              <a:gd name="connsiteX137" fmla="*/ 9908591 w 13247502"/>
              <a:gd name="connsiteY137" fmla="*/ 5969764 h 19854192"/>
              <a:gd name="connsiteX138" fmla="*/ 10057287 w 13247502"/>
              <a:gd name="connsiteY138" fmla="*/ 6010283 h 19854192"/>
              <a:gd name="connsiteX139" fmla="*/ 10124877 w 13247502"/>
              <a:gd name="connsiteY139" fmla="*/ 6064308 h 19854192"/>
              <a:gd name="connsiteX140" fmla="*/ 10192466 w 13247502"/>
              <a:gd name="connsiteY140" fmla="*/ 6131839 h 19854192"/>
              <a:gd name="connsiteX141" fmla="*/ 10287091 w 13247502"/>
              <a:gd name="connsiteY141" fmla="*/ 6037295 h 19854192"/>
              <a:gd name="connsiteX142" fmla="*/ 10327644 w 13247502"/>
              <a:gd name="connsiteY142" fmla="*/ 5996777 h 19854192"/>
              <a:gd name="connsiteX143" fmla="*/ 10422269 w 13247502"/>
              <a:gd name="connsiteY143" fmla="*/ 5821195 h 19854192"/>
              <a:gd name="connsiteX144" fmla="*/ 10476341 w 13247502"/>
              <a:gd name="connsiteY144" fmla="*/ 5807689 h 19854192"/>
              <a:gd name="connsiteX145" fmla="*/ 10516894 w 13247502"/>
              <a:gd name="connsiteY145" fmla="*/ 5794183 h 19854192"/>
              <a:gd name="connsiteX146" fmla="*/ 10706144 w 13247502"/>
              <a:gd name="connsiteY146" fmla="*/ 5956258 h 19854192"/>
              <a:gd name="connsiteX147" fmla="*/ 10679109 w 13247502"/>
              <a:gd name="connsiteY147" fmla="*/ 5996777 h 19854192"/>
              <a:gd name="connsiteX148" fmla="*/ 10719662 w 13247502"/>
              <a:gd name="connsiteY148" fmla="*/ 6050802 h 19854192"/>
              <a:gd name="connsiteX149" fmla="*/ 10787252 w 13247502"/>
              <a:gd name="connsiteY149" fmla="*/ 6064308 h 19854192"/>
              <a:gd name="connsiteX150" fmla="*/ 10881877 w 13247502"/>
              <a:gd name="connsiteY150" fmla="*/ 6104827 h 19854192"/>
              <a:gd name="connsiteX151" fmla="*/ 10922430 w 13247502"/>
              <a:gd name="connsiteY151" fmla="*/ 6118333 h 19854192"/>
              <a:gd name="connsiteX152" fmla="*/ 10962984 w 13247502"/>
              <a:gd name="connsiteY152" fmla="*/ 6104827 h 19854192"/>
              <a:gd name="connsiteX153" fmla="*/ 11017055 w 13247502"/>
              <a:gd name="connsiteY153" fmla="*/ 6118333 h 19854192"/>
              <a:gd name="connsiteX154" fmla="*/ 11098162 w 13247502"/>
              <a:gd name="connsiteY154" fmla="*/ 6212877 h 19854192"/>
              <a:gd name="connsiteX155" fmla="*/ 11233341 w 13247502"/>
              <a:gd name="connsiteY155" fmla="*/ 6307420 h 19854192"/>
              <a:gd name="connsiteX156" fmla="*/ 11273895 w 13247502"/>
              <a:gd name="connsiteY156" fmla="*/ 6320927 h 19854192"/>
              <a:gd name="connsiteX157" fmla="*/ 11355002 w 13247502"/>
              <a:gd name="connsiteY157" fmla="*/ 6415470 h 19854192"/>
              <a:gd name="connsiteX158" fmla="*/ 11422591 w 13247502"/>
              <a:gd name="connsiteY158" fmla="*/ 6442483 h 19854192"/>
              <a:gd name="connsiteX159" fmla="*/ 11449627 w 13247502"/>
              <a:gd name="connsiteY159" fmla="*/ 6455989 h 19854192"/>
              <a:gd name="connsiteX160" fmla="*/ 11476662 w 13247502"/>
              <a:gd name="connsiteY160" fmla="*/ 6510014 h 19854192"/>
              <a:gd name="connsiteX161" fmla="*/ 11517216 w 13247502"/>
              <a:gd name="connsiteY161" fmla="*/ 6523520 h 19854192"/>
              <a:gd name="connsiteX162" fmla="*/ 11638877 w 13247502"/>
              <a:gd name="connsiteY162" fmla="*/ 6564039 h 19854192"/>
              <a:gd name="connsiteX163" fmla="*/ 11760537 w 13247502"/>
              <a:gd name="connsiteY163" fmla="*/ 6577545 h 19854192"/>
              <a:gd name="connsiteX164" fmla="*/ 11787573 w 13247502"/>
              <a:gd name="connsiteY164" fmla="*/ 6591052 h 19854192"/>
              <a:gd name="connsiteX165" fmla="*/ 11814609 w 13247502"/>
              <a:gd name="connsiteY165" fmla="*/ 6645077 h 19854192"/>
              <a:gd name="connsiteX166" fmla="*/ 11882198 w 13247502"/>
              <a:gd name="connsiteY166" fmla="*/ 6618064 h 19854192"/>
              <a:gd name="connsiteX167" fmla="*/ 11976823 w 13247502"/>
              <a:gd name="connsiteY167" fmla="*/ 6699102 h 19854192"/>
              <a:gd name="connsiteX168" fmla="*/ 12003859 w 13247502"/>
              <a:gd name="connsiteY168" fmla="*/ 6712608 h 19854192"/>
              <a:gd name="connsiteX169" fmla="*/ 12206627 w 13247502"/>
              <a:gd name="connsiteY169" fmla="*/ 6807152 h 19854192"/>
              <a:gd name="connsiteX170" fmla="*/ 12260698 w 13247502"/>
              <a:gd name="connsiteY170" fmla="*/ 6807152 h 19854192"/>
              <a:gd name="connsiteX171" fmla="*/ 12260698 w 13247502"/>
              <a:gd name="connsiteY171" fmla="*/ 6712608 h 19854192"/>
              <a:gd name="connsiteX172" fmla="*/ 12260698 w 13247502"/>
              <a:gd name="connsiteY172" fmla="*/ 81038 h 19854192"/>
              <a:gd name="connsiteX173" fmla="*/ 12260698 w 13247502"/>
              <a:gd name="connsiteY173" fmla="*/ 0 h 1985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3247502" h="19854192">
                <a:moveTo>
                  <a:pt x="12260698" y="0"/>
                </a:moveTo>
                <a:cubicBezTo>
                  <a:pt x="12585127" y="0"/>
                  <a:pt x="12923073" y="0"/>
                  <a:pt x="13247502" y="0"/>
                </a:cubicBezTo>
                <a:cubicBezTo>
                  <a:pt x="13247502" y="6618064"/>
                  <a:pt x="13247502" y="13236128"/>
                  <a:pt x="13247502" y="19854192"/>
                </a:cubicBezTo>
                <a:cubicBezTo>
                  <a:pt x="8827162" y="19854192"/>
                  <a:pt x="4420340" y="19854192"/>
                  <a:pt x="0" y="19854192"/>
                </a:cubicBezTo>
                <a:cubicBezTo>
                  <a:pt x="0" y="15140510"/>
                  <a:pt x="0" y="10426827"/>
                  <a:pt x="0" y="5699639"/>
                </a:cubicBezTo>
                <a:cubicBezTo>
                  <a:pt x="27036" y="5699639"/>
                  <a:pt x="54072" y="5740158"/>
                  <a:pt x="81107" y="5713145"/>
                </a:cubicBezTo>
                <a:cubicBezTo>
                  <a:pt x="94625" y="5699639"/>
                  <a:pt x="108143" y="5713145"/>
                  <a:pt x="121661" y="5713145"/>
                </a:cubicBezTo>
                <a:cubicBezTo>
                  <a:pt x="135179" y="5713145"/>
                  <a:pt x="162214" y="5726652"/>
                  <a:pt x="175732" y="5740158"/>
                </a:cubicBezTo>
                <a:cubicBezTo>
                  <a:pt x="202768" y="5740158"/>
                  <a:pt x="216286" y="5740158"/>
                  <a:pt x="243322" y="5740158"/>
                </a:cubicBezTo>
                <a:cubicBezTo>
                  <a:pt x="256839" y="5713145"/>
                  <a:pt x="283875" y="5726652"/>
                  <a:pt x="310911" y="5740158"/>
                </a:cubicBezTo>
                <a:cubicBezTo>
                  <a:pt x="337947" y="5740158"/>
                  <a:pt x="351464" y="5753664"/>
                  <a:pt x="378500" y="5753664"/>
                </a:cubicBezTo>
                <a:cubicBezTo>
                  <a:pt x="392018" y="5753664"/>
                  <a:pt x="392018" y="5753664"/>
                  <a:pt x="405536" y="5753664"/>
                </a:cubicBezTo>
                <a:cubicBezTo>
                  <a:pt x="419054" y="5753664"/>
                  <a:pt x="446089" y="5767170"/>
                  <a:pt x="459607" y="5753664"/>
                </a:cubicBezTo>
                <a:cubicBezTo>
                  <a:pt x="473125" y="5740158"/>
                  <a:pt x="473125" y="5740158"/>
                  <a:pt x="486643" y="5753664"/>
                </a:cubicBezTo>
                <a:cubicBezTo>
                  <a:pt x="513679" y="5753664"/>
                  <a:pt x="554232" y="5767170"/>
                  <a:pt x="581268" y="5767170"/>
                </a:cubicBezTo>
                <a:cubicBezTo>
                  <a:pt x="608304" y="5780677"/>
                  <a:pt x="635339" y="5794183"/>
                  <a:pt x="648857" y="5821195"/>
                </a:cubicBezTo>
                <a:cubicBezTo>
                  <a:pt x="675893" y="5848208"/>
                  <a:pt x="702929" y="5861714"/>
                  <a:pt x="716447" y="5902233"/>
                </a:cubicBezTo>
                <a:cubicBezTo>
                  <a:pt x="729964" y="5929245"/>
                  <a:pt x="757000" y="5942752"/>
                  <a:pt x="770518" y="5942752"/>
                </a:cubicBezTo>
                <a:cubicBezTo>
                  <a:pt x="784036" y="5942752"/>
                  <a:pt x="797554" y="5956258"/>
                  <a:pt x="797554" y="5956258"/>
                </a:cubicBezTo>
                <a:cubicBezTo>
                  <a:pt x="784036" y="5996777"/>
                  <a:pt x="784036" y="5996777"/>
                  <a:pt x="811072" y="6050802"/>
                </a:cubicBezTo>
                <a:cubicBezTo>
                  <a:pt x="838107" y="6050802"/>
                  <a:pt x="878661" y="6064308"/>
                  <a:pt x="892179" y="6091320"/>
                </a:cubicBezTo>
                <a:cubicBezTo>
                  <a:pt x="892179" y="6104827"/>
                  <a:pt x="919215" y="6118333"/>
                  <a:pt x="932732" y="6131839"/>
                </a:cubicBezTo>
                <a:cubicBezTo>
                  <a:pt x="973286" y="6118333"/>
                  <a:pt x="1027357" y="6118333"/>
                  <a:pt x="1067911" y="6077814"/>
                </a:cubicBezTo>
                <a:cubicBezTo>
                  <a:pt x="1081429" y="6064308"/>
                  <a:pt x="1108465" y="6050802"/>
                  <a:pt x="1121982" y="6023789"/>
                </a:cubicBezTo>
                <a:cubicBezTo>
                  <a:pt x="1149018" y="5996777"/>
                  <a:pt x="1176054" y="5983270"/>
                  <a:pt x="1216607" y="5969764"/>
                </a:cubicBezTo>
                <a:cubicBezTo>
                  <a:pt x="1230125" y="5956258"/>
                  <a:pt x="1216607" y="5915739"/>
                  <a:pt x="1270679" y="5915739"/>
                </a:cubicBezTo>
                <a:cubicBezTo>
                  <a:pt x="1284197" y="5929245"/>
                  <a:pt x="1297715" y="5942752"/>
                  <a:pt x="1311232" y="5956258"/>
                </a:cubicBezTo>
                <a:cubicBezTo>
                  <a:pt x="1351786" y="5942752"/>
                  <a:pt x="1378822" y="5929245"/>
                  <a:pt x="1405857" y="5902233"/>
                </a:cubicBezTo>
                <a:cubicBezTo>
                  <a:pt x="1459929" y="5861714"/>
                  <a:pt x="1527518" y="5875220"/>
                  <a:pt x="1595108" y="5875220"/>
                </a:cubicBezTo>
                <a:cubicBezTo>
                  <a:pt x="1595108" y="5875220"/>
                  <a:pt x="1608625" y="5875220"/>
                  <a:pt x="1608625" y="5888727"/>
                </a:cubicBezTo>
                <a:cubicBezTo>
                  <a:pt x="1649179" y="5915739"/>
                  <a:pt x="1703250" y="5942752"/>
                  <a:pt x="1757322" y="5956258"/>
                </a:cubicBezTo>
                <a:cubicBezTo>
                  <a:pt x="1797875" y="5969764"/>
                  <a:pt x="1851947" y="5983270"/>
                  <a:pt x="1906018" y="5983270"/>
                </a:cubicBezTo>
                <a:cubicBezTo>
                  <a:pt x="1919536" y="5983270"/>
                  <a:pt x="1919536" y="5969764"/>
                  <a:pt x="1933054" y="5969764"/>
                </a:cubicBezTo>
                <a:cubicBezTo>
                  <a:pt x="1946572" y="5942752"/>
                  <a:pt x="1960090" y="5942752"/>
                  <a:pt x="2000643" y="5929245"/>
                </a:cubicBezTo>
                <a:cubicBezTo>
                  <a:pt x="2041197" y="5929245"/>
                  <a:pt x="2095268" y="5915739"/>
                  <a:pt x="2149340" y="5915739"/>
                </a:cubicBezTo>
                <a:cubicBezTo>
                  <a:pt x="2162857" y="5902233"/>
                  <a:pt x="2176375" y="5902233"/>
                  <a:pt x="2203411" y="5915739"/>
                </a:cubicBezTo>
                <a:cubicBezTo>
                  <a:pt x="2216929" y="5929245"/>
                  <a:pt x="2216929" y="5942752"/>
                  <a:pt x="2216929" y="5956258"/>
                </a:cubicBezTo>
                <a:cubicBezTo>
                  <a:pt x="2216929" y="5983270"/>
                  <a:pt x="2230447" y="5983270"/>
                  <a:pt x="2243965" y="5996777"/>
                </a:cubicBezTo>
                <a:cubicBezTo>
                  <a:pt x="2257483" y="6010283"/>
                  <a:pt x="2271000" y="6010283"/>
                  <a:pt x="2284518" y="6023789"/>
                </a:cubicBezTo>
                <a:cubicBezTo>
                  <a:pt x="2284518" y="6037295"/>
                  <a:pt x="2284518" y="6037295"/>
                  <a:pt x="2284518" y="6064308"/>
                </a:cubicBezTo>
                <a:cubicBezTo>
                  <a:pt x="2338590" y="6050802"/>
                  <a:pt x="2352108" y="6104827"/>
                  <a:pt x="2392661" y="6118333"/>
                </a:cubicBezTo>
                <a:cubicBezTo>
                  <a:pt x="2433215" y="6145345"/>
                  <a:pt x="2487286" y="6158852"/>
                  <a:pt x="2514322" y="6212877"/>
                </a:cubicBezTo>
                <a:cubicBezTo>
                  <a:pt x="2541358" y="6226383"/>
                  <a:pt x="2568393" y="6253395"/>
                  <a:pt x="2608947" y="6239889"/>
                </a:cubicBezTo>
                <a:cubicBezTo>
                  <a:pt x="2608947" y="6239889"/>
                  <a:pt x="2635983" y="6253395"/>
                  <a:pt x="2635983" y="6253395"/>
                </a:cubicBezTo>
                <a:cubicBezTo>
                  <a:pt x="2663018" y="6239889"/>
                  <a:pt x="2676536" y="6226383"/>
                  <a:pt x="2690054" y="6212877"/>
                </a:cubicBezTo>
                <a:cubicBezTo>
                  <a:pt x="2717090" y="6199370"/>
                  <a:pt x="2744126" y="6172358"/>
                  <a:pt x="2757643" y="6145345"/>
                </a:cubicBezTo>
                <a:cubicBezTo>
                  <a:pt x="2757643" y="6131839"/>
                  <a:pt x="2757643" y="6118333"/>
                  <a:pt x="2771161" y="6118333"/>
                </a:cubicBezTo>
                <a:cubicBezTo>
                  <a:pt x="2811715" y="6077814"/>
                  <a:pt x="2825233" y="6050802"/>
                  <a:pt x="2852268" y="6010283"/>
                </a:cubicBezTo>
                <a:cubicBezTo>
                  <a:pt x="2879304" y="5969764"/>
                  <a:pt x="2906340" y="5929245"/>
                  <a:pt x="2960411" y="5915739"/>
                </a:cubicBezTo>
                <a:cubicBezTo>
                  <a:pt x="2960411" y="5915739"/>
                  <a:pt x="2973929" y="5902233"/>
                  <a:pt x="2973929" y="5888727"/>
                </a:cubicBezTo>
                <a:cubicBezTo>
                  <a:pt x="3028001" y="5834702"/>
                  <a:pt x="3082072" y="5794183"/>
                  <a:pt x="3149661" y="5753664"/>
                </a:cubicBezTo>
                <a:cubicBezTo>
                  <a:pt x="3217251" y="5713145"/>
                  <a:pt x="3298358" y="5672627"/>
                  <a:pt x="3379465" y="5686133"/>
                </a:cubicBezTo>
                <a:cubicBezTo>
                  <a:pt x="3392983" y="5686133"/>
                  <a:pt x="3392983" y="5686133"/>
                  <a:pt x="3406501" y="5686133"/>
                </a:cubicBezTo>
                <a:cubicBezTo>
                  <a:pt x="3420018" y="5672627"/>
                  <a:pt x="3433536" y="5645614"/>
                  <a:pt x="3433536" y="5632108"/>
                </a:cubicBezTo>
                <a:cubicBezTo>
                  <a:pt x="3460572" y="5632108"/>
                  <a:pt x="3487608" y="5632108"/>
                  <a:pt x="3514644" y="5632108"/>
                </a:cubicBezTo>
                <a:cubicBezTo>
                  <a:pt x="3514644" y="5618602"/>
                  <a:pt x="3514644" y="5605095"/>
                  <a:pt x="3528161" y="5591589"/>
                </a:cubicBezTo>
                <a:cubicBezTo>
                  <a:pt x="3528161" y="5578083"/>
                  <a:pt x="3555197" y="5564577"/>
                  <a:pt x="3568715" y="5578083"/>
                </a:cubicBezTo>
                <a:cubicBezTo>
                  <a:pt x="3568715" y="5591589"/>
                  <a:pt x="3582233" y="5591589"/>
                  <a:pt x="3582233" y="5591589"/>
                </a:cubicBezTo>
                <a:cubicBezTo>
                  <a:pt x="3609269" y="5618602"/>
                  <a:pt x="3636304" y="5632108"/>
                  <a:pt x="3663340" y="5605095"/>
                </a:cubicBezTo>
                <a:cubicBezTo>
                  <a:pt x="3676858" y="5578083"/>
                  <a:pt x="3703894" y="5578083"/>
                  <a:pt x="3730929" y="5564577"/>
                </a:cubicBezTo>
                <a:cubicBezTo>
                  <a:pt x="3757965" y="5564577"/>
                  <a:pt x="3785001" y="5551070"/>
                  <a:pt x="3798519" y="5524058"/>
                </a:cubicBezTo>
                <a:cubicBezTo>
                  <a:pt x="3825554" y="5497045"/>
                  <a:pt x="3839072" y="5497045"/>
                  <a:pt x="3879626" y="5510551"/>
                </a:cubicBezTo>
                <a:cubicBezTo>
                  <a:pt x="3920179" y="5537564"/>
                  <a:pt x="3960733" y="5578083"/>
                  <a:pt x="4014804" y="5591589"/>
                </a:cubicBezTo>
                <a:cubicBezTo>
                  <a:pt x="4028322" y="5591589"/>
                  <a:pt x="4041840" y="5591589"/>
                  <a:pt x="4041840" y="5605095"/>
                </a:cubicBezTo>
                <a:cubicBezTo>
                  <a:pt x="4082394" y="5591589"/>
                  <a:pt x="4109429" y="5578083"/>
                  <a:pt x="4136465" y="5578083"/>
                </a:cubicBezTo>
                <a:cubicBezTo>
                  <a:pt x="4177019" y="5578083"/>
                  <a:pt x="4204054" y="5564577"/>
                  <a:pt x="4231090" y="5537564"/>
                </a:cubicBezTo>
                <a:cubicBezTo>
                  <a:pt x="4285161" y="5551070"/>
                  <a:pt x="4325715" y="5551070"/>
                  <a:pt x="4366269" y="5551070"/>
                </a:cubicBezTo>
                <a:cubicBezTo>
                  <a:pt x="4379786" y="5524058"/>
                  <a:pt x="4393304" y="5510551"/>
                  <a:pt x="4393304" y="5483539"/>
                </a:cubicBezTo>
                <a:cubicBezTo>
                  <a:pt x="4406822" y="5456526"/>
                  <a:pt x="4433858" y="5470033"/>
                  <a:pt x="4447376" y="5456526"/>
                </a:cubicBezTo>
                <a:cubicBezTo>
                  <a:pt x="4460894" y="5456526"/>
                  <a:pt x="4460894" y="5456526"/>
                  <a:pt x="4460894" y="5456526"/>
                </a:cubicBezTo>
                <a:cubicBezTo>
                  <a:pt x="4501448" y="5402501"/>
                  <a:pt x="4555519" y="5361983"/>
                  <a:pt x="4582555" y="5294451"/>
                </a:cubicBezTo>
                <a:cubicBezTo>
                  <a:pt x="4596072" y="5267439"/>
                  <a:pt x="4623108" y="5240426"/>
                  <a:pt x="4636626" y="5213414"/>
                </a:cubicBezTo>
                <a:cubicBezTo>
                  <a:pt x="4677180" y="5186401"/>
                  <a:pt x="4704216" y="5145883"/>
                  <a:pt x="4744769" y="5118870"/>
                </a:cubicBezTo>
                <a:cubicBezTo>
                  <a:pt x="4798841" y="5051339"/>
                  <a:pt x="4866430" y="4997314"/>
                  <a:pt x="4906984" y="4916276"/>
                </a:cubicBezTo>
                <a:cubicBezTo>
                  <a:pt x="4920501" y="4889264"/>
                  <a:pt x="4947537" y="4875758"/>
                  <a:pt x="4974572" y="4889264"/>
                </a:cubicBezTo>
                <a:cubicBezTo>
                  <a:pt x="5001609" y="4902770"/>
                  <a:pt x="5042162" y="4889264"/>
                  <a:pt x="5069197" y="4889264"/>
                </a:cubicBezTo>
                <a:cubicBezTo>
                  <a:pt x="5096234" y="4916276"/>
                  <a:pt x="5136787" y="4929783"/>
                  <a:pt x="5177340" y="4943289"/>
                </a:cubicBezTo>
                <a:cubicBezTo>
                  <a:pt x="5217894" y="4943289"/>
                  <a:pt x="5258447" y="4956795"/>
                  <a:pt x="5285483" y="4997314"/>
                </a:cubicBezTo>
                <a:cubicBezTo>
                  <a:pt x="5285483" y="5010820"/>
                  <a:pt x="5312519" y="5010820"/>
                  <a:pt x="5312519" y="5024326"/>
                </a:cubicBezTo>
                <a:cubicBezTo>
                  <a:pt x="5353072" y="4997314"/>
                  <a:pt x="5353072" y="4997314"/>
                  <a:pt x="5420662" y="4997314"/>
                </a:cubicBezTo>
                <a:cubicBezTo>
                  <a:pt x="5420662" y="4997314"/>
                  <a:pt x="5420662" y="4983808"/>
                  <a:pt x="5434180" y="4970301"/>
                </a:cubicBezTo>
                <a:cubicBezTo>
                  <a:pt x="5447698" y="4970301"/>
                  <a:pt x="5461215" y="4970301"/>
                  <a:pt x="5474733" y="4970301"/>
                </a:cubicBezTo>
                <a:cubicBezTo>
                  <a:pt x="5528805" y="4970301"/>
                  <a:pt x="5582876" y="4970301"/>
                  <a:pt x="5609912" y="5024326"/>
                </a:cubicBezTo>
                <a:cubicBezTo>
                  <a:pt x="5636948" y="5051339"/>
                  <a:pt x="5663983" y="5064845"/>
                  <a:pt x="5691019" y="5078351"/>
                </a:cubicBezTo>
                <a:cubicBezTo>
                  <a:pt x="5704537" y="5091858"/>
                  <a:pt x="5731573" y="5091858"/>
                  <a:pt x="5731573" y="5118870"/>
                </a:cubicBezTo>
                <a:cubicBezTo>
                  <a:pt x="5745090" y="5118870"/>
                  <a:pt x="5758608" y="5132376"/>
                  <a:pt x="5758608" y="5132376"/>
                </a:cubicBezTo>
                <a:cubicBezTo>
                  <a:pt x="5812680" y="5145883"/>
                  <a:pt x="5866751" y="5172895"/>
                  <a:pt x="5907305" y="5213414"/>
                </a:cubicBezTo>
                <a:cubicBezTo>
                  <a:pt x="5920823" y="5226920"/>
                  <a:pt x="5934340" y="5226920"/>
                  <a:pt x="5947858" y="5240426"/>
                </a:cubicBezTo>
                <a:cubicBezTo>
                  <a:pt x="5974894" y="5240426"/>
                  <a:pt x="5988412" y="5253933"/>
                  <a:pt x="6015448" y="5267439"/>
                </a:cubicBezTo>
                <a:cubicBezTo>
                  <a:pt x="6028965" y="5280945"/>
                  <a:pt x="6056001" y="5294451"/>
                  <a:pt x="6083037" y="5280945"/>
                </a:cubicBezTo>
                <a:cubicBezTo>
                  <a:pt x="6150626" y="5294451"/>
                  <a:pt x="6218215" y="5267439"/>
                  <a:pt x="6272287" y="5334970"/>
                </a:cubicBezTo>
                <a:cubicBezTo>
                  <a:pt x="6312840" y="5348476"/>
                  <a:pt x="6326358" y="5375489"/>
                  <a:pt x="6353394" y="5416008"/>
                </a:cubicBezTo>
                <a:cubicBezTo>
                  <a:pt x="6353394" y="5416008"/>
                  <a:pt x="6366912" y="5416008"/>
                  <a:pt x="6366912" y="5416008"/>
                </a:cubicBezTo>
                <a:cubicBezTo>
                  <a:pt x="6380430" y="5416008"/>
                  <a:pt x="6393948" y="5402501"/>
                  <a:pt x="6407466" y="5402501"/>
                </a:cubicBezTo>
                <a:cubicBezTo>
                  <a:pt x="6434501" y="5429514"/>
                  <a:pt x="6461537" y="5456526"/>
                  <a:pt x="6488573" y="5456526"/>
                </a:cubicBezTo>
                <a:cubicBezTo>
                  <a:pt x="6502091" y="5456526"/>
                  <a:pt x="6515608" y="5470033"/>
                  <a:pt x="6529126" y="5470033"/>
                </a:cubicBezTo>
                <a:cubicBezTo>
                  <a:pt x="6556162" y="5497045"/>
                  <a:pt x="6583198" y="5497045"/>
                  <a:pt x="6610233" y="5470033"/>
                </a:cubicBezTo>
                <a:cubicBezTo>
                  <a:pt x="6610233" y="5470033"/>
                  <a:pt x="6623751" y="5470033"/>
                  <a:pt x="6637269" y="5456526"/>
                </a:cubicBezTo>
                <a:cubicBezTo>
                  <a:pt x="6664305" y="5483539"/>
                  <a:pt x="6704858" y="5483539"/>
                  <a:pt x="6731894" y="5483539"/>
                </a:cubicBezTo>
                <a:cubicBezTo>
                  <a:pt x="6758930" y="5483539"/>
                  <a:pt x="6785966" y="5497045"/>
                  <a:pt x="6813001" y="5497045"/>
                </a:cubicBezTo>
                <a:cubicBezTo>
                  <a:pt x="6840037" y="5524058"/>
                  <a:pt x="6867073" y="5510551"/>
                  <a:pt x="6894108" y="5483539"/>
                </a:cubicBezTo>
                <a:cubicBezTo>
                  <a:pt x="6894108" y="5483539"/>
                  <a:pt x="6907626" y="5470033"/>
                  <a:pt x="6907626" y="5470033"/>
                </a:cubicBezTo>
                <a:cubicBezTo>
                  <a:pt x="6934662" y="5470033"/>
                  <a:pt x="6948180" y="5456526"/>
                  <a:pt x="6961698" y="5443020"/>
                </a:cubicBezTo>
                <a:cubicBezTo>
                  <a:pt x="6975216" y="5416008"/>
                  <a:pt x="7002251" y="5402501"/>
                  <a:pt x="7015769" y="5388995"/>
                </a:cubicBezTo>
                <a:cubicBezTo>
                  <a:pt x="7083358" y="5334970"/>
                  <a:pt x="7164466" y="5334970"/>
                  <a:pt x="7232055" y="5334970"/>
                </a:cubicBezTo>
                <a:cubicBezTo>
                  <a:pt x="7245573" y="5348476"/>
                  <a:pt x="7245573" y="5348476"/>
                  <a:pt x="7245573" y="5348476"/>
                </a:cubicBezTo>
                <a:cubicBezTo>
                  <a:pt x="7272608" y="5375489"/>
                  <a:pt x="7299644" y="5375489"/>
                  <a:pt x="7326680" y="5388995"/>
                </a:cubicBezTo>
                <a:cubicBezTo>
                  <a:pt x="7353716" y="5402501"/>
                  <a:pt x="7380751" y="5429514"/>
                  <a:pt x="7407787" y="5443020"/>
                </a:cubicBezTo>
                <a:cubicBezTo>
                  <a:pt x="7448341" y="5443020"/>
                  <a:pt x="7475376" y="5470033"/>
                  <a:pt x="7488894" y="5510551"/>
                </a:cubicBezTo>
                <a:cubicBezTo>
                  <a:pt x="7515930" y="5551070"/>
                  <a:pt x="7542966" y="5578083"/>
                  <a:pt x="7570001" y="5605095"/>
                </a:cubicBezTo>
                <a:cubicBezTo>
                  <a:pt x="7610555" y="5618602"/>
                  <a:pt x="7651109" y="5645614"/>
                  <a:pt x="7691662" y="5632108"/>
                </a:cubicBezTo>
                <a:cubicBezTo>
                  <a:pt x="7705180" y="5632108"/>
                  <a:pt x="7718698" y="5632108"/>
                  <a:pt x="7718698" y="5645614"/>
                </a:cubicBezTo>
                <a:cubicBezTo>
                  <a:pt x="7732216" y="5645614"/>
                  <a:pt x="7745734" y="5645614"/>
                  <a:pt x="7759251" y="5645614"/>
                </a:cubicBezTo>
                <a:cubicBezTo>
                  <a:pt x="7826841" y="5645614"/>
                  <a:pt x="7880912" y="5686133"/>
                  <a:pt x="7934984" y="5713145"/>
                </a:cubicBezTo>
                <a:cubicBezTo>
                  <a:pt x="7975537" y="5753664"/>
                  <a:pt x="8029609" y="5767170"/>
                  <a:pt x="8083680" y="5767170"/>
                </a:cubicBezTo>
                <a:cubicBezTo>
                  <a:pt x="8124234" y="5767170"/>
                  <a:pt x="8151269" y="5767170"/>
                  <a:pt x="8178305" y="5780677"/>
                </a:cubicBezTo>
                <a:cubicBezTo>
                  <a:pt x="8232376" y="5821195"/>
                  <a:pt x="8299966" y="5848208"/>
                  <a:pt x="8354037" y="5861714"/>
                </a:cubicBezTo>
                <a:cubicBezTo>
                  <a:pt x="8381073" y="5875220"/>
                  <a:pt x="8408108" y="5902233"/>
                  <a:pt x="8448662" y="5888727"/>
                </a:cubicBezTo>
                <a:cubicBezTo>
                  <a:pt x="8448662" y="5888727"/>
                  <a:pt x="8462180" y="5888727"/>
                  <a:pt x="8475698" y="5888727"/>
                </a:cubicBezTo>
                <a:cubicBezTo>
                  <a:pt x="8489216" y="5915739"/>
                  <a:pt x="8529769" y="5929245"/>
                  <a:pt x="8543287" y="5969764"/>
                </a:cubicBezTo>
                <a:cubicBezTo>
                  <a:pt x="8543287" y="5983270"/>
                  <a:pt x="8556805" y="5996777"/>
                  <a:pt x="8583841" y="5996777"/>
                </a:cubicBezTo>
                <a:cubicBezTo>
                  <a:pt x="8610876" y="5996777"/>
                  <a:pt x="8637912" y="5996777"/>
                  <a:pt x="8664948" y="5983270"/>
                </a:cubicBezTo>
                <a:cubicBezTo>
                  <a:pt x="8705501" y="5969764"/>
                  <a:pt x="8732537" y="5942752"/>
                  <a:pt x="8773091" y="5915739"/>
                </a:cubicBezTo>
                <a:cubicBezTo>
                  <a:pt x="8786608" y="5915739"/>
                  <a:pt x="8813644" y="5902233"/>
                  <a:pt x="8827162" y="5902233"/>
                </a:cubicBezTo>
                <a:cubicBezTo>
                  <a:pt x="8867716" y="5902233"/>
                  <a:pt x="8894751" y="5888727"/>
                  <a:pt x="8921787" y="5875220"/>
                </a:cubicBezTo>
                <a:cubicBezTo>
                  <a:pt x="8935305" y="5861714"/>
                  <a:pt x="8962341" y="5848208"/>
                  <a:pt x="8989376" y="5834702"/>
                </a:cubicBezTo>
                <a:cubicBezTo>
                  <a:pt x="9016412" y="5821195"/>
                  <a:pt x="9043448" y="5834702"/>
                  <a:pt x="9056966" y="5834702"/>
                </a:cubicBezTo>
                <a:cubicBezTo>
                  <a:pt x="9070484" y="5834702"/>
                  <a:pt x="9070484" y="5834702"/>
                  <a:pt x="9070484" y="5834702"/>
                </a:cubicBezTo>
                <a:cubicBezTo>
                  <a:pt x="9097519" y="5834702"/>
                  <a:pt x="9138073" y="5848208"/>
                  <a:pt x="9165109" y="5861714"/>
                </a:cubicBezTo>
                <a:cubicBezTo>
                  <a:pt x="9165109" y="5875220"/>
                  <a:pt x="9165109" y="5875220"/>
                  <a:pt x="9165109" y="5875220"/>
                </a:cubicBezTo>
                <a:cubicBezTo>
                  <a:pt x="9178626" y="5915739"/>
                  <a:pt x="9178626" y="5929245"/>
                  <a:pt x="9219180" y="5915739"/>
                </a:cubicBezTo>
                <a:cubicBezTo>
                  <a:pt x="9246216" y="5915739"/>
                  <a:pt x="9259734" y="5915739"/>
                  <a:pt x="9286769" y="5929245"/>
                </a:cubicBezTo>
                <a:cubicBezTo>
                  <a:pt x="9300287" y="5929245"/>
                  <a:pt x="9327323" y="5942752"/>
                  <a:pt x="9340841" y="5942752"/>
                </a:cubicBezTo>
                <a:cubicBezTo>
                  <a:pt x="9381394" y="5942752"/>
                  <a:pt x="9435466" y="5942752"/>
                  <a:pt x="9476019" y="5929245"/>
                </a:cubicBezTo>
                <a:cubicBezTo>
                  <a:pt x="9516573" y="5929245"/>
                  <a:pt x="9570644" y="5929245"/>
                  <a:pt x="9624716" y="5915739"/>
                </a:cubicBezTo>
                <a:cubicBezTo>
                  <a:pt x="9638234" y="5902233"/>
                  <a:pt x="9665269" y="5902233"/>
                  <a:pt x="9692305" y="5915739"/>
                </a:cubicBezTo>
                <a:cubicBezTo>
                  <a:pt x="9746376" y="5929245"/>
                  <a:pt x="9800448" y="5929245"/>
                  <a:pt x="9854519" y="5956258"/>
                </a:cubicBezTo>
                <a:cubicBezTo>
                  <a:pt x="9868037" y="5956258"/>
                  <a:pt x="9895073" y="5969764"/>
                  <a:pt x="9908591" y="5969764"/>
                </a:cubicBezTo>
                <a:cubicBezTo>
                  <a:pt x="9962662" y="5969764"/>
                  <a:pt x="10003216" y="5983270"/>
                  <a:pt x="10057287" y="6010283"/>
                </a:cubicBezTo>
                <a:cubicBezTo>
                  <a:pt x="10084323" y="6023789"/>
                  <a:pt x="10111359" y="6037295"/>
                  <a:pt x="10124877" y="6064308"/>
                </a:cubicBezTo>
                <a:cubicBezTo>
                  <a:pt x="10138394" y="6091320"/>
                  <a:pt x="10165430" y="6104827"/>
                  <a:pt x="10192466" y="6131839"/>
                </a:cubicBezTo>
                <a:cubicBezTo>
                  <a:pt x="10219502" y="6091320"/>
                  <a:pt x="10246537" y="6064308"/>
                  <a:pt x="10287091" y="6037295"/>
                </a:cubicBezTo>
                <a:cubicBezTo>
                  <a:pt x="10300609" y="6037295"/>
                  <a:pt x="10314127" y="6010283"/>
                  <a:pt x="10327644" y="5996777"/>
                </a:cubicBezTo>
                <a:cubicBezTo>
                  <a:pt x="10354680" y="5929245"/>
                  <a:pt x="10381716" y="5875220"/>
                  <a:pt x="10422269" y="5821195"/>
                </a:cubicBezTo>
                <a:cubicBezTo>
                  <a:pt x="10449305" y="5821195"/>
                  <a:pt x="10462823" y="5821195"/>
                  <a:pt x="10476341" y="5807689"/>
                </a:cubicBezTo>
                <a:cubicBezTo>
                  <a:pt x="10489859" y="5807689"/>
                  <a:pt x="10503377" y="5794183"/>
                  <a:pt x="10516894" y="5794183"/>
                </a:cubicBezTo>
                <a:cubicBezTo>
                  <a:pt x="10584484" y="5834702"/>
                  <a:pt x="10665591" y="5875220"/>
                  <a:pt x="10706144" y="5956258"/>
                </a:cubicBezTo>
                <a:cubicBezTo>
                  <a:pt x="10692627" y="5969764"/>
                  <a:pt x="10692627" y="5983270"/>
                  <a:pt x="10679109" y="5996777"/>
                </a:cubicBezTo>
                <a:cubicBezTo>
                  <a:pt x="10665591" y="6023789"/>
                  <a:pt x="10679109" y="6050802"/>
                  <a:pt x="10719662" y="6050802"/>
                </a:cubicBezTo>
                <a:cubicBezTo>
                  <a:pt x="10746698" y="6064308"/>
                  <a:pt x="10760216" y="6064308"/>
                  <a:pt x="10787252" y="6064308"/>
                </a:cubicBezTo>
                <a:cubicBezTo>
                  <a:pt x="10827805" y="6064308"/>
                  <a:pt x="10854841" y="6064308"/>
                  <a:pt x="10881877" y="6104827"/>
                </a:cubicBezTo>
                <a:cubicBezTo>
                  <a:pt x="10895395" y="6118333"/>
                  <a:pt x="10908912" y="6118333"/>
                  <a:pt x="10922430" y="6118333"/>
                </a:cubicBezTo>
                <a:cubicBezTo>
                  <a:pt x="10935948" y="6104827"/>
                  <a:pt x="10949466" y="6104827"/>
                  <a:pt x="10962984" y="6104827"/>
                </a:cubicBezTo>
                <a:cubicBezTo>
                  <a:pt x="10990020" y="6091320"/>
                  <a:pt x="11003537" y="6104827"/>
                  <a:pt x="11017055" y="6118333"/>
                </a:cubicBezTo>
                <a:cubicBezTo>
                  <a:pt x="11044091" y="6145345"/>
                  <a:pt x="11071127" y="6185864"/>
                  <a:pt x="11098162" y="6212877"/>
                </a:cubicBezTo>
                <a:cubicBezTo>
                  <a:pt x="11152234" y="6239889"/>
                  <a:pt x="11192787" y="6266902"/>
                  <a:pt x="11233341" y="6307420"/>
                </a:cubicBezTo>
                <a:cubicBezTo>
                  <a:pt x="11246859" y="6307420"/>
                  <a:pt x="11260377" y="6320927"/>
                  <a:pt x="11273895" y="6320927"/>
                </a:cubicBezTo>
                <a:cubicBezTo>
                  <a:pt x="11287412" y="6361445"/>
                  <a:pt x="11327966" y="6388458"/>
                  <a:pt x="11355002" y="6415470"/>
                </a:cubicBezTo>
                <a:cubicBezTo>
                  <a:pt x="11368520" y="6442483"/>
                  <a:pt x="11395555" y="6442483"/>
                  <a:pt x="11422591" y="6442483"/>
                </a:cubicBezTo>
                <a:cubicBezTo>
                  <a:pt x="11422591" y="6455989"/>
                  <a:pt x="11436109" y="6455989"/>
                  <a:pt x="11449627" y="6455989"/>
                </a:cubicBezTo>
                <a:cubicBezTo>
                  <a:pt x="11463145" y="6483002"/>
                  <a:pt x="11463145" y="6496508"/>
                  <a:pt x="11476662" y="6510014"/>
                </a:cubicBezTo>
                <a:cubicBezTo>
                  <a:pt x="11490180" y="6510014"/>
                  <a:pt x="11503698" y="6510014"/>
                  <a:pt x="11517216" y="6523520"/>
                </a:cubicBezTo>
                <a:cubicBezTo>
                  <a:pt x="11557770" y="6577545"/>
                  <a:pt x="11598323" y="6591052"/>
                  <a:pt x="11638877" y="6564039"/>
                </a:cubicBezTo>
                <a:cubicBezTo>
                  <a:pt x="11692948" y="6537027"/>
                  <a:pt x="11719984" y="6537027"/>
                  <a:pt x="11760537" y="6577545"/>
                </a:cubicBezTo>
                <a:cubicBezTo>
                  <a:pt x="11760537" y="6577545"/>
                  <a:pt x="11774055" y="6591052"/>
                  <a:pt x="11787573" y="6591052"/>
                </a:cubicBezTo>
                <a:cubicBezTo>
                  <a:pt x="11787573" y="6631571"/>
                  <a:pt x="11787573" y="6631571"/>
                  <a:pt x="11814609" y="6645077"/>
                </a:cubicBezTo>
                <a:cubicBezTo>
                  <a:pt x="11841645" y="6645077"/>
                  <a:pt x="11855163" y="6631571"/>
                  <a:pt x="11882198" y="6618064"/>
                </a:cubicBezTo>
                <a:cubicBezTo>
                  <a:pt x="11922752" y="6645077"/>
                  <a:pt x="11963305" y="6658583"/>
                  <a:pt x="11976823" y="6699102"/>
                </a:cubicBezTo>
                <a:cubicBezTo>
                  <a:pt x="11990341" y="6712608"/>
                  <a:pt x="11990341" y="6712608"/>
                  <a:pt x="12003859" y="6712608"/>
                </a:cubicBezTo>
                <a:cubicBezTo>
                  <a:pt x="12071448" y="6739621"/>
                  <a:pt x="12139038" y="6780139"/>
                  <a:pt x="12206627" y="6807152"/>
                </a:cubicBezTo>
                <a:cubicBezTo>
                  <a:pt x="12220145" y="6807152"/>
                  <a:pt x="12233663" y="6807152"/>
                  <a:pt x="12260698" y="6807152"/>
                </a:cubicBezTo>
                <a:cubicBezTo>
                  <a:pt x="12260698" y="6780139"/>
                  <a:pt x="12260698" y="6739621"/>
                  <a:pt x="12260698" y="6712608"/>
                </a:cubicBezTo>
                <a:cubicBezTo>
                  <a:pt x="12260698" y="4497583"/>
                  <a:pt x="12260698" y="2296063"/>
                  <a:pt x="12260698" y="81038"/>
                </a:cubicBezTo>
                <a:cubicBezTo>
                  <a:pt x="12260698" y="54025"/>
                  <a:pt x="12260698" y="27013"/>
                  <a:pt x="1226069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59131997"/>
      </p:ext>
    </p:extLst>
  </p:cSld>
  <p:clrMapOvr>
    <a:masterClrMapping/>
  </p:clrMapOvr>
  <p:transition spd="slow">
    <p:push dir="u"/>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1_Custom 19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D109744-8887-48DB-824B-BD6C04036121}"/>
              </a:ext>
            </a:extLst>
          </p:cNvPr>
          <p:cNvSpPr>
            <a:spLocks noGrp="1"/>
          </p:cNvSpPr>
          <p:nvPr>
            <p:ph type="pic" sz="quarter" idx="15"/>
          </p:nvPr>
        </p:nvSpPr>
        <p:spPr>
          <a:xfrm>
            <a:off x="0" y="-9535792"/>
            <a:ext cx="13244052" cy="19854192"/>
          </a:xfrm>
          <a:custGeom>
            <a:avLst/>
            <a:gdLst>
              <a:gd name="connsiteX0" fmla="*/ 0 w 13244052"/>
              <a:gd name="connsiteY0" fmla="*/ 0 h 19854192"/>
              <a:gd name="connsiteX1" fmla="*/ 13244052 w 13244052"/>
              <a:gd name="connsiteY1" fmla="*/ 0 h 19854192"/>
              <a:gd name="connsiteX2" fmla="*/ 13244052 w 13244052"/>
              <a:gd name="connsiteY2" fmla="*/ 19854192 h 19854192"/>
              <a:gd name="connsiteX3" fmla="*/ 0 w 13244052"/>
              <a:gd name="connsiteY3" fmla="*/ 19854192 h 19854192"/>
            </a:gdLst>
            <a:ahLst/>
            <a:cxnLst>
              <a:cxn ang="0">
                <a:pos x="connsiteX0" y="connsiteY0"/>
              </a:cxn>
              <a:cxn ang="0">
                <a:pos x="connsiteX1" y="connsiteY1"/>
              </a:cxn>
              <a:cxn ang="0">
                <a:pos x="connsiteX2" y="connsiteY2"/>
              </a:cxn>
              <a:cxn ang="0">
                <a:pos x="connsiteX3" y="connsiteY3"/>
              </a:cxn>
            </a:cxnLst>
            <a:rect l="l" t="t" r="r" b="b"/>
            <a:pathLst>
              <a:path w="13244052" h="19854192">
                <a:moveTo>
                  <a:pt x="0" y="0"/>
                </a:moveTo>
                <a:lnTo>
                  <a:pt x="13244052" y="0"/>
                </a:lnTo>
                <a:lnTo>
                  <a:pt x="13244052" y="19854192"/>
                </a:lnTo>
                <a:lnTo>
                  <a:pt x="0" y="1985419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3395294"/>
      </p:ext>
    </p:extLst>
  </p:cSld>
  <p:clrMapOvr>
    <a:masterClrMapping/>
  </p:clrMapOvr>
  <p:transition spd="slow">
    <p:push dir="u"/>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3_Custom 19_Push from bottom">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192A8D-70D1-43F8-B723-E7850441B0F7}"/>
              </a:ext>
            </a:extLst>
          </p:cNvPr>
          <p:cNvSpPr>
            <a:spLocks noGrp="1"/>
          </p:cNvSpPr>
          <p:nvPr>
            <p:ph type="pic" sz="quarter" idx="13"/>
          </p:nvPr>
        </p:nvSpPr>
        <p:spPr>
          <a:xfrm>
            <a:off x="-1" y="-11050589"/>
            <a:ext cx="12192000" cy="15243176"/>
          </a:xfrm>
          <a:custGeom>
            <a:avLst/>
            <a:gdLst>
              <a:gd name="connsiteX0" fmla="*/ 0 w 12192000"/>
              <a:gd name="connsiteY0" fmla="*/ 0 h 15243176"/>
              <a:gd name="connsiteX1" fmla="*/ 12192000 w 12192000"/>
              <a:gd name="connsiteY1" fmla="*/ 0 h 15243176"/>
              <a:gd name="connsiteX2" fmla="*/ 12192000 w 12192000"/>
              <a:gd name="connsiteY2" fmla="*/ 15243176 h 15243176"/>
              <a:gd name="connsiteX3" fmla="*/ 0 w 12192000"/>
              <a:gd name="connsiteY3" fmla="*/ 15243176 h 15243176"/>
            </a:gdLst>
            <a:ahLst/>
            <a:cxnLst>
              <a:cxn ang="0">
                <a:pos x="connsiteX0" y="connsiteY0"/>
              </a:cxn>
              <a:cxn ang="0">
                <a:pos x="connsiteX1" y="connsiteY1"/>
              </a:cxn>
              <a:cxn ang="0">
                <a:pos x="connsiteX2" y="connsiteY2"/>
              </a:cxn>
              <a:cxn ang="0">
                <a:pos x="connsiteX3" y="connsiteY3"/>
              </a:cxn>
            </a:cxnLst>
            <a:rect l="l" t="t" r="r" b="b"/>
            <a:pathLst>
              <a:path w="12192000" h="15243176">
                <a:moveTo>
                  <a:pt x="0" y="0"/>
                </a:moveTo>
                <a:lnTo>
                  <a:pt x="12192000" y="0"/>
                </a:lnTo>
                <a:lnTo>
                  <a:pt x="12192000" y="15243176"/>
                </a:lnTo>
                <a:lnTo>
                  <a:pt x="0" y="1524317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49913512"/>
      </p:ext>
    </p:extLst>
  </p:cSld>
  <p:clrMapOvr>
    <a:masterClrMapping/>
  </p:clrMapOvr>
  <p:transition spd="slow">
    <p:push dir="u"/>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4_Custom 19_Push from bottom">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54633A1-9528-4DE7-91AA-3E09BA56B6B1}"/>
              </a:ext>
            </a:extLst>
          </p:cNvPr>
          <p:cNvSpPr>
            <a:spLocks noGrp="1"/>
          </p:cNvSpPr>
          <p:nvPr>
            <p:ph type="pic" sz="quarter" idx="14"/>
          </p:nvPr>
        </p:nvSpPr>
        <p:spPr>
          <a:xfrm>
            <a:off x="0" y="-8777356"/>
            <a:ext cx="12192000" cy="18262636"/>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36B7AE3B-9C9B-4D16-9369-79FBDC992665}"/>
              </a:ext>
            </a:extLst>
          </p:cNvPr>
          <p:cNvSpPr>
            <a:spLocks noGrp="1"/>
          </p:cNvSpPr>
          <p:nvPr>
            <p:ph type="pic" sz="quarter" idx="15"/>
          </p:nvPr>
        </p:nvSpPr>
        <p:spPr>
          <a:xfrm>
            <a:off x="0" y="-8777356"/>
            <a:ext cx="12192000" cy="18262636"/>
          </a:xfrm>
          <a:custGeom>
            <a:avLst/>
            <a:gdLst>
              <a:gd name="connsiteX0" fmla="*/ 5735771 w 12192000"/>
              <a:gd name="connsiteY0" fmla="*/ 10277928 h 18262636"/>
              <a:gd name="connsiteX1" fmla="*/ 5773193 w 12192000"/>
              <a:gd name="connsiteY1" fmla="*/ 10305098 h 18262636"/>
              <a:gd name="connsiteX2" fmla="*/ 5800277 w 12192000"/>
              <a:gd name="connsiteY2" fmla="*/ 10324859 h 18262636"/>
              <a:gd name="connsiteX3" fmla="*/ 5828825 w 12192000"/>
              <a:gd name="connsiteY3" fmla="*/ 10332909 h 18262636"/>
              <a:gd name="connsiteX4" fmla="*/ 5829556 w 12192000"/>
              <a:gd name="connsiteY4" fmla="*/ 10398776 h 18262636"/>
              <a:gd name="connsiteX5" fmla="*/ 5862496 w 12192000"/>
              <a:gd name="connsiteY5" fmla="*/ 10430247 h 18262636"/>
              <a:gd name="connsiteX6" fmla="*/ 6019873 w 12192000"/>
              <a:gd name="connsiteY6" fmla="*/ 10430978 h 18262636"/>
              <a:gd name="connsiteX7" fmla="*/ 6125280 w 12192000"/>
              <a:gd name="connsiteY7" fmla="*/ 10426587 h 18262636"/>
              <a:gd name="connsiteX8" fmla="*/ 6457603 w 12192000"/>
              <a:gd name="connsiteY8" fmla="*/ 10419269 h 18262636"/>
              <a:gd name="connsiteX9" fmla="*/ 6803101 w 12192000"/>
              <a:gd name="connsiteY9" fmla="*/ 10414877 h 18262636"/>
              <a:gd name="connsiteX10" fmla="*/ 6960479 w 12192000"/>
              <a:gd name="connsiteY10" fmla="*/ 10405363 h 18262636"/>
              <a:gd name="connsiteX11" fmla="*/ 7076865 w 12192000"/>
              <a:gd name="connsiteY11" fmla="*/ 10403900 h 18262636"/>
              <a:gd name="connsiteX12" fmla="*/ 7122248 w 12192000"/>
              <a:gd name="connsiteY12" fmla="*/ 10425856 h 18262636"/>
              <a:gd name="connsiteX13" fmla="*/ 7188127 w 12192000"/>
              <a:gd name="connsiteY13" fmla="*/ 10490991 h 18262636"/>
              <a:gd name="connsiteX14" fmla="*/ 7333061 w 12192000"/>
              <a:gd name="connsiteY14" fmla="*/ 10618335 h 18262636"/>
              <a:gd name="connsiteX15" fmla="*/ 7521182 w 12192000"/>
              <a:gd name="connsiteY15" fmla="*/ 10783736 h 18262636"/>
              <a:gd name="connsiteX16" fmla="*/ 7674167 w 12192000"/>
              <a:gd name="connsiteY16" fmla="*/ 10919862 h 18262636"/>
              <a:gd name="connsiteX17" fmla="*/ 7793482 w 12192000"/>
              <a:gd name="connsiteY17" fmla="*/ 11022323 h 18262636"/>
              <a:gd name="connsiteX18" fmla="*/ 7876196 w 12192000"/>
              <a:gd name="connsiteY18" fmla="*/ 11095509 h 18262636"/>
              <a:gd name="connsiteX19" fmla="*/ 7978675 w 12192000"/>
              <a:gd name="connsiteY19" fmla="*/ 11190651 h 18262636"/>
              <a:gd name="connsiteX20" fmla="*/ 8059925 w 12192000"/>
              <a:gd name="connsiteY20" fmla="*/ 11256519 h 18262636"/>
              <a:gd name="connsiteX21" fmla="*/ 8162404 w 12192000"/>
              <a:gd name="connsiteY21" fmla="*/ 11350197 h 18262636"/>
              <a:gd name="connsiteX22" fmla="*/ 8144104 w 12192000"/>
              <a:gd name="connsiteY22" fmla="*/ 11412406 h 18262636"/>
              <a:gd name="connsiteX23" fmla="*/ 8157280 w 12192000"/>
              <a:gd name="connsiteY23" fmla="*/ 11481201 h 18262636"/>
              <a:gd name="connsiteX24" fmla="*/ 8244386 w 12192000"/>
              <a:gd name="connsiteY24" fmla="*/ 11496570 h 18262636"/>
              <a:gd name="connsiteX25" fmla="*/ 8326369 w 12192000"/>
              <a:gd name="connsiteY25" fmla="*/ 11467295 h 18262636"/>
              <a:gd name="connsiteX26" fmla="*/ 8433239 w 12192000"/>
              <a:gd name="connsiteY26" fmla="*/ 11438021 h 18262636"/>
              <a:gd name="connsiteX27" fmla="*/ 8593545 w 12192000"/>
              <a:gd name="connsiteY27" fmla="*/ 11409478 h 18262636"/>
              <a:gd name="connsiteX28" fmla="*/ 8740674 w 12192000"/>
              <a:gd name="connsiteY28" fmla="*/ 11374349 h 18262636"/>
              <a:gd name="connsiteX29" fmla="*/ 8880484 w 12192000"/>
              <a:gd name="connsiteY29" fmla="*/ 11337756 h 18262636"/>
              <a:gd name="connsiteX30" fmla="*/ 9070069 w 12192000"/>
              <a:gd name="connsiteY30" fmla="*/ 11305554 h 18262636"/>
              <a:gd name="connsiteX31" fmla="*/ 9142536 w 12192000"/>
              <a:gd name="connsiteY31" fmla="*/ 11286525 h 18262636"/>
              <a:gd name="connsiteX32" fmla="*/ 9236963 w 12192000"/>
              <a:gd name="connsiteY32" fmla="*/ 11256519 h 18262636"/>
              <a:gd name="connsiteX33" fmla="*/ 9357741 w 12192000"/>
              <a:gd name="connsiteY33" fmla="*/ 11214803 h 18262636"/>
              <a:gd name="connsiteX34" fmla="*/ 9395804 w 12192000"/>
              <a:gd name="connsiteY34" fmla="*/ 11203825 h 18262636"/>
              <a:gd name="connsiteX35" fmla="*/ 9439723 w 12192000"/>
              <a:gd name="connsiteY35" fmla="*/ 11189188 h 18262636"/>
              <a:gd name="connsiteX36" fmla="*/ 9518778 w 12192000"/>
              <a:gd name="connsiteY36" fmla="*/ 11130639 h 18262636"/>
              <a:gd name="connsiteX37" fmla="*/ 9617597 w 12192000"/>
              <a:gd name="connsiteY37" fmla="*/ 11091118 h 18262636"/>
              <a:gd name="connsiteX38" fmla="*/ 9714951 w 12192000"/>
              <a:gd name="connsiteY38" fmla="*/ 11077213 h 18262636"/>
              <a:gd name="connsiteX39" fmla="*/ 9777902 w 12192000"/>
              <a:gd name="connsiteY39" fmla="*/ 11047938 h 18262636"/>
              <a:gd name="connsiteX40" fmla="*/ 9864277 w 12192000"/>
              <a:gd name="connsiteY40" fmla="*/ 11023055 h 18262636"/>
              <a:gd name="connsiteX41" fmla="*/ 9922104 w 12192000"/>
              <a:gd name="connsiteY41" fmla="*/ 11016468 h 18262636"/>
              <a:gd name="connsiteX42" fmla="*/ 10002622 w 12192000"/>
              <a:gd name="connsiteY42" fmla="*/ 11004758 h 18262636"/>
              <a:gd name="connsiteX43" fmla="*/ 10165856 w 12192000"/>
              <a:gd name="connsiteY43" fmla="*/ 10965238 h 18262636"/>
              <a:gd name="connsiteX44" fmla="*/ 10319573 w 12192000"/>
              <a:gd name="connsiteY44" fmla="*/ 10894979 h 18262636"/>
              <a:gd name="connsiteX45" fmla="*/ 10407412 w 12192000"/>
              <a:gd name="connsiteY45" fmla="*/ 10865705 h 18262636"/>
              <a:gd name="connsiteX46" fmla="*/ 10545758 w 12192000"/>
              <a:gd name="connsiteY46" fmla="*/ 10822525 h 18262636"/>
              <a:gd name="connsiteX47" fmla="*/ 10702403 w 12192000"/>
              <a:gd name="connsiteY47" fmla="*/ 10780809 h 18262636"/>
              <a:gd name="connsiteX48" fmla="*/ 10831965 w 12192000"/>
              <a:gd name="connsiteY48" fmla="*/ 10744947 h 18262636"/>
              <a:gd name="connsiteX49" fmla="*/ 10853193 w 12192000"/>
              <a:gd name="connsiteY49" fmla="*/ 10736897 h 18262636"/>
              <a:gd name="connsiteX50" fmla="*/ 11069862 w 12192000"/>
              <a:gd name="connsiteY50" fmla="*/ 10692985 h 18262636"/>
              <a:gd name="connsiteX51" fmla="*/ 11110121 w 12192000"/>
              <a:gd name="connsiteY51" fmla="*/ 10688594 h 18262636"/>
              <a:gd name="connsiteX52" fmla="*/ 11188444 w 12192000"/>
              <a:gd name="connsiteY52" fmla="*/ 10668102 h 18262636"/>
              <a:gd name="connsiteX53" fmla="*/ 11318738 w 12192000"/>
              <a:gd name="connsiteY53" fmla="*/ 10651269 h 18262636"/>
              <a:gd name="connsiteX54" fmla="*/ 11358265 w 12192000"/>
              <a:gd name="connsiteY54" fmla="*/ 10630045 h 18262636"/>
              <a:gd name="connsiteX55" fmla="*/ 11378761 w 12192000"/>
              <a:gd name="connsiteY55" fmla="*/ 10619799 h 18262636"/>
              <a:gd name="connsiteX56" fmla="*/ 11517839 w 12192000"/>
              <a:gd name="connsiteY56" fmla="*/ 10602966 h 18262636"/>
              <a:gd name="connsiteX57" fmla="*/ 11657648 w 12192000"/>
              <a:gd name="connsiteY57" fmla="*/ 10566373 h 18262636"/>
              <a:gd name="connsiteX58" fmla="*/ 11864069 w 12192000"/>
              <a:gd name="connsiteY58" fmla="*/ 10485868 h 18262636"/>
              <a:gd name="connsiteX59" fmla="*/ 11976795 w 12192000"/>
              <a:gd name="connsiteY59" fmla="*/ 10457325 h 18262636"/>
              <a:gd name="connsiteX60" fmla="*/ 12033890 w 12192000"/>
              <a:gd name="connsiteY60" fmla="*/ 10430978 h 18262636"/>
              <a:gd name="connsiteX61" fmla="*/ 12085130 w 12192000"/>
              <a:gd name="connsiteY61" fmla="*/ 10405363 h 18262636"/>
              <a:gd name="connsiteX62" fmla="*/ 12192000 w 12192000"/>
              <a:gd name="connsiteY62" fmla="*/ 10382676 h 18262636"/>
              <a:gd name="connsiteX63" fmla="*/ 12192000 w 12192000"/>
              <a:gd name="connsiteY63" fmla="*/ 18262636 h 18262636"/>
              <a:gd name="connsiteX64" fmla="*/ 0 w 12192000"/>
              <a:gd name="connsiteY64" fmla="*/ 18262636 h 18262636"/>
              <a:gd name="connsiteX65" fmla="*/ 0 w 12192000"/>
              <a:gd name="connsiteY65" fmla="*/ 13263285 h 18262636"/>
              <a:gd name="connsiteX66" fmla="*/ 35868 w 12192000"/>
              <a:gd name="connsiteY66" fmla="*/ 13221569 h 18262636"/>
              <a:gd name="connsiteX67" fmla="*/ 49775 w 12192000"/>
              <a:gd name="connsiteY67" fmla="*/ 13269140 h 18262636"/>
              <a:gd name="connsiteX68" fmla="*/ 175678 w 12192000"/>
              <a:gd name="connsiteY68" fmla="*/ 13254503 h 18262636"/>
              <a:gd name="connsiteX69" fmla="*/ 237896 w 12192000"/>
              <a:gd name="connsiteY69" fmla="*/ 13245720 h 18262636"/>
              <a:gd name="connsiteX70" fmla="*/ 327931 w 12192000"/>
              <a:gd name="connsiteY70" fmla="*/ 13233279 h 18262636"/>
              <a:gd name="connsiteX71" fmla="*/ 338911 w 12192000"/>
              <a:gd name="connsiteY71" fmla="*/ 13230351 h 18262636"/>
              <a:gd name="connsiteX72" fmla="*/ 628046 w 12192000"/>
              <a:gd name="connsiteY72" fmla="*/ 13200345 h 18262636"/>
              <a:gd name="connsiteX73" fmla="*/ 753948 w 12192000"/>
              <a:gd name="connsiteY73" fmla="*/ 13176925 h 18262636"/>
              <a:gd name="connsiteX74" fmla="*/ 983061 w 12192000"/>
              <a:gd name="connsiteY74" fmla="*/ 13133745 h 18262636"/>
              <a:gd name="connsiteX75" fmla="*/ 1090663 w 12192000"/>
              <a:gd name="connsiteY75" fmla="*/ 13106666 h 18262636"/>
              <a:gd name="connsiteX76" fmla="*/ 1169718 w 12192000"/>
              <a:gd name="connsiteY76" fmla="*/ 13089834 h 18262636"/>
              <a:gd name="connsiteX77" fmla="*/ 1278052 w 12192000"/>
              <a:gd name="connsiteY77" fmla="*/ 13069341 h 18262636"/>
              <a:gd name="connsiteX78" fmla="*/ 1294156 w 12192000"/>
              <a:gd name="connsiteY78" fmla="*/ 13065682 h 18262636"/>
              <a:gd name="connsiteX79" fmla="*/ 1367355 w 12192000"/>
              <a:gd name="connsiteY79" fmla="*/ 13059095 h 18262636"/>
              <a:gd name="connsiteX80" fmla="*/ 1500577 w 12192000"/>
              <a:gd name="connsiteY80" fmla="*/ 13042263 h 18262636"/>
              <a:gd name="connsiteX81" fmla="*/ 1611107 w 12192000"/>
              <a:gd name="connsiteY81" fmla="*/ 13031285 h 18262636"/>
              <a:gd name="connsiteX82" fmla="*/ 1651366 w 12192000"/>
              <a:gd name="connsiteY82" fmla="*/ 13027625 h 18262636"/>
              <a:gd name="connsiteX83" fmla="*/ 1816796 w 12192000"/>
              <a:gd name="connsiteY83" fmla="*/ 12995423 h 18262636"/>
              <a:gd name="connsiteX84" fmla="*/ 1902438 w 12192000"/>
              <a:gd name="connsiteY84" fmla="*/ 12974931 h 18262636"/>
              <a:gd name="connsiteX85" fmla="*/ 2007113 w 12192000"/>
              <a:gd name="connsiteY85" fmla="*/ 12947852 h 18262636"/>
              <a:gd name="connsiteX86" fmla="*/ 2115447 w 12192000"/>
              <a:gd name="connsiteY86" fmla="*/ 12922969 h 18262636"/>
              <a:gd name="connsiteX87" fmla="*/ 2279412 w 12192000"/>
              <a:gd name="connsiteY87" fmla="*/ 12884180 h 18262636"/>
              <a:gd name="connsiteX88" fmla="*/ 2383355 w 12192000"/>
              <a:gd name="connsiteY88" fmla="*/ 12868079 h 18262636"/>
              <a:gd name="connsiteX89" fmla="*/ 2463142 w 12192000"/>
              <a:gd name="connsiteY89" fmla="*/ 12857101 h 18262636"/>
              <a:gd name="connsiteX90" fmla="*/ 2537804 w 12192000"/>
              <a:gd name="connsiteY90" fmla="*/ 12850515 h 18262636"/>
              <a:gd name="connsiteX91" fmla="*/ 2576600 w 12192000"/>
              <a:gd name="connsiteY91" fmla="*/ 12816849 h 18262636"/>
              <a:gd name="connsiteX92" fmla="*/ 2612467 w 12192000"/>
              <a:gd name="connsiteY92" fmla="*/ 12805139 h 18262636"/>
              <a:gd name="connsiteX93" fmla="*/ 2659314 w 12192000"/>
              <a:gd name="connsiteY93" fmla="*/ 12820508 h 18262636"/>
              <a:gd name="connsiteX94" fmla="*/ 2744957 w 12192000"/>
              <a:gd name="connsiteY94" fmla="*/ 12802212 h 18262636"/>
              <a:gd name="connsiteX95" fmla="*/ 2909655 w 12192000"/>
              <a:gd name="connsiteY95" fmla="*/ 12764887 h 18262636"/>
              <a:gd name="connsiteX96" fmla="*/ 2944790 w 12192000"/>
              <a:gd name="connsiteY96" fmla="*/ 12761228 h 18262636"/>
              <a:gd name="connsiteX97" fmla="*/ 2979193 w 12192000"/>
              <a:gd name="connsiteY97" fmla="*/ 12756836 h 18262636"/>
              <a:gd name="connsiteX98" fmla="*/ 3086064 w 12192000"/>
              <a:gd name="connsiteY98" fmla="*/ 12731221 h 18262636"/>
              <a:gd name="connsiteX99" fmla="*/ 3216358 w 12192000"/>
              <a:gd name="connsiteY99" fmla="*/ 12699751 h 18262636"/>
              <a:gd name="connsiteX100" fmla="*/ 3269061 w 12192000"/>
              <a:gd name="connsiteY100" fmla="*/ 12685846 h 18262636"/>
              <a:gd name="connsiteX101" fmla="*/ 3293949 w 12192000"/>
              <a:gd name="connsiteY101" fmla="*/ 12636811 h 18262636"/>
              <a:gd name="connsiteX102" fmla="*/ 3321764 w 12192000"/>
              <a:gd name="connsiteY102" fmla="*/ 12677063 h 18262636"/>
              <a:gd name="connsiteX103" fmla="*/ 3463038 w 12192000"/>
              <a:gd name="connsiteY103" fmla="*/ 12625833 h 18262636"/>
              <a:gd name="connsiteX104" fmla="*/ 3512081 w 12192000"/>
              <a:gd name="connsiteY104" fmla="*/ 12609000 h 18262636"/>
              <a:gd name="connsiteX105" fmla="*/ 3564784 w 12192000"/>
              <a:gd name="connsiteY105" fmla="*/ 12569480 h 18262636"/>
              <a:gd name="connsiteX106" fmla="*/ 3611631 w 12192000"/>
              <a:gd name="connsiteY106" fmla="*/ 12529227 h 18262636"/>
              <a:gd name="connsiteX107" fmla="*/ 3651159 w 12192000"/>
              <a:gd name="connsiteY107" fmla="*/ 12458968 h 18262636"/>
              <a:gd name="connsiteX108" fmla="*/ 3651159 w 12192000"/>
              <a:gd name="connsiteY108" fmla="*/ 12359435 h 18262636"/>
              <a:gd name="connsiteX109" fmla="*/ 3703130 w 12192000"/>
              <a:gd name="connsiteY109" fmla="*/ 12294300 h 18262636"/>
              <a:gd name="connsiteX110" fmla="*/ 3946882 w 12192000"/>
              <a:gd name="connsiteY110" fmla="*/ 12232823 h 18262636"/>
              <a:gd name="connsiteX111" fmla="*/ 4025205 w 12192000"/>
              <a:gd name="connsiteY111" fmla="*/ 12167687 h 18262636"/>
              <a:gd name="connsiteX112" fmla="*/ 4029597 w 12192000"/>
              <a:gd name="connsiteY112" fmla="*/ 12139877 h 18262636"/>
              <a:gd name="connsiteX113" fmla="*/ 3996657 w 12192000"/>
              <a:gd name="connsiteY113" fmla="*/ 12024974 h 18262636"/>
              <a:gd name="connsiteX114" fmla="*/ 3872219 w 12192000"/>
              <a:gd name="connsiteY114" fmla="*/ 12011801 h 18262636"/>
              <a:gd name="connsiteX115" fmla="*/ 3818784 w 12192000"/>
              <a:gd name="connsiteY115" fmla="*/ 11974476 h 18262636"/>
              <a:gd name="connsiteX116" fmla="*/ 3828300 w 12192000"/>
              <a:gd name="connsiteY116" fmla="*/ 11908608 h 18262636"/>
              <a:gd name="connsiteX117" fmla="*/ 3881003 w 12192000"/>
              <a:gd name="connsiteY117" fmla="*/ 11853719 h 18262636"/>
              <a:gd name="connsiteX118" fmla="*/ 3927850 w 12192000"/>
              <a:gd name="connsiteY118" fmla="*/ 11801025 h 18262636"/>
              <a:gd name="connsiteX119" fmla="*/ 3927119 w 12192000"/>
              <a:gd name="connsiteY119" fmla="*/ 11769554 h 18262636"/>
              <a:gd name="connsiteX120" fmla="*/ 3890519 w 12192000"/>
              <a:gd name="connsiteY120" fmla="*/ 11772482 h 18262636"/>
              <a:gd name="connsiteX121" fmla="*/ 3869291 w 12192000"/>
              <a:gd name="connsiteY121" fmla="*/ 11800293 h 18262636"/>
              <a:gd name="connsiteX122" fmla="*/ 3785113 w 12192000"/>
              <a:gd name="connsiteY122" fmla="*/ 11776873 h 18262636"/>
              <a:gd name="connsiteX123" fmla="*/ 3783649 w 12192000"/>
              <a:gd name="connsiteY123" fmla="*/ 11759308 h 18262636"/>
              <a:gd name="connsiteX124" fmla="*/ 3848796 w 12192000"/>
              <a:gd name="connsiteY124" fmla="*/ 11651725 h 18262636"/>
              <a:gd name="connsiteX125" fmla="*/ 4044237 w 12192000"/>
              <a:gd name="connsiteY125" fmla="*/ 11495106 h 18262636"/>
              <a:gd name="connsiteX126" fmla="*/ 4064000 w 12192000"/>
              <a:gd name="connsiteY126" fmla="*/ 11473882 h 18262636"/>
              <a:gd name="connsiteX127" fmla="*/ 4100600 w 12192000"/>
              <a:gd name="connsiteY127" fmla="*/ 11435825 h 18262636"/>
              <a:gd name="connsiteX128" fmla="*/ 4206738 w 12192000"/>
              <a:gd name="connsiteY128" fmla="*/ 11345074 h 18262636"/>
              <a:gd name="connsiteX129" fmla="*/ 4316536 w 12192000"/>
              <a:gd name="connsiteY129" fmla="*/ 11257251 h 18262636"/>
              <a:gd name="connsiteX130" fmla="*/ 4454150 w 12192000"/>
              <a:gd name="connsiteY130" fmla="*/ 11141617 h 18262636"/>
              <a:gd name="connsiteX131" fmla="*/ 4681799 w 12192000"/>
              <a:gd name="connsiteY131" fmla="*/ 10949869 h 18262636"/>
              <a:gd name="connsiteX132" fmla="*/ 4741822 w 12192000"/>
              <a:gd name="connsiteY132" fmla="*/ 10892784 h 18262636"/>
              <a:gd name="connsiteX133" fmla="*/ 4725718 w 12192000"/>
              <a:gd name="connsiteY133" fmla="*/ 10862045 h 18262636"/>
              <a:gd name="connsiteX134" fmla="*/ 4730110 w 12192000"/>
              <a:gd name="connsiteY134" fmla="*/ 10851799 h 18262636"/>
              <a:gd name="connsiteX135" fmla="*/ 4836980 w 12192000"/>
              <a:gd name="connsiteY135" fmla="*/ 10815206 h 18262636"/>
              <a:gd name="connsiteX136" fmla="*/ 4858940 w 12192000"/>
              <a:gd name="connsiteY136" fmla="*/ 10810083 h 18262636"/>
              <a:gd name="connsiteX137" fmla="*/ 4950438 w 12192000"/>
              <a:gd name="connsiteY137" fmla="*/ 10729578 h 18262636"/>
              <a:gd name="connsiteX138" fmla="*/ 5032421 w 12192000"/>
              <a:gd name="connsiteY138" fmla="*/ 10660051 h 18262636"/>
              <a:gd name="connsiteX139" fmla="*/ 5129775 w 12192000"/>
              <a:gd name="connsiteY139" fmla="*/ 10566373 h 18262636"/>
              <a:gd name="connsiteX140" fmla="*/ 5156859 w 12192000"/>
              <a:gd name="connsiteY140" fmla="*/ 10531244 h 18262636"/>
              <a:gd name="connsiteX141" fmla="*/ 5189067 w 12192000"/>
              <a:gd name="connsiteY141" fmla="*/ 10470499 h 18262636"/>
              <a:gd name="connsiteX142" fmla="*/ 5245430 w 12192000"/>
              <a:gd name="connsiteY142" fmla="*/ 10469767 h 18262636"/>
              <a:gd name="connsiteX143" fmla="*/ 5270317 w 12192000"/>
              <a:gd name="connsiteY143" fmla="*/ 10447811 h 18262636"/>
              <a:gd name="connsiteX144" fmla="*/ 5318628 w 12192000"/>
              <a:gd name="connsiteY144" fmla="*/ 10432442 h 18262636"/>
              <a:gd name="connsiteX145" fmla="*/ 5446726 w 12192000"/>
              <a:gd name="connsiteY145" fmla="*/ 10438297 h 18262636"/>
              <a:gd name="connsiteX146" fmla="*/ 5587268 w 12192000"/>
              <a:gd name="connsiteY146" fmla="*/ 10438297 h 18262636"/>
              <a:gd name="connsiteX147" fmla="*/ 5632652 w 12192000"/>
              <a:gd name="connsiteY147" fmla="*/ 10436101 h 18262636"/>
              <a:gd name="connsiteX148" fmla="*/ 5639239 w 12192000"/>
              <a:gd name="connsiteY148" fmla="*/ 10335105 h 18262636"/>
              <a:gd name="connsiteX149" fmla="*/ 5665591 w 12192000"/>
              <a:gd name="connsiteY149" fmla="*/ 10324859 h 18262636"/>
              <a:gd name="connsiteX150" fmla="*/ 5697799 w 12192000"/>
              <a:gd name="connsiteY150" fmla="*/ 10302902 h 18262636"/>
              <a:gd name="connsiteX151" fmla="*/ 5735771 w 12192000"/>
              <a:gd name="connsiteY151" fmla="*/ 10277928 h 18262636"/>
              <a:gd name="connsiteX152" fmla="*/ 0 w 12192000"/>
              <a:gd name="connsiteY152" fmla="*/ 0 h 18262636"/>
              <a:gd name="connsiteX153" fmla="*/ 12192000 w 12192000"/>
              <a:gd name="connsiteY153" fmla="*/ 0 h 18262636"/>
              <a:gd name="connsiteX154" fmla="*/ 12192000 w 12192000"/>
              <a:gd name="connsiteY154" fmla="*/ 4506474 h 18262636"/>
              <a:gd name="connsiteX155" fmla="*/ 12157597 w 12192000"/>
              <a:gd name="connsiteY155" fmla="*/ 4501352 h 18262636"/>
              <a:gd name="connsiteX156" fmla="*/ 12087326 w 12192000"/>
              <a:gd name="connsiteY156" fmla="*/ 4500621 h 18262636"/>
              <a:gd name="connsiteX157" fmla="*/ 104675 w 12192000"/>
              <a:gd name="connsiteY157" fmla="*/ 4500621 h 18262636"/>
              <a:gd name="connsiteX158" fmla="*/ 0 w 12192000"/>
              <a:gd name="connsiteY158" fmla="*/ 4494767 h 18262636"/>
              <a:gd name="connsiteX159" fmla="*/ 0 w 12192000"/>
              <a:gd name="connsiteY159" fmla="*/ 0 h 1826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2192000" h="18262636">
                <a:moveTo>
                  <a:pt x="5735771" y="10277928"/>
                </a:moveTo>
                <a:cubicBezTo>
                  <a:pt x="5748672" y="10278385"/>
                  <a:pt x="5761482" y="10287534"/>
                  <a:pt x="5773193" y="10305098"/>
                </a:cubicBezTo>
                <a:cubicBezTo>
                  <a:pt x="5780514" y="10316076"/>
                  <a:pt x="5787833" y="10323395"/>
                  <a:pt x="5800277" y="10324859"/>
                </a:cubicBezTo>
                <a:cubicBezTo>
                  <a:pt x="5809061" y="10326322"/>
                  <a:pt x="5818577" y="10329981"/>
                  <a:pt x="5828825" y="10332909"/>
                </a:cubicBezTo>
                <a:cubicBezTo>
                  <a:pt x="5828825" y="10356329"/>
                  <a:pt x="5828825" y="10377552"/>
                  <a:pt x="5829556" y="10398776"/>
                </a:cubicBezTo>
                <a:cubicBezTo>
                  <a:pt x="5830288" y="10420733"/>
                  <a:pt x="5839072" y="10430247"/>
                  <a:pt x="5862496" y="10430247"/>
                </a:cubicBezTo>
                <a:cubicBezTo>
                  <a:pt x="5915200" y="10431710"/>
                  <a:pt x="5967170" y="10431710"/>
                  <a:pt x="6019873" y="10430978"/>
                </a:cubicBezTo>
                <a:cubicBezTo>
                  <a:pt x="6055009" y="10430247"/>
                  <a:pt x="6090145" y="10428051"/>
                  <a:pt x="6125280" y="10426587"/>
                </a:cubicBezTo>
                <a:cubicBezTo>
                  <a:pt x="6235810" y="10424392"/>
                  <a:pt x="6347072" y="10421464"/>
                  <a:pt x="6457603" y="10419269"/>
                </a:cubicBezTo>
                <a:cubicBezTo>
                  <a:pt x="6573257" y="10417805"/>
                  <a:pt x="6688179" y="10417805"/>
                  <a:pt x="6803101" y="10414877"/>
                </a:cubicBezTo>
                <a:cubicBezTo>
                  <a:pt x="6855804" y="10413414"/>
                  <a:pt x="6907775" y="10408291"/>
                  <a:pt x="6960479" y="10405363"/>
                </a:cubicBezTo>
                <a:cubicBezTo>
                  <a:pt x="6999274" y="10403900"/>
                  <a:pt x="7038069" y="10404631"/>
                  <a:pt x="7076865" y="10403900"/>
                </a:cubicBezTo>
                <a:cubicBezTo>
                  <a:pt x="7095897" y="10403168"/>
                  <a:pt x="7112732" y="10409754"/>
                  <a:pt x="7122248" y="10425856"/>
                </a:cubicBezTo>
                <a:cubicBezTo>
                  <a:pt x="7137620" y="10454398"/>
                  <a:pt x="7163239" y="10471231"/>
                  <a:pt x="7188127" y="10490991"/>
                </a:cubicBezTo>
                <a:cubicBezTo>
                  <a:pt x="7237170" y="10531975"/>
                  <a:pt x="7284750" y="10575887"/>
                  <a:pt x="7333061" y="10618335"/>
                </a:cubicBezTo>
                <a:cubicBezTo>
                  <a:pt x="7396012" y="10673225"/>
                  <a:pt x="7458963" y="10728846"/>
                  <a:pt x="7521182" y="10783736"/>
                </a:cubicBezTo>
                <a:cubicBezTo>
                  <a:pt x="7572421" y="10829111"/>
                  <a:pt x="7622928" y="10874487"/>
                  <a:pt x="7674167" y="10919862"/>
                </a:cubicBezTo>
                <a:cubicBezTo>
                  <a:pt x="7713695" y="10954260"/>
                  <a:pt x="7753954" y="10987926"/>
                  <a:pt x="7793482" y="11022323"/>
                </a:cubicBezTo>
                <a:cubicBezTo>
                  <a:pt x="7821297" y="11046475"/>
                  <a:pt x="7849113" y="11070626"/>
                  <a:pt x="7876196" y="11095509"/>
                </a:cubicBezTo>
                <a:cubicBezTo>
                  <a:pt x="7910600" y="11126979"/>
                  <a:pt x="7943539" y="11159913"/>
                  <a:pt x="7978675" y="11190651"/>
                </a:cubicBezTo>
                <a:cubicBezTo>
                  <a:pt x="8005026" y="11214071"/>
                  <a:pt x="8033574" y="11233831"/>
                  <a:pt x="8059925" y="11256519"/>
                </a:cubicBezTo>
                <a:cubicBezTo>
                  <a:pt x="8095061" y="11287257"/>
                  <a:pt x="8128732" y="11319459"/>
                  <a:pt x="8162404" y="11350197"/>
                </a:cubicBezTo>
                <a:cubicBezTo>
                  <a:pt x="8163136" y="11374349"/>
                  <a:pt x="8152888" y="11393377"/>
                  <a:pt x="8144104" y="11412406"/>
                </a:cubicBezTo>
                <a:cubicBezTo>
                  <a:pt x="8131660" y="11439485"/>
                  <a:pt x="8136052" y="11459977"/>
                  <a:pt x="8157280" y="11481201"/>
                </a:cubicBezTo>
                <a:cubicBezTo>
                  <a:pt x="8190219" y="11513403"/>
                  <a:pt x="8203395" y="11517794"/>
                  <a:pt x="8244386" y="11496570"/>
                </a:cubicBezTo>
                <a:cubicBezTo>
                  <a:pt x="8270738" y="11483396"/>
                  <a:pt x="8297822" y="11473882"/>
                  <a:pt x="8326369" y="11467295"/>
                </a:cubicBezTo>
                <a:cubicBezTo>
                  <a:pt x="8362237" y="11458513"/>
                  <a:pt x="8397372" y="11445339"/>
                  <a:pt x="8433239" y="11438021"/>
                </a:cubicBezTo>
                <a:cubicBezTo>
                  <a:pt x="8485942" y="11427043"/>
                  <a:pt x="8540110" y="11420456"/>
                  <a:pt x="8593545" y="11409478"/>
                </a:cubicBezTo>
                <a:cubicBezTo>
                  <a:pt x="8643320" y="11399964"/>
                  <a:pt x="8694559" y="11393377"/>
                  <a:pt x="8740674" y="11374349"/>
                </a:cubicBezTo>
                <a:cubicBezTo>
                  <a:pt x="8786790" y="11355321"/>
                  <a:pt x="8832905" y="11345806"/>
                  <a:pt x="8880484" y="11337756"/>
                </a:cubicBezTo>
                <a:cubicBezTo>
                  <a:pt x="8944167" y="11327510"/>
                  <a:pt x="9006386" y="11315068"/>
                  <a:pt x="9070069" y="11305554"/>
                </a:cubicBezTo>
                <a:cubicBezTo>
                  <a:pt x="9094957" y="11301894"/>
                  <a:pt x="9119112" y="11296771"/>
                  <a:pt x="9142536" y="11286525"/>
                </a:cubicBezTo>
                <a:cubicBezTo>
                  <a:pt x="9172548" y="11273352"/>
                  <a:pt x="9205487" y="11265301"/>
                  <a:pt x="9236963" y="11256519"/>
                </a:cubicBezTo>
                <a:cubicBezTo>
                  <a:pt x="9277954" y="11245541"/>
                  <a:pt x="9320409" y="11238222"/>
                  <a:pt x="9357741" y="11214803"/>
                </a:cubicBezTo>
                <a:cubicBezTo>
                  <a:pt x="9368720" y="11208216"/>
                  <a:pt x="9383360" y="11207484"/>
                  <a:pt x="9395804" y="11203825"/>
                </a:cubicBezTo>
                <a:cubicBezTo>
                  <a:pt x="9411176" y="11199434"/>
                  <a:pt x="9427280" y="11197238"/>
                  <a:pt x="9439723" y="11189188"/>
                </a:cubicBezTo>
                <a:cubicBezTo>
                  <a:pt x="9467539" y="11171623"/>
                  <a:pt x="9496818" y="11154790"/>
                  <a:pt x="9518778" y="11130639"/>
                </a:cubicBezTo>
                <a:cubicBezTo>
                  <a:pt x="9546594" y="11099901"/>
                  <a:pt x="9580265" y="11092582"/>
                  <a:pt x="9617597" y="11091118"/>
                </a:cubicBezTo>
                <a:cubicBezTo>
                  <a:pt x="9650536" y="11088923"/>
                  <a:pt x="9682744" y="11087459"/>
                  <a:pt x="9714951" y="11077213"/>
                </a:cubicBezTo>
                <a:cubicBezTo>
                  <a:pt x="9736911" y="11069894"/>
                  <a:pt x="9758138" y="11061112"/>
                  <a:pt x="9777902" y="11047938"/>
                </a:cubicBezTo>
                <a:cubicBezTo>
                  <a:pt x="9802790" y="11030374"/>
                  <a:pt x="9830605" y="11017932"/>
                  <a:pt x="9864277" y="11023055"/>
                </a:cubicBezTo>
                <a:cubicBezTo>
                  <a:pt x="9883308" y="11025251"/>
                  <a:pt x="9903072" y="11019396"/>
                  <a:pt x="9922104" y="11016468"/>
                </a:cubicBezTo>
                <a:cubicBezTo>
                  <a:pt x="9949187" y="11012809"/>
                  <a:pt x="9976271" y="11009150"/>
                  <a:pt x="10002622" y="11004758"/>
                </a:cubicBezTo>
                <a:cubicBezTo>
                  <a:pt x="10058254" y="10995244"/>
                  <a:pt x="10114617" y="10988657"/>
                  <a:pt x="10165856" y="10965238"/>
                </a:cubicBezTo>
                <a:cubicBezTo>
                  <a:pt x="10217095" y="10942550"/>
                  <a:pt x="10271262" y="10924985"/>
                  <a:pt x="10319573" y="10894979"/>
                </a:cubicBezTo>
                <a:cubicBezTo>
                  <a:pt x="10345193" y="10878878"/>
                  <a:pt x="10380329" y="10883269"/>
                  <a:pt x="10407412" y="10865705"/>
                </a:cubicBezTo>
                <a:cubicBezTo>
                  <a:pt x="10458651" y="10867168"/>
                  <a:pt x="10499643" y="10837162"/>
                  <a:pt x="10545758" y="10822525"/>
                </a:cubicBezTo>
                <a:cubicBezTo>
                  <a:pt x="10596997" y="10805692"/>
                  <a:pt x="10648968" y="10791787"/>
                  <a:pt x="10702403" y="10780809"/>
                </a:cubicBezTo>
                <a:cubicBezTo>
                  <a:pt x="10746323" y="10772026"/>
                  <a:pt x="10788778" y="10757389"/>
                  <a:pt x="10831965" y="10744947"/>
                </a:cubicBezTo>
                <a:cubicBezTo>
                  <a:pt x="10839285" y="10743484"/>
                  <a:pt x="10845873" y="10737629"/>
                  <a:pt x="10853193" y="10736897"/>
                </a:cubicBezTo>
                <a:cubicBezTo>
                  <a:pt x="10927856" y="10734701"/>
                  <a:pt x="10995199" y="10696645"/>
                  <a:pt x="11069862" y="10692985"/>
                </a:cubicBezTo>
                <a:cubicBezTo>
                  <a:pt x="11083037" y="10692253"/>
                  <a:pt x="11096945" y="10688594"/>
                  <a:pt x="11110121" y="10688594"/>
                </a:cubicBezTo>
                <a:cubicBezTo>
                  <a:pt x="11138669" y="10689326"/>
                  <a:pt x="11162824" y="10680543"/>
                  <a:pt x="11188444" y="10668102"/>
                </a:cubicBezTo>
                <a:cubicBezTo>
                  <a:pt x="11227971" y="10647610"/>
                  <a:pt x="11271159" y="10638095"/>
                  <a:pt x="11318738" y="10651269"/>
                </a:cubicBezTo>
                <a:cubicBezTo>
                  <a:pt x="11331182" y="10644682"/>
                  <a:pt x="11344357" y="10637364"/>
                  <a:pt x="11358265" y="10630045"/>
                </a:cubicBezTo>
                <a:cubicBezTo>
                  <a:pt x="11364853" y="10626386"/>
                  <a:pt x="11371441" y="10621262"/>
                  <a:pt x="11378761" y="10619799"/>
                </a:cubicBezTo>
                <a:cubicBezTo>
                  <a:pt x="11425608" y="10613944"/>
                  <a:pt x="11471723" y="10604430"/>
                  <a:pt x="11517839" y="10602966"/>
                </a:cubicBezTo>
                <a:cubicBezTo>
                  <a:pt x="11568346" y="10601502"/>
                  <a:pt x="11614461" y="10586133"/>
                  <a:pt x="11657648" y="10566373"/>
                </a:cubicBezTo>
                <a:cubicBezTo>
                  <a:pt x="11724991" y="10534903"/>
                  <a:pt x="11791602" y="10504897"/>
                  <a:pt x="11864069" y="10485868"/>
                </a:cubicBezTo>
                <a:cubicBezTo>
                  <a:pt x="11901401" y="10476354"/>
                  <a:pt x="11938732" y="10465376"/>
                  <a:pt x="11976795" y="10457325"/>
                </a:cubicBezTo>
                <a:cubicBezTo>
                  <a:pt x="11998023" y="10452934"/>
                  <a:pt x="12016323" y="10445616"/>
                  <a:pt x="12033890" y="10430978"/>
                </a:cubicBezTo>
                <a:cubicBezTo>
                  <a:pt x="12047798" y="10419269"/>
                  <a:pt x="12066830" y="10410486"/>
                  <a:pt x="12085130" y="10405363"/>
                </a:cubicBezTo>
                <a:cubicBezTo>
                  <a:pt x="12120265" y="10395849"/>
                  <a:pt x="12153205" y="10374625"/>
                  <a:pt x="12192000" y="10382676"/>
                </a:cubicBezTo>
                <a:cubicBezTo>
                  <a:pt x="12192000" y="13008597"/>
                  <a:pt x="12192000" y="15635250"/>
                  <a:pt x="12192000" y="18262636"/>
                </a:cubicBezTo>
                <a:cubicBezTo>
                  <a:pt x="8128000" y="18262636"/>
                  <a:pt x="4064000" y="18262636"/>
                  <a:pt x="0" y="18262636"/>
                </a:cubicBezTo>
                <a:cubicBezTo>
                  <a:pt x="0" y="16596185"/>
                  <a:pt x="0" y="14929735"/>
                  <a:pt x="0" y="13263285"/>
                </a:cubicBezTo>
                <a:cubicBezTo>
                  <a:pt x="10980" y="13250843"/>
                  <a:pt x="21960" y="13237670"/>
                  <a:pt x="35868" y="13221569"/>
                </a:cubicBezTo>
                <a:cubicBezTo>
                  <a:pt x="40992" y="13239133"/>
                  <a:pt x="45383" y="13253771"/>
                  <a:pt x="49775" y="13269140"/>
                </a:cubicBezTo>
                <a:cubicBezTo>
                  <a:pt x="93695" y="13273531"/>
                  <a:pt x="135418" y="13276458"/>
                  <a:pt x="175678" y="13254503"/>
                </a:cubicBezTo>
                <a:cubicBezTo>
                  <a:pt x="193977" y="13244988"/>
                  <a:pt x="215937" y="13242793"/>
                  <a:pt x="237896" y="13245720"/>
                </a:cubicBezTo>
                <a:cubicBezTo>
                  <a:pt x="268640" y="13250111"/>
                  <a:pt x="300847" y="13254503"/>
                  <a:pt x="327931" y="13233279"/>
                </a:cubicBezTo>
                <a:cubicBezTo>
                  <a:pt x="330859" y="13231083"/>
                  <a:pt x="335251" y="13229619"/>
                  <a:pt x="338911" y="13230351"/>
                </a:cubicBezTo>
                <a:cubicBezTo>
                  <a:pt x="436997" y="13237670"/>
                  <a:pt x="531424" y="13207663"/>
                  <a:pt x="628046" y="13200345"/>
                </a:cubicBezTo>
                <a:cubicBezTo>
                  <a:pt x="670502" y="13196685"/>
                  <a:pt x="712225" y="13184976"/>
                  <a:pt x="753948" y="13176925"/>
                </a:cubicBezTo>
                <a:cubicBezTo>
                  <a:pt x="830807" y="13163020"/>
                  <a:pt x="906934" y="13149114"/>
                  <a:pt x="983061" y="13133745"/>
                </a:cubicBezTo>
                <a:cubicBezTo>
                  <a:pt x="1019660" y="13126427"/>
                  <a:pt x="1054796" y="13114717"/>
                  <a:pt x="1090663" y="13106666"/>
                </a:cubicBezTo>
                <a:cubicBezTo>
                  <a:pt x="1117015" y="13100080"/>
                  <a:pt x="1143366" y="13092029"/>
                  <a:pt x="1169718" y="13089834"/>
                </a:cubicBezTo>
                <a:cubicBezTo>
                  <a:pt x="1207049" y="13087638"/>
                  <a:pt x="1242185" y="13079588"/>
                  <a:pt x="1278052" y="13069341"/>
                </a:cubicBezTo>
                <a:cubicBezTo>
                  <a:pt x="1283176" y="13067146"/>
                  <a:pt x="1290496" y="13063487"/>
                  <a:pt x="1294156" y="13065682"/>
                </a:cubicBezTo>
                <a:cubicBezTo>
                  <a:pt x="1320508" y="13079588"/>
                  <a:pt x="1343199" y="13062755"/>
                  <a:pt x="1367355" y="13059095"/>
                </a:cubicBezTo>
                <a:cubicBezTo>
                  <a:pt x="1411274" y="13051777"/>
                  <a:pt x="1455925" y="13047386"/>
                  <a:pt x="1500577" y="13042263"/>
                </a:cubicBezTo>
                <a:cubicBezTo>
                  <a:pt x="1537176" y="13038603"/>
                  <a:pt x="1574508" y="13034944"/>
                  <a:pt x="1611107" y="13031285"/>
                </a:cubicBezTo>
                <a:cubicBezTo>
                  <a:pt x="1624283" y="13030553"/>
                  <a:pt x="1638190" y="13026893"/>
                  <a:pt x="1651366" y="13027625"/>
                </a:cubicBezTo>
                <a:cubicBezTo>
                  <a:pt x="1709193" y="13029821"/>
                  <a:pt x="1761897" y="13007865"/>
                  <a:pt x="1816796" y="12995423"/>
                </a:cubicBezTo>
                <a:cubicBezTo>
                  <a:pt x="1845343" y="12989569"/>
                  <a:pt x="1873891" y="12982982"/>
                  <a:pt x="1902438" y="12974931"/>
                </a:cubicBezTo>
                <a:cubicBezTo>
                  <a:pt x="1936842" y="12964685"/>
                  <a:pt x="1970513" y="12952244"/>
                  <a:pt x="2007113" y="12947852"/>
                </a:cubicBezTo>
                <a:cubicBezTo>
                  <a:pt x="2043712" y="12943461"/>
                  <a:pt x="2079580" y="12931751"/>
                  <a:pt x="2115447" y="12922969"/>
                </a:cubicBezTo>
                <a:cubicBezTo>
                  <a:pt x="2169614" y="12909796"/>
                  <a:pt x="2224513" y="12895890"/>
                  <a:pt x="2279412" y="12884180"/>
                </a:cubicBezTo>
                <a:cubicBezTo>
                  <a:pt x="2313816" y="12876130"/>
                  <a:pt x="2348219" y="12868811"/>
                  <a:pt x="2383355" y="12868079"/>
                </a:cubicBezTo>
                <a:cubicBezTo>
                  <a:pt x="2410438" y="12866616"/>
                  <a:pt x="2433862" y="12851247"/>
                  <a:pt x="2463142" y="12857101"/>
                </a:cubicBezTo>
                <a:cubicBezTo>
                  <a:pt x="2486565" y="12861493"/>
                  <a:pt x="2512917" y="12852710"/>
                  <a:pt x="2537804" y="12850515"/>
                </a:cubicBezTo>
                <a:cubicBezTo>
                  <a:pt x="2560496" y="12849051"/>
                  <a:pt x="2572940" y="12842464"/>
                  <a:pt x="2576600" y="12816849"/>
                </a:cubicBezTo>
                <a:cubicBezTo>
                  <a:pt x="2580260" y="12793429"/>
                  <a:pt x="2598559" y="12787575"/>
                  <a:pt x="2612467" y="12805139"/>
                </a:cubicBezTo>
                <a:cubicBezTo>
                  <a:pt x="2626375" y="12822704"/>
                  <a:pt x="2641015" y="12824168"/>
                  <a:pt x="2659314" y="12820508"/>
                </a:cubicBezTo>
                <a:cubicBezTo>
                  <a:pt x="2687862" y="12813922"/>
                  <a:pt x="2716410" y="12808799"/>
                  <a:pt x="2744957" y="12802212"/>
                </a:cubicBezTo>
                <a:cubicBezTo>
                  <a:pt x="2799856" y="12789770"/>
                  <a:pt x="2854755" y="12776597"/>
                  <a:pt x="2909655" y="12764887"/>
                </a:cubicBezTo>
                <a:cubicBezTo>
                  <a:pt x="2921366" y="12761959"/>
                  <a:pt x="2933078" y="12761959"/>
                  <a:pt x="2944790" y="12761228"/>
                </a:cubicBezTo>
                <a:cubicBezTo>
                  <a:pt x="2956502" y="12759764"/>
                  <a:pt x="2970409" y="12762691"/>
                  <a:pt x="2979193" y="12756836"/>
                </a:cubicBezTo>
                <a:cubicBezTo>
                  <a:pt x="3012133" y="12735612"/>
                  <a:pt x="3050928" y="12740004"/>
                  <a:pt x="3086064" y="12731221"/>
                </a:cubicBezTo>
                <a:cubicBezTo>
                  <a:pt x="3129983" y="12720975"/>
                  <a:pt x="3173170" y="12710729"/>
                  <a:pt x="3216358" y="12699751"/>
                </a:cubicBezTo>
                <a:cubicBezTo>
                  <a:pt x="3233925" y="12695360"/>
                  <a:pt x="3250761" y="12690969"/>
                  <a:pt x="3269061" y="12685846"/>
                </a:cubicBezTo>
                <a:cubicBezTo>
                  <a:pt x="3275649" y="12672672"/>
                  <a:pt x="3283700" y="12658035"/>
                  <a:pt x="3293949" y="12636811"/>
                </a:cubicBezTo>
                <a:cubicBezTo>
                  <a:pt x="3305660" y="12653644"/>
                  <a:pt x="3313712" y="12665354"/>
                  <a:pt x="3321764" y="12677063"/>
                </a:cubicBezTo>
                <a:cubicBezTo>
                  <a:pt x="3372271" y="12668281"/>
                  <a:pt x="3420583" y="12655839"/>
                  <a:pt x="3463038" y="12625833"/>
                </a:cubicBezTo>
                <a:cubicBezTo>
                  <a:pt x="3476946" y="12616319"/>
                  <a:pt x="3495977" y="12614855"/>
                  <a:pt x="3512081" y="12609000"/>
                </a:cubicBezTo>
                <a:cubicBezTo>
                  <a:pt x="3534041" y="12601682"/>
                  <a:pt x="3553804" y="12595095"/>
                  <a:pt x="3564784" y="12569480"/>
                </a:cubicBezTo>
                <a:cubicBezTo>
                  <a:pt x="3572104" y="12551915"/>
                  <a:pt x="3593332" y="12536546"/>
                  <a:pt x="3611631" y="12529227"/>
                </a:cubicBezTo>
                <a:cubicBezTo>
                  <a:pt x="3644571" y="12514590"/>
                  <a:pt x="3652623" y="12491170"/>
                  <a:pt x="3651159" y="12458968"/>
                </a:cubicBezTo>
                <a:cubicBezTo>
                  <a:pt x="3650427" y="12426035"/>
                  <a:pt x="3650427" y="12393101"/>
                  <a:pt x="3651159" y="12359435"/>
                </a:cubicBezTo>
                <a:cubicBezTo>
                  <a:pt x="3652623" y="12316255"/>
                  <a:pt x="3661407" y="12306009"/>
                  <a:pt x="3703130" y="12294300"/>
                </a:cubicBezTo>
                <a:cubicBezTo>
                  <a:pt x="3784381" y="12273075"/>
                  <a:pt x="3864900" y="12250388"/>
                  <a:pt x="3946882" y="12232823"/>
                </a:cubicBezTo>
                <a:cubicBezTo>
                  <a:pt x="3987142" y="12224773"/>
                  <a:pt x="4001049" y="12191839"/>
                  <a:pt x="4025205" y="12167687"/>
                </a:cubicBezTo>
                <a:cubicBezTo>
                  <a:pt x="4030329" y="12162564"/>
                  <a:pt x="4029597" y="12149391"/>
                  <a:pt x="4029597" y="12139877"/>
                </a:cubicBezTo>
                <a:cubicBezTo>
                  <a:pt x="4030329" y="12103284"/>
                  <a:pt x="4020081" y="12069618"/>
                  <a:pt x="3996657" y="12024974"/>
                </a:cubicBezTo>
                <a:cubicBezTo>
                  <a:pt x="3957130" y="12020583"/>
                  <a:pt x="3914675" y="12013264"/>
                  <a:pt x="3872219" y="12011801"/>
                </a:cubicBezTo>
                <a:cubicBezTo>
                  <a:pt x="3844404" y="12010337"/>
                  <a:pt x="3826836" y="11996432"/>
                  <a:pt x="3818784" y="11974476"/>
                </a:cubicBezTo>
                <a:cubicBezTo>
                  <a:pt x="3811464" y="11953252"/>
                  <a:pt x="3810732" y="11927637"/>
                  <a:pt x="3828300" y="11908608"/>
                </a:cubicBezTo>
                <a:cubicBezTo>
                  <a:pt x="3845868" y="11889580"/>
                  <a:pt x="3864168" y="11872015"/>
                  <a:pt x="3881003" y="11853719"/>
                </a:cubicBezTo>
                <a:cubicBezTo>
                  <a:pt x="3897107" y="11836886"/>
                  <a:pt x="3912479" y="11819321"/>
                  <a:pt x="3927850" y="11801025"/>
                </a:cubicBezTo>
                <a:cubicBezTo>
                  <a:pt x="3935902" y="11790778"/>
                  <a:pt x="3936634" y="11779800"/>
                  <a:pt x="3927119" y="11769554"/>
                </a:cubicBezTo>
                <a:cubicBezTo>
                  <a:pt x="3917603" y="11760772"/>
                  <a:pt x="3900035" y="11761504"/>
                  <a:pt x="3890519" y="11772482"/>
                </a:cubicBezTo>
                <a:cubicBezTo>
                  <a:pt x="3882467" y="11781264"/>
                  <a:pt x="3877343" y="11792242"/>
                  <a:pt x="3869291" y="11800293"/>
                </a:cubicBezTo>
                <a:cubicBezTo>
                  <a:pt x="3839280" y="11826640"/>
                  <a:pt x="3796093" y="11814198"/>
                  <a:pt x="3785113" y="11776873"/>
                </a:cubicBezTo>
                <a:cubicBezTo>
                  <a:pt x="3783649" y="11771018"/>
                  <a:pt x="3781453" y="11763700"/>
                  <a:pt x="3783649" y="11759308"/>
                </a:cubicBezTo>
                <a:cubicBezTo>
                  <a:pt x="3801948" y="11721983"/>
                  <a:pt x="3810000" y="11677340"/>
                  <a:pt x="3848796" y="11651725"/>
                </a:cubicBezTo>
                <a:cubicBezTo>
                  <a:pt x="3918335" y="11604885"/>
                  <a:pt x="3979090" y="11547068"/>
                  <a:pt x="4044237" y="11495106"/>
                </a:cubicBezTo>
                <a:cubicBezTo>
                  <a:pt x="4051557" y="11489251"/>
                  <a:pt x="4057412" y="11481201"/>
                  <a:pt x="4064000" y="11473882"/>
                </a:cubicBezTo>
                <a:cubicBezTo>
                  <a:pt x="4076444" y="11461440"/>
                  <a:pt x="4086692" y="11446803"/>
                  <a:pt x="4100600" y="11435825"/>
                </a:cubicBezTo>
                <a:cubicBezTo>
                  <a:pt x="4137199" y="11407283"/>
                  <a:pt x="4173067" y="11378008"/>
                  <a:pt x="4206738" y="11345074"/>
                </a:cubicBezTo>
                <a:cubicBezTo>
                  <a:pt x="4240409" y="11312872"/>
                  <a:pt x="4279937" y="11287257"/>
                  <a:pt x="4316536" y="11257251"/>
                </a:cubicBezTo>
                <a:cubicBezTo>
                  <a:pt x="4362652" y="11219194"/>
                  <a:pt x="4408035" y="11180405"/>
                  <a:pt x="4454150" y="11141617"/>
                </a:cubicBezTo>
                <a:cubicBezTo>
                  <a:pt x="4530277" y="11077945"/>
                  <a:pt x="4605672" y="11014273"/>
                  <a:pt x="4681799" y="10949869"/>
                </a:cubicBezTo>
                <a:cubicBezTo>
                  <a:pt x="4702294" y="10932304"/>
                  <a:pt x="4721326" y="10912544"/>
                  <a:pt x="4741822" y="10892784"/>
                </a:cubicBezTo>
                <a:cubicBezTo>
                  <a:pt x="4735966" y="10881806"/>
                  <a:pt x="4730842" y="10871560"/>
                  <a:pt x="4725718" y="10862045"/>
                </a:cubicBezTo>
                <a:cubicBezTo>
                  <a:pt x="4727182" y="10858386"/>
                  <a:pt x="4727182" y="10853995"/>
                  <a:pt x="4730110" y="10851799"/>
                </a:cubicBezTo>
                <a:cubicBezTo>
                  <a:pt x="4761586" y="10829111"/>
                  <a:pt x="4794525" y="10807156"/>
                  <a:pt x="4836980" y="10815206"/>
                </a:cubicBezTo>
                <a:cubicBezTo>
                  <a:pt x="4844300" y="10816670"/>
                  <a:pt x="4853084" y="10814474"/>
                  <a:pt x="4858940" y="10810083"/>
                </a:cubicBezTo>
                <a:cubicBezTo>
                  <a:pt x="4893343" y="10787395"/>
                  <a:pt x="4930675" y="10765439"/>
                  <a:pt x="4950438" y="10729578"/>
                </a:cubicBezTo>
                <a:cubicBezTo>
                  <a:pt x="4969470" y="10693717"/>
                  <a:pt x="5001678" y="10678348"/>
                  <a:pt x="5032421" y="10660051"/>
                </a:cubicBezTo>
                <a:cubicBezTo>
                  <a:pt x="5071948" y="10635900"/>
                  <a:pt x="5113672" y="10616140"/>
                  <a:pt x="5129775" y="10566373"/>
                </a:cubicBezTo>
                <a:cubicBezTo>
                  <a:pt x="5134167" y="10553199"/>
                  <a:pt x="5145147" y="10535635"/>
                  <a:pt x="5156859" y="10531244"/>
                </a:cubicBezTo>
                <a:cubicBezTo>
                  <a:pt x="5189799" y="10520266"/>
                  <a:pt x="5186871" y="10494651"/>
                  <a:pt x="5189067" y="10470499"/>
                </a:cubicBezTo>
                <a:cubicBezTo>
                  <a:pt x="5215418" y="10460985"/>
                  <a:pt x="5218347" y="10460985"/>
                  <a:pt x="5245430" y="10469767"/>
                </a:cubicBezTo>
                <a:cubicBezTo>
                  <a:pt x="5253482" y="10463180"/>
                  <a:pt x="5262265" y="10455862"/>
                  <a:pt x="5270317" y="10447811"/>
                </a:cubicBezTo>
                <a:cubicBezTo>
                  <a:pt x="5284225" y="10433906"/>
                  <a:pt x="5301061" y="10428051"/>
                  <a:pt x="5318628" y="10432442"/>
                </a:cubicBezTo>
                <a:cubicBezTo>
                  <a:pt x="5361084" y="10442688"/>
                  <a:pt x="5404271" y="10437565"/>
                  <a:pt x="5446726" y="10438297"/>
                </a:cubicBezTo>
                <a:cubicBezTo>
                  <a:pt x="5493574" y="10439029"/>
                  <a:pt x="5540421" y="10439029"/>
                  <a:pt x="5587268" y="10438297"/>
                </a:cubicBezTo>
                <a:cubicBezTo>
                  <a:pt x="5602640" y="10438297"/>
                  <a:pt x="5618012" y="10436833"/>
                  <a:pt x="5632652" y="10436101"/>
                </a:cubicBezTo>
                <a:cubicBezTo>
                  <a:pt x="5653879" y="10403168"/>
                  <a:pt x="5632652" y="10369502"/>
                  <a:pt x="5639239" y="10335105"/>
                </a:cubicBezTo>
                <a:cubicBezTo>
                  <a:pt x="5648023" y="10331445"/>
                  <a:pt x="5656075" y="10327054"/>
                  <a:pt x="5665591" y="10324859"/>
                </a:cubicBezTo>
                <a:cubicBezTo>
                  <a:pt x="5679499" y="10321931"/>
                  <a:pt x="5689015" y="10315344"/>
                  <a:pt x="5697799" y="10302902"/>
                </a:cubicBezTo>
                <a:cubicBezTo>
                  <a:pt x="5709877" y="10285704"/>
                  <a:pt x="5722869" y="10277470"/>
                  <a:pt x="5735771" y="10277928"/>
                </a:cubicBezTo>
                <a:close/>
                <a:moveTo>
                  <a:pt x="0" y="0"/>
                </a:moveTo>
                <a:cubicBezTo>
                  <a:pt x="4064000" y="0"/>
                  <a:pt x="8128000" y="0"/>
                  <a:pt x="12192000" y="0"/>
                </a:cubicBezTo>
                <a:cubicBezTo>
                  <a:pt x="12192000" y="1502158"/>
                  <a:pt x="12192000" y="3004316"/>
                  <a:pt x="12192000" y="4506474"/>
                </a:cubicBezTo>
                <a:cubicBezTo>
                  <a:pt x="12180288" y="4504279"/>
                  <a:pt x="12169308" y="4501352"/>
                  <a:pt x="12157597" y="4501352"/>
                </a:cubicBezTo>
                <a:cubicBezTo>
                  <a:pt x="12134173" y="4500621"/>
                  <a:pt x="12110749" y="4500621"/>
                  <a:pt x="12087326" y="4500621"/>
                </a:cubicBezTo>
                <a:cubicBezTo>
                  <a:pt x="8093597" y="4500621"/>
                  <a:pt x="4099136" y="4500621"/>
                  <a:pt x="104675" y="4500621"/>
                </a:cubicBezTo>
                <a:cubicBezTo>
                  <a:pt x="69539" y="4500621"/>
                  <a:pt x="35136" y="4496962"/>
                  <a:pt x="0" y="4494767"/>
                </a:cubicBezTo>
                <a:cubicBezTo>
                  <a:pt x="0" y="2996999"/>
                  <a:pt x="0" y="1498499"/>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9050" y="0"/>
            <a:ext cx="122110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Tree>
    <p:extLst>
      <p:ext uri="{BB962C8B-B14F-4D97-AF65-F5344CB8AC3E}">
        <p14:creationId xmlns:p14="http://schemas.microsoft.com/office/powerpoint/2010/main" val="2553012996"/>
      </p:ext>
    </p:extLst>
  </p:cSld>
  <p:clrMapOvr>
    <a:masterClrMapping/>
  </p:clrMapOvr>
  <p:transition spd="slow">
    <p:push dir="u"/>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5_Custom 19_Push from bottom">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54633A1-9528-4DE7-91AA-3E09BA56B6B1}"/>
              </a:ext>
            </a:extLst>
          </p:cNvPr>
          <p:cNvSpPr>
            <a:spLocks noGrp="1"/>
          </p:cNvSpPr>
          <p:nvPr>
            <p:ph type="pic" sz="quarter" idx="14"/>
          </p:nvPr>
        </p:nvSpPr>
        <p:spPr>
          <a:xfrm>
            <a:off x="0" y="-15635356"/>
            <a:ext cx="12192000" cy="18262636"/>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9050" y="-6858000"/>
            <a:ext cx="122110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
        <p:nvSpPr>
          <p:cNvPr id="5" name="Picture Placeholder 4">
            <a:extLst>
              <a:ext uri="{FF2B5EF4-FFF2-40B4-BE49-F238E27FC236}">
                <a16:creationId xmlns:a16="http://schemas.microsoft.com/office/drawing/2014/main" id="{2203A5FA-E1CA-416A-92A3-94BDDD0970AA}"/>
              </a:ext>
            </a:extLst>
          </p:cNvPr>
          <p:cNvSpPr>
            <a:spLocks noGrp="1"/>
          </p:cNvSpPr>
          <p:nvPr>
            <p:ph type="pic" sz="quarter" idx="15"/>
          </p:nvPr>
        </p:nvSpPr>
        <p:spPr>
          <a:xfrm>
            <a:off x="1610852" y="1390231"/>
            <a:ext cx="3294977" cy="4077538"/>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85527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6_Custom 19_Push from bottom">
    <p:spTree>
      <p:nvGrpSpPr>
        <p:cNvPr id="1" name=""/>
        <p:cNvGrpSpPr/>
        <p:nvPr/>
      </p:nvGrpSpPr>
      <p:grpSpPr>
        <a:xfrm>
          <a:off x="0" y="0"/>
          <a:ext cx="0" cy="0"/>
          <a:chOff x="0" y="0"/>
          <a:chExt cx="0" cy="0"/>
        </a:xfrm>
      </p:grpSpPr>
      <p:sp>
        <p:nvSpPr>
          <p:cNvPr id="9" name="Rectangle 8" hidden="1">
            <a:extLst>
              <a:ext uri="{FF2B5EF4-FFF2-40B4-BE49-F238E27FC236}">
                <a16:creationId xmlns:a16="http://schemas.microsoft.com/office/drawing/2014/main" id="{FC5E0155-97F4-482B-BA5E-E7C9F8BCDDF0}"/>
              </a:ext>
            </a:extLst>
          </p:cNvPr>
          <p:cNvSpPr/>
          <p:nvPr userDrawn="1"/>
        </p:nvSpPr>
        <p:spPr>
          <a:xfrm>
            <a:off x="0" y="0"/>
            <a:ext cx="122110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
        <p:nvSpPr>
          <p:cNvPr id="68" name="Picture Placeholder 67">
            <a:extLst>
              <a:ext uri="{FF2B5EF4-FFF2-40B4-BE49-F238E27FC236}">
                <a16:creationId xmlns:a16="http://schemas.microsoft.com/office/drawing/2014/main" id="{CAB530E9-FCEB-4E24-B9D2-B3CE6A1A493B}"/>
              </a:ext>
            </a:extLst>
          </p:cNvPr>
          <p:cNvSpPr>
            <a:spLocks noGrp="1"/>
          </p:cNvSpPr>
          <p:nvPr>
            <p:ph type="pic" sz="quarter" idx="13"/>
          </p:nvPr>
        </p:nvSpPr>
        <p:spPr>
          <a:xfrm>
            <a:off x="-1" y="-1211263"/>
            <a:ext cx="12193588" cy="18259423"/>
          </a:xfrm>
          <a:custGeom>
            <a:avLst/>
            <a:gdLst>
              <a:gd name="connsiteX0" fmla="*/ 0 w 12193588"/>
              <a:gd name="connsiteY0" fmla="*/ 0 h 18259423"/>
              <a:gd name="connsiteX1" fmla="*/ 12193588 w 12193588"/>
              <a:gd name="connsiteY1" fmla="*/ 0 h 18259423"/>
              <a:gd name="connsiteX2" fmla="*/ 12193588 w 12193588"/>
              <a:gd name="connsiteY2" fmla="*/ 18259423 h 18259423"/>
              <a:gd name="connsiteX3" fmla="*/ 0 w 12193588"/>
              <a:gd name="connsiteY3" fmla="*/ 18259423 h 18259423"/>
            </a:gdLst>
            <a:ahLst/>
            <a:cxnLst>
              <a:cxn ang="0">
                <a:pos x="connsiteX0" y="connsiteY0"/>
              </a:cxn>
              <a:cxn ang="0">
                <a:pos x="connsiteX1" y="connsiteY1"/>
              </a:cxn>
              <a:cxn ang="0">
                <a:pos x="connsiteX2" y="connsiteY2"/>
              </a:cxn>
              <a:cxn ang="0">
                <a:pos x="connsiteX3" y="connsiteY3"/>
              </a:cxn>
            </a:cxnLst>
            <a:rect l="l" t="t" r="r" b="b"/>
            <a:pathLst>
              <a:path w="12193588" h="18259423">
                <a:moveTo>
                  <a:pt x="0" y="0"/>
                </a:moveTo>
                <a:lnTo>
                  <a:pt x="12193588" y="0"/>
                </a:lnTo>
                <a:lnTo>
                  <a:pt x="12193588" y="18259423"/>
                </a:lnTo>
                <a:lnTo>
                  <a:pt x="0" y="1825942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7" name="Picture Placeholder 66">
            <a:extLst>
              <a:ext uri="{FF2B5EF4-FFF2-40B4-BE49-F238E27FC236}">
                <a16:creationId xmlns:a16="http://schemas.microsoft.com/office/drawing/2014/main" id="{C8A7C6E9-E772-4A7C-AA64-6D18F1054B8A}"/>
              </a:ext>
            </a:extLst>
          </p:cNvPr>
          <p:cNvSpPr>
            <a:spLocks noGrp="1"/>
          </p:cNvSpPr>
          <p:nvPr>
            <p:ph type="pic" sz="quarter" idx="14"/>
          </p:nvPr>
        </p:nvSpPr>
        <p:spPr>
          <a:xfrm>
            <a:off x="-1588" y="-1211263"/>
            <a:ext cx="12195175" cy="18259423"/>
          </a:xfrm>
          <a:custGeom>
            <a:avLst/>
            <a:gdLst>
              <a:gd name="connsiteX0" fmla="*/ 6296643 w 12195175"/>
              <a:gd name="connsiteY0" fmla="*/ 12671424 h 18259423"/>
              <a:gd name="connsiteX1" fmla="*/ 6284031 w 12195175"/>
              <a:gd name="connsiteY1" fmla="*/ 12763246 h 18259423"/>
              <a:gd name="connsiteX2" fmla="*/ 6285178 w 12195175"/>
              <a:gd name="connsiteY2" fmla="*/ 12900978 h 18259423"/>
              <a:gd name="connsiteX3" fmla="*/ 6300083 w 12195175"/>
              <a:gd name="connsiteY3" fmla="*/ 13054779 h 18259423"/>
              <a:gd name="connsiteX4" fmla="*/ 6300083 w 12195175"/>
              <a:gd name="connsiteY4" fmla="*/ 13353199 h 18259423"/>
              <a:gd name="connsiteX5" fmla="*/ 6300083 w 12195175"/>
              <a:gd name="connsiteY5" fmla="*/ 13397962 h 18259423"/>
              <a:gd name="connsiteX6" fmla="*/ 6311548 w 12195175"/>
              <a:gd name="connsiteY6" fmla="*/ 13404849 h 18259423"/>
              <a:gd name="connsiteX7" fmla="*/ 6371168 w 12195175"/>
              <a:gd name="connsiteY7" fmla="*/ 13356643 h 18259423"/>
              <a:gd name="connsiteX8" fmla="*/ 6454864 w 12195175"/>
              <a:gd name="connsiteY8" fmla="*/ 13302698 h 18259423"/>
              <a:gd name="connsiteX9" fmla="*/ 6508751 w 12195175"/>
              <a:gd name="connsiteY9" fmla="*/ 13280890 h 18259423"/>
              <a:gd name="connsiteX10" fmla="*/ 6508751 w 12195175"/>
              <a:gd name="connsiteY10" fmla="*/ 13201694 h 18259423"/>
              <a:gd name="connsiteX11" fmla="*/ 6447985 w 12195175"/>
              <a:gd name="connsiteY11" fmla="*/ 13135123 h 18259423"/>
              <a:gd name="connsiteX12" fmla="*/ 6412443 w 12195175"/>
              <a:gd name="connsiteY12" fmla="*/ 12970992 h 18259423"/>
              <a:gd name="connsiteX13" fmla="*/ 6316134 w 12195175"/>
              <a:gd name="connsiteY13" fmla="*/ 12698970 h 18259423"/>
              <a:gd name="connsiteX14" fmla="*/ 6296643 w 12195175"/>
              <a:gd name="connsiteY14" fmla="*/ 12671424 h 18259423"/>
              <a:gd name="connsiteX15" fmla="*/ 5127574 w 12195175"/>
              <a:gd name="connsiteY15" fmla="*/ 9880166 h 18259423"/>
              <a:gd name="connsiteX16" fmla="*/ 5106989 w 12195175"/>
              <a:gd name="connsiteY16" fmla="*/ 9901958 h 18259423"/>
              <a:gd name="connsiteX17" fmla="*/ 5149851 w 12195175"/>
              <a:gd name="connsiteY17" fmla="*/ 9893876 h 18259423"/>
              <a:gd name="connsiteX18" fmla="*/ 5127574 w 12195175"/>
              <a:gd name="connsiteY18" fmla="*/ 9880166 h 18259423"/>
              <a:gd name="connsiteX19" fmla="*/ 5024922 w 12195175"/>
              <a:gd name="connsiteY19" fmla="*/ 9814481 h 18259423"/>
              <a:gd name="connsiteX20" fmla="*/ 5004753 w 12195175"/>
              <a:gd name="connsiteY20" fmla="*/ 9821085 h 18259423"/>
              <a:gd name="connsiteX21" fmla="*/ 5005890 w 12195175"/>
              <a:gd name="connsiteY21" fmla="*/ 9879653 h 18259423"/>
              <a:gd name="connsiteX22" fmla="*/ 5052478 w 12195175"/>
              <a:gd name="connsiteY22" fmla="*/ 9918699 h 18259423"/>
              <a:gd name="connsiteX23" fmla="*/ 5091113 w 12195175"/>
              <a:gd name="connsiteY23" fmla="*/ 9894583 h 18259423"/>
              <a:gd name="connsiteX24" fmla="*/ 5043387 w 12195175"/>
              <a:gd name="connsiteY24" fmla="*/ 9826827 h 18259423"/>
              <a:gd name="connsiteX25" fmla="*/ 5024922 w 12195175"/>
              <a:gd name="connsiteY25" fmla="*/ 9814481 h 18259423"/>
              <a:gd name="connsiteX26" fmla="*/ 5159044 w 12195175"/>
              <a:gd name="connsiteY26" fmla="*/ 9180626 h 18259423"/>
              <a:gd name="connsiteX27" fmla="*/ 5208631 w 12195175"/>
              <a:gd name="connsiteY27" fmla="*/ 9182634 h 18259423"/>
              <a:gd name="connsiteX28" fmla="*/ 5249951 w 12195175"/>
              <a:gd name="connsiteY28" fmla="*/ 9199846 h 18259423"/>
              <a:gd name="connsiteX29" fmla="*/ 5367025 w 12195175"/>
              <a:gd name="connsiteY29" fmla="*/ 9268697 h 18259423"/>
              <a:gd name="connsiteX30" fmla="*/ 5493281 w 12195175"/>
              <a:gd name="connsiteY30" fmla="*/ 9363940 h 18259423"/>
              <a:gd name="connsiteX31" fmla="*/ 5575921 w 12195175"/>
              <a:gd name="connsiteY31" fmla="*/ 9443118 h 18259423"/>
              <a:gd name="connsiteX32" fmla="*/ 5616094 w 12195175"/>
              <a:gd name="connsiteY32" fmla="*/ 9438528 h 18259423"/>
              <a:gd name="connsiteX33" fmla="*/ 5710213 w 12195175"/>
              <a:gd name="connsiteY33" fmla="*/ 9344432 h 18259423"/>
              <a:gd name="connsiteX34" fmla="*/ 5771044 w 12195175"/>
              <a:gd name="connsiteY34" fmla="*/ 9308860 h 18259423"/>
              <a:gd name="connsiteX35" fmla="*/ 5815807 w 12195175"/>
              <a:gd name="connsiteY35" fmla="*/ 9287057 h 18259423"/>
              <a:gd name="connsiteX36" fmla="*/ 5914517 w 12195175"/>
              <a:gd name="connsiteY36" fmla="*/ 9315745 h 18259423"/>
              <a:gd name="connsiteX37" fmla="*/ 5970758 w 12195175"/>
              <a:gd name="connsiteY37" fmla="*/ 9358203 h 18259423"/>
              <a:gd name="connsiteX38" fmla="*/ 6111935 w 12195175"/>
              <a:gd name="connsiteY38" fmla="*/ 9441971 h 18259423"/>
              <a:gd name="connsiteX39" fmla="*/ 6261147 w 12195175"/>
              <a:gd name="connsiteY39" fmla="*/ 9591147 h 18259423"/>
              <a:gd name="connsiteX40" fmla="*/ 6309353 w 12195175"/>
              <a:gd name="connsiteY40" fmla="*/ 9631310 h 18259423"/>
              <a:gd name="connsiteX41" fmla="*/ 6480373 w 12195175"/>
              <a:gd name="connsiteY41" fmla="*/ 9760978 h 18259423"/>
              <a:gd name="connsiteX42" fmla="*/ 6501033 w 12195175"/>
              <a:gd name="connsiteY42" fmla="*/ 9817206 h 18259423"/>
              <a:gd name="connsiteX43" fmla="*/ 6518250 w 12195175"/>
              <a:gd name="connsiteY43" fmla="*/ 9871139 h 18259423"/>
              <a:gd name="connsiteX44" fmla="*/ 6573343 w 12195175"/>
              <a:gd name="connsiteY44" fmla="*/ 9926219 h 18259423"/>
              <a:gd name="connsiteX45" fmla="*/ 6612368 w 12195175"/>
              <a:gd name="connsiteY45" fmla="*/ 9997365 h 18259423"/>
              <a:gd name="connsiteX46" fmla="*/ 6643358 w 12195175"/>
              <a:gd name="connsiteY46" fmla="*/ 10078838 h 18259423"/>
              <a:gd name="connsiteX47" fmla="*/ 6691565 w 12195175"/>
              <a:gd name="connsiteY47" fmla="*/ 10180966 h 18259423"/>
              <a:gd name="connsiteX48" fmla="*/ 6704190 w 12195175"/>
              <a:gd name="connsiteY48" fmla="*/ 10232604 h 18259423"/>
              <a:gd name="connsiteX49" fmla="*/ 6723702 w 12195175"/>
              <a:gd name="connsiteY49" fmla="*/ 10354240 h 18259423"/>
              <a:gd name="connsiteX50" fmla="*/ 6771909 w 12195175"/>
              <a:gd name="connsiteY50" fmla="*/ 10494236 h 18259423"/>
              <a:gd name="connsiteX51" fmla="*/ 6773057 w 12195175"/>
              <a:gd name="connsiteY51" fmla="*/ 10520629 h 18259423"/>
              <a:gd name="connsiteX52" fmla="*/ 6777648 w 12195175"/>
              <a:gd name="connsiteY52" fmla="*/ 10676690 h 18259423"/>
              <a:gd name="connsiteX53" fmla="*/ 6775353 w 12195175"/>
              <a:gd name="connsiteY53" fmla="*/ 10804063 h 18259423"/>
              <a:gd name="connsiteX54" fmla="*/ 6838480 w 12195175"/>
              <a:gd name="connsiteY54" fmla="*/ 10989960 h 18259423"/>
              <a:gd name="connsiteX55" fmla="*/ 6901608 w 12195175"/>
              <a:gd name="connsiteY55" fmla="*/ 11147168 h 18259423"/>
              <a:gd name="connsiteX56" fmla="*/ 6919973 w 12195175"/>
              <a:gd name="connsiteY56" fmla="*/ 11230936 h 18259423"/>
              <a:gd name="connsiteX57" fmla="*/ 6970475 w 12195175"/>
              <a:gd name="connsiteY57" fmla="*/ 11303229 h 18259423"/>
              <a:gd name="connsiteX58" fmla="*/ 6954406 w 12195175"/>
              <a:gd name="connsiteY58" fmla="*/ 11397325 h 18259423"/>
              <a:gd name="connsiteX59" fmla="*/ 6934894 w 12195175"/>
              <a:gd name="connsiteY59" fmla="*/ 11492568 h 18259423"/>
              <a:gd name="connsiteX60" fmla="*/ 6880948 w 12195175"/>
              <a:gd name="connsiteY60" fmla="*/ 11554534 h 18259423"/>
              <a:gd name="connsiteX61" fmla="*/ 6799456 w 12195175"/>
              <a:gd name="connsiteY61" fmla="*/ 11613056 h 18259423"/>
              <a:gd name="connsiteX62" fmla="*/ 6742067 w 12195175"/>
              <a:gd name="connsiteY62" fmla="*/ 11689940 h 18259423"/>
              <a:gd name="connsiteX63" fmla="*/ 6724850 w 12195175"/>
              <a:gd name="connsiteY63" fmla="*/ 11751905 h 18259423"/>
              <a:gd name="connsiteX64" fmla="*/ 6670904 w 12195175"/>
              <a:gd name="connsiteY64" fmla="*/ 11802395 h 18259423"/>
              <a:gd name="connsiteX65" fmla="*/ 6639914 w 12195175"/>
              <a:gd name="connsiteY65" fmla="*/ 11844853 h 18259423"/>
              <a:gd name="connsiteX66" fmla="*/ 6621550 w 12195175"/>
              <a:gd name="connsiteY66" fmla="*/ 11965342 h 18259423"/>
              <a:gd name="connsiteX67" fmla="*/ 6607776 w 12195175"/>
              <a:gd name="connsiteY67" fmla="*/ 11994029 h 18259423"/>
              <a:gd name="connsiteX68" fmla="*/ 6579082 w 12195175"/>
              <a:gd name="connsiteY68" fmla="*/ 12128288 h 18259423"/>
              <a:gd name="connsiteX69" fmla="*/ 6585969 w 12195175"/>
              <a:gd name="connsiteY69" fmla="*/ 12163860 h 18259423"/>
              <a:gd name="connsiteX70" fmla="*/ 6635323 w 12195175"/>
              <a:gd name="connsiteY70" fmla="*/ 12404837 h 18259423"/>
              <a:gd name="connsiteX71" fmla="*/ 6678939 w 12195175"/>
              <a:gd name="connsiteY71" fmla="*/ 12535653 h 18259423"/>
              <a:gd name="connsiteX72" fmla="*/ 6734032 w 12195175"/>
              <a:gd name="connsiteY72" fmla="*/ 12723844 h 18259423"/>
              <a:gd name="connsiteX73" fmla="*/ 6762727 w 12195175"/>
              <a:gd name="connsiteY73" fmla="*/ 12879906 h 18259423"/>
              <a:gd name="connsiteX74" fmla="*/ 6805195 w 12195175"/>
              <a:gd name="connsiteY74" fmla="*/ 13017606 h 18259423"/>
              <a:gd name="connsiteX75" fmla="*/ 6804047 w 12195175"/>
              <a:gd name="connsiteY75" fmla="*/ 13091047 h 18259423"/>
              <a:gd name="connsiteX76" fmla="*/ 6769614 w 12195175"/>
              <a:gd name="connsiteY76" fmla="*/ 13236780 h 18259423"/>
              <a:gd name="connsiteX77" fmla="*/ 6789126 w 12195175"/>
              <a:gd name="connsiteY77" fmla="*/ 13374482 h 18259423"/>
              <a:gd name="connsiteX78" fmla="*/ 6831594 w 12195175"/>
              <a:gd name="connsiteY78" fmla="*/ 13376776 h 18259423"/>
              <a:gd name="connsiteX79" fmla="*/ 6871766 w 12195175"/>
              <a:gd name="connsiteY79" fmla="*/ 13407760 h 18259423"/>
              <a:gd name="connsiteX80" fmla="*/ 6878653 w 12195175"/>
              <a:gd name="connsiteY80" fmla="*/ 13606278 h 18259423"/>
              <a:gd name="connsiteX81" fmla="*/ 6876357 w 12195175"/>
              <a:gd name="connsiteY81" fmla="*/ 13615458 h 18259423"/>
              <a:gd name="connsiteX82" fmla="*/ 6848811 w 12195175"/>
              <a:gd name="connsiteY82" fmla="*/ 13715292 h 18259423"/>
              <a:gd name="connsiteX83" fmla="*/ 6787978 w 12195175"/>
              <a:gd name="connsiteY83" fmla="*/ 13719882 h 18259423"/>
              <a:gd name="connsiteX84" fmla="*/ 6776500 w 12195175"/>
              <a:gd name="connsiteY84" fmla="*/ 13757750 h 18259423"/>
              <a:gd name="connsiteX85" fmla="*/ 6839628 w 12195175"/>
              <a:gd name="connsiteY85" fmla="*/ 13789880 h 18259423"/>
              <a:gd name="connsiteX86" fmla="*/ 6976214 w 12195175"/>
              <a:gd name="connsiteY86" fmla="*/ 13820862 h 18259423"/>
              <a:gd name="connsiteX87" fmla="*/ 7090992 w 12195175"/>
              <a:gd name="connsiteY87" fmla="*/ 13874795 h 18259423"/>
              <a:gd name="connsiteX88" fmla="*/ 7170189 w 12195175"/>
              <a:gd name="connsiteY88" fmla="*/ 13890860 h 18259423"/>
              <a:gd name="connsiteX89" fmla="*/ 7268898 w 12195175"/>
              <a:gd name="connsiteY89" fmla="*/ 13955120 h 18259423"/>
              <a:gd name="connsiteX90" fmla="*/ 7283820 w 12195175"/>
              <a:gd name="connsiteY90" fmla="*/ 13964301 h 18259423"/>
              <a:gd name="connsiteX91" fmla="*/ 7372199 w 12195175"/>
              <a:gd name="connsiteY91" fmla="*/ 14056102 h 18259423"/>
              <a:gd name="connsiteX92" fmla="*/ 7397450 w 12195175"/>
              <a:gd name="connsiteY92" fmla="*/ 14075609 h 18259423"/>
              <a:gd name="connsiteX93" fmla="*/ 7519115 w 12195175"/>
              <a:gd name="connsiteY93" fmla="*/ 14108887 h 18259423"/>
              <a:gd name="connsiteX94" fmla="*/ 7571913 w 12195175"/>
              <a:gd name="connsiteY94" fmla="*/ 14122657 h 18259423"/>
              <a:gd name="connsiteX95" fmla="*/ 7700464 w 12195175"/>
              <a:gd name="connsiteY95" fmla="*/ 14159377 h 18259423"/>
              <a:gd name="connsiteX96" fmla="*/ 7726863 w 12195175"/>
              <a:gd name="connsiteY96" fmla="*/ 14168557 h 18259423"/>
              <a:gd name="connsiteX97" fmla="*/ 7940350 w 12195175"/>
              <a:gd name="connsiteY97" fmla="*/ 14259210 h 18259423"/>
              <a:gd name="connsiteX98" fmla="*/ 8022991 w 12195175"/>
              <a:gd name="connsiteY98" fmla="*/ 14306258 h 18259423"/>
              <a:gd name="connsiteX99" fmla="*/ 8090710 w 12195175"/>
              <a:gd name="connsiteY99" fmla="*/ 14331504 h 18259423"/>
              <a:gd name="connsiteX100" fmla="*/ 8290424 w 12195175"/>
              <a:gd name="connsiteY100" fmla="*/ 14449696 h 18259423"/>
              <a:gd name="connsiteX101" fmla="*/ 8361586 w 12195175"/>
              <a:gd name="connsiteY101" fmla="*/ 14463467 h 18259423"/>
              <a:gd name="connsiteX102" fmla="*/ 8383394 w 12195175"/>
              <a:gd name="connsiteY102" fmla="*/ 14460024 h 18259423"/>
              <a:gd name="connsiteX103" fmla="*/ 8509650 w 12195175"/>
              <a:gd name="connsiteY103" fmla="*/ 14519694 h 18259423"/>
              <a:gd name="connsiteX104" fmla="*/ 8562448 w 12195175"/>
              <a:gd name="connsiteY104" fmla="*/ 14541498 h 18259423"/>
              <a:gd name="connsiteX105" fmla="*/ 8656566 w 12195175"/>
              <a:gd name="connsiteY105" fmla="*/ 14567890 h 18259423"/>
              <a:gd name="connsiteX106" fmla="*/ 8800038 w 12195175"/>
              <a:gd name="connsiteY106" fmla="*/ 14649363 h 18259423"/>
              <a:gd name="connsiteX107" fmla="*/ 8842506 w 12195175"/>
              <a:gd name="connsiteY107" fmla="*/ 14658543 h 18259423"/>
              <a:gd name="connsiteX108" fmla="*/ 8940068 w 12195175"/>
              <a:gd name="connsiteY108" fmla="*/ 14680346 h 18259423"/>
              <a:gd name="connsiteX109" fmla="*/ 9031890 w 12195175"/>
              <a:gd name="connsiteY109" fmla="*/ 14730836 h 18259423"/>
              <a:gd name="connsiteX110" fmla="*/ 9101905 w 12195175"/>
              <a:gd name="connsiteY110" fmla="*/ 14772146 h 18259423"/>
              <a:gd name="connsiteX111" fmla="*/ 9122565 w 12195175"/>
              <a:gd name="connsiteY111" fmla="*/ 14780179 h 18259423"/>
              <a:gd name="connsiteX112" fmla="*/ 9230456 w 12195175"/>
              <a:gd name="connsiteY112" fmla="*/ 14815752 h 18259423"/>
              <a:gd name="connsiteX113" fmla="*/ 9317688 w 12195175"/>
              <a:gd name="connsiteY113" fmla="*/ 14852472 h 18259423"/>
              <a:gd name="connsiteX114" fmla="*/ 9364747 w 12195175"/>
              <a:gd name="connsiteY114" fmla="*/ 14867390 h 18259423"/>
              <a:gd name="connsiteX115" fmla="*/ 9427875 w 12195175"/>
              <a:gd name="connsiteY115" fmla="*/ 14894930 h 18259423"/>
              <a:gd name="connsiteX116" fmla="*/ 9469195 w 12195175"/>
              <a:gd name="connsiteY116" fmla="*/ 14910995 h 18259423"/>
              <a:gd name="connsiteX117" fmla="*/ 9535766 w 12195175"/>
              <a:gd name="connsiteY117" fmla="*/ 14935092 h 18259423"/>
              <a:gd name="connsiteX118" fmla="*/ 9647101 w 12195175"/>
              <a:gd name="connsiteY118" fmla="*/ 15006238 h 18259423"/>
              <a:gd name="connsiteX119" fmla="*/ 9686125 w 12195175"/>
              <a:gd name="connsiteY119" fmla="*/ 15017714 h 18259423"/>
              <a:gd name="connsiteX120" fmla="*/ 9777948 w 12195175"/>
              <a:gd name="connsiteY120" fmla="*/ 15040664 h 18259423"/>
              <a:gd name="connsiteX121" fmla="*/ 9804347 w 12195175"/>
              <a:gd name="connsiteY121" fmla="*/ 15064761 h 18259423"/>
              <a:gd name="connsiteX122" fmla="*/ 9876657 w 12195175"/>
              <a:gd name="connsiteY122" fmla="*/ 15187544 h 18259423"/>
              <a:gd name="connsiteX123" fmla="*/ 9892726 w 12195175"/>
              <a:gd name="connsiteY123" fmla="*/ 15256395 h 18259423"/>
              <a:gd name="connsiteX124" fmla="*/ 9913386 w 12195175"/>
              <a:gd name="connsiteY124" fmla="*/ 15286230 h 18259423"/>
              <a:gd name="connsiteX125" fmla="*/ 9977662 w 12195175"/>
              <a:gd name="connsiteY125" fmla="*/ 15319508 h 18259423"/>
              <a:gd name="connsiteX126" fmla="*/ 10014391 w 12195175"/>
              <a:gd name="connsiteY126" fmla="*/ 15327540 h 18259423"/>
              <a:gd name="connsiteX127" fmla="*/ 10066041 w 12195175"/>
              <a:gd name="connsiteY127" fmla="*/ 15335573 h 18259423"/>
              <a:gd name="connsiteX128" fmla="*/ 10185410 w 12195175"/>
              <a:gd name="connsiteY128" fmla="*/ 15446882 h 18259423"/>
              <a:gd name="connsiteX129" fmla="*/ 10289858 w 12195175"/>
              <a:gd name="connsiteY129" fmla="*/ 15621302 h 18259423"/>
              <a:gd name="connsiteX130" fmla="*/ 10321996 w 12195175"/>
              <a:gd name="connsiteY130" fmla="*/ 15709661 h 18259423"/>
              <a:gd name="connsiteX131" fmla="*/ 10313962 w 12195175"/>
              <a:gd name="connsiteY131" fmla="*/ 15740644 h 18259423"/>
              <a:gd name="connsiteX132" fmla="*/ 10237060 w 12195175"/>
              <a:gd name="connsiteY132" fmla="*/ 15951785 h 18259423"/>
              <a:gd name="connsiteX133" fmla="*/ 10215252 w 12195175"/>
              <a:gd name="connsiteY133" fmla="*/ 16038996 h 18259423"/>
              <a:gd name="connsiteX134" fmla="*/ 10220991 w 12195175"/>
              <a:gd name="connsiteY134" fmla="*/ 16082601 h 18259423"/>
              <a:gd name="connsiteX135" fmla="*/ 10263459 w 12195175"/>
              <a:gd name="connsiteY135" fmla="*/ 16188172 h 18259423"/>
              <a:gd name="connsiteX136" fmla="*/ 10315109 w 12195175"/>
              <a:gd name="connsiteY136" fmla="*/ 16283415 h 18259423"/>
              <a:gd name="connsiteX137" fmla="*/ 10332326 w 12195175"/>
              <a:gd name="connsiteY137" fmla="*/ 16315545 h 18259423"/>
              <a:gd name="connsiteX138" fmla="*/ 10387420 w 12195175"/>
              <a:gd name="connsiteY138" fmla="*/ 16448656 h 18259423"/>
              <a:gd name="connsiteX139" fmla="*/ 10444809 w 12195175"/>
              <a:gd name="connsiteY139" fmla="*/ 16566850 h 18259423"/>
              <a:gd name="connsiteX140" fmla="*/ 10473503 w 12195175"/>
              <a:gd name="connsiteY140" fmla="*/ 16607012 h 18259423"/>
              <a:gd name="connsiteX141" fmla="*/ 10494163 w 12195175"/>
              <a:gd name="connsiteY141" fmla="*/ 16558817 h 18259423"/>
              <a:gd name="connsiteX142" fmla="*/ 10502198 w 12195175"/>
              <a:gd name="connsiteY142" fmla="*/ 16523244 h 18259423"/>
              <a:gd name="connsiteX143" fmla="*/ 10553848 w 12195175"/>
              <a:gd name="connsiteY143" fmla="*/ 16480786 h 18259423"/>
              <a:gd name="connsiteX144" fmla="*/ 10608941 w 12195175"/>
              <a:gd name="connsiteY144" fmla="*/ 16461278 h 18259423"/>
              <a:gd name="connsiteX145" fmla="*/ 10680104 w 12195175"/>
              <a:gd name="connsiteY145" fmla="*/ 16471606 h 18259423"/>
              <a:gd name="connsiteX146" fmla="*/ 10800621 w 12195175"/>
              <a:gd name="connsiteY146" fmla="*/ 16550784 h 18259423"/>
              <a:gd name="connsiteX147" fmla="*/ 10828168 w 12195175"/>
              <a:gd name="connsiteY147" fmla="*/ 16582914 h 18259423"/>
              <a:gd name="connsiteX148" fmla="*/ 10877522 w 12195175"/>
              <a:gd name="connsiteY148" fmla="*/ 16624225 h 18259423"/>
              <a:gd name="connsiteX149" fmla="*/ 10910808 w 12195175"/>
              <a:gd name="connsiteY149" fmla="*/ 16651765 h 18259423"/>
              <a:gd name="connsiteX150" fmla="*/ 10955571 w 12195175"/>
              <a:gd name="connsiteY150" fmla="*/ 16666682 h 18259423"/>
              <a:gd name="connsiteX151" fmla="*/ 11011813 w 12195175"/>
              <a:gd name="connsiteY151" fmla="*/ 16696518 h 18259423"/>
              <a:gd name="connsiteX152" fmla="*/ 11107078 w 12195175"/>
              <a:gd name="connsiteY152" fmla="*/ 16854874 h 18259423"/>
              <a:gd name="connsiteX153" fmla="*/ 11201197 w 12195175"/>
              <a:gd name="connsiteY153" fmla="*/ 16869792 h 18259423"/>
              <a:gd name="connsiteX154" fmla="*/ 11312531 w 12195175"/>
              <a:gd name="connsiteY154" fmla="*/ 16864054 h 18259423"/>
              <a:gd name="connsiteX155" fmla="*/ 11338930 w 12195175"/>
              <a:gd name="connsiteY155" fmla="*/ 16862906 h 18259423"/>
              <a:gd name="connsiteX156" fmla="*/ 11403206 w 12195175"/>
              <a:gd name="connsiteY156" fmla="*/ 16853726 h 18259423"/>
              <a:gd name="connsiteX157" fmla="*/ 11429605 w 12195175"/>
              <a:gd name="connsiteY157" fmla="*/ 16893888 h 18259423"/>
              <a:gd name="connsiteX158" fmla="*/ 11481255 w 12195175"/>
              <a:gd name="connsiteY158" fmla="*/ 16887004 h 18259423"/>
              <a:gd name="connsiteX159" fmla="*/ 11579964 w 12195175"/>
              <a:gd name="connsiteY159" fmla="*/ 16893888 h 18259423"/>
              <a:gd name="connsiteX160" fmla="*/ 11592590 w 12195175"/>
              <a:gd name="connsiteY160" fmla="*/ 16898480 h 18259423"/>
              <a:gd name="connsiteX161" fmla="*/ 11723437 w 12195175"/>
              <a:gd name="connsiteY161" fmla="*/ 16882414 h 18259423"/>
              <a:gd name="connsiteX162" fmla="*/ 11780826 w 12195175"/>
              <a:gd name="connsiteY162" fmla="*/ 16906512 h 18259423"/>
              <a:gd name="connsiteX163" fmla="*/ 11839363 w 12195175"/>
              <a:gd name="connsiteY163" fmla="*/ 16985690 h 18259423"/>
              <a:gd name="connsiteX164" fmla="*/ 11877240 w 12195175"/>
              <a:gd name="connsiteY164" fmla="*/ 17037328 h 18259423"/>
              <a:gd name="connsiteX165" fmla="*/ 11924299 w 12195175"/>
              <a:gd name="connsiteY165" fmla="*/ 17048804 h 18259423"/>
              <a:gd name="connsiteX166" fmla="*/ 11933481 w 12195175"/>
              <a:gd name="connsiteY166" fmla="*/ 17044212 h 18259423"/>
              <a:gd name="connsiteX167" fmla="*/ 12063180 w 12195175"/>
              <a:gd name="connsiteY167" fmla="*/ 17041918 h 18259423"/>
              <a:gd name="connsiteX168" fmla="*/ 12087284 w 12195175"/>
              <a:gd name="connsiteY168" fmla="*/ 17061426 h 18259423"/>
              <a:gd name="connsiteX169" fmla="*/ 12185993 w 12195175"/>
              <a:gd name="connsiteY169" fmla="*/ 17138308 h 18259423"/>
              <a:gd name="connsiteX170" fmla="*/ 12195175 w 12195175"/>
              <a:gd name="connsiteY170" fmla="*/ 17139456 h 18259423"/>
              <a:gd name="connsiteX171" fmla="*/ 12195175 w 12195175"/>
              <a:gd name="connsiteY171" fmla="*/ 18259423 h 18259423"/>
              <a:gd name="connsiteX172" fmla="*/ 1148 w 12195175"/>
              <a:gd name="connsiteY172" fmla="*/ 18259423 h 18259423"/>
              <a:gd name="connsiteX173" fmla="*/ 0 w 12195175"/>
              <a:gd name="connsiteY173" fmla="*/ 18213523 h 18259423"/>
              <a:gd name="connsiteX174" fmla="*/ 0 w 12195175"/>
              <a:gd name="connsiteY174" fmla="*/ 16395870 h 18259423"/>
              <a:gd name="connsiteX175" fmla="*/ 0 w 12195175"/>
              <a:gd name="connsiteY175" fmla="*/ 16331610 h 18259423"/>
              <a:gd name="connsiteX176" fmla="*/ 106744 w 12195175"/>
              <a:gd name="connsiteY176" fmla="*/ 16312102 h 18259423"/>
              <a:gd name="connsiteX177" fmla="*/ 267433 w 12195175"/>
              <a:gd name="connsiteY177" fmla="*/ 16229482 h 18259423"/>
              <a:gd name="connsiteX178" fmla="*/ 370734 w 12195175"/>
              <a:gd name="connsiteY178" fmla="*/ 16168664 h 18259423"/>
              <a:gd name="connsiteX179" fmla="*/ 430418 w 12195175"/>
              <a:gd name="connsiteY179" fmla="*/ 16138829 h 18259423"/>
              <a:gd name="connsiteX180" fmla="*/ 471738 w 12195175"/>
              <a:gd name="connsiteY180" fmla="*/ 16123911 h 18259423"/>
              <a:gd name="connsiteX181" fmla="*/ 689817 w 12195175"/>
              <a:gd name="connsiteY181" fmla="*/ 16112436 h 18259423"/>
              <a:gd name="connsiteX182" fmla="*/ 800004 w 12195175"/>
              <a:gd name="connsiteY182" fmla="*/ 16195056 h 18259423"/>
              <a:gd name="connsiteX183" fmla="*/ 812629 w 12195175"/>
              <a:gd name="connsiteY183" fmla="*/ 16207680 h 18259423"/>
              <a:gd name="connsiteX184" fmla="*/ 894122 w 12195175"/>
              <a:gd name="connsiteY184" fmla="*/ 16248990 h 18259423"/>
              <a:gd name="connsiteX185" fmla="*/ 952659 w 12195175"/>
              <a:gd name="connsiteY185" fmla="*/ 16253580 h 18259423"/>
              <a:gd name="connsiteX186" fmla="*/ 1021525 w 12195175"/>
              <a:gd name="connsiteY186" fmla="*/ 16288005 h 18259423"/>
              <a:gd name="connsiteX187" fmla="*/ 1159259 w 12195175"/>
              <a:gd name="connsiteY187" fmla="*/ 16260464 h 18259423"/>
              <a:gd name="connsiteX188" fmla="*/ 1321096 w 12195175"/>
              <a:gd name="connsiteY188" fmla="*/ 15999980 h 18259423"/>
              <a:gd name="connsiteX189" fmla="*/ 1324540 w 12195175"/>
              <a:gd name="connsiteY189" fmla="*/ 15996538 h 18259423"/>
              <a:gd name="connsiteX190" fmla="*/ 1441613 w 12195175"/>
              <a:gd name="connsiteY190" fmla="*/ 15938015 h 18259423"/>
              <a:gd name="connsiteX191" fmla="*/ 1478342 w 12195175"/>
              <a:gd name="connsiteY191" fmla="*/ 15958670 h 18259423"/>
              <a:gd name="connsiteX192" fmla="*/ 1517367 w 12195175"/>
              <a:gd name="connsiteY192" fmla="*/ 15991948 h 18259423"/>
              <a:gd name="connsiteX193" fmla="*/ 1546061 w 12195175"/>
              <a:gd name="connsiteY193" fmla="*/ 16032110 h 18259423"/>
              <a:gd name="connsiteX194" fmla="*/ 1532288 w 12195175"/>
              <a:gd name="connsiteY194" fmla="*/ 16111288 h 18259423"/>
              <a:gd name="connsiteX195" fmla="*/ 1495559 w 12195175"/>
              <a:gd name="connsiteY195" fmla="*/ 16220302 h 18259423"/>
              <a:gd name="connsiteX196" fmla="*/ 1453091 w 12195175"/>
              <a:gd name="connsiteY196" fmla="*/ 16340790 h 18259423"/>
              <a:gd name="connsiteX197" fmla="*/ 1446204 w 12195175"/>
              <a:gd name="connsiteY197" fmla="*/ 16382100 h 18259423"/>
              <a:gd name="connsiteX198" fmla="*/ 1544914 w 12195175"/>
              <a:gd name="connsiteY198" fmla="*/ 16400460 h 18259423"/>
              <a:gd name="connsiteX199" fmla="*/ 1648214 w 12195175"/>
              <a:gd name="connsiteY199" fmla="*/ 16370626 h 18259423"/>
              <a:gd name="connsiteX200" fmla="*/ 1706751 w 12195175"/>
              <a:gd name="connsiteY200" fmla="*/ 16351118 h 18259423"/>
              <a:gd name="connsiteX201" fmla="*/ 1814642 w 12195175"/>
              <a:gd name="connsiteY201" fmla="*/ 16306365 h 18259423"/>
              <a:gd name="connsiteX202" fmla="*/ 1936307 w 12195175"/>
              <a:gd name="connsiteY202" fmla="*/ 16164074 h 18259423"/>
              <a:gd name="connsiteX203" fmla="*/ 1974184 w 12195175"/>
              <a:gd name="connsiteY203" fmla="*/ 16123911 h 18259423"/>
              <a:gd name="connsiteX204" fmla="*/ 2015504 w 12195175"/>
              <a:gd name="connsiteY204" fmla="*/ 16055060 h 18259423"/>
              <a:gd name="connsiteX205" fmla="*/ 2106179 w 12195175"/>
              <a:gd name="connsiteY205" fmla="*/ 15913917 h 18259423"/>
              <a:gd name="connsiteX206" fmla="*/ 2198001 w 12195175"/>
              <a:gd name="connsiteY206" fmla="*/ 15811789 h 18259423"/>
              <a:gd name="connsiteX207" fmla="*/ 2218661 w 12195175"/>
              <a:gd name="connsiteY207" fmla="*/ 15793429 h 18259423"/>
              <a:gd name="connsiteX208" fmla="*/ 2323109 w 12195175"/>
              <a:gd name="connsiteY208" fmla="*/ 15706218 h 18259423"/>
              <a:gd name="connsiteX209" fmla="*/ 2452808 w 12195175"/>
              <a:gd name="connsiteY209" fmla="*/ 15598352 h 18259423"/>
              <a:gd name="connsiteX210" fmla="*/ 2637601 w 12195175"/>
              <a:gd name="connsiteY210" fmla="*/ 15465242 h 18259423"/>
              <a:gd name="connsiteX211" fmla="*/ 2714503 w 12195175"/>
              <a:gd name="connsiteY211" fmla="*/ 15439996 h 18259423"/>
              <a:gd name="connsiteX212" fmla="*/ 2857975 w 12195175"/>
              <a:gd name="connsiteY212" fmla="*/ 15420488 h 18259423"/>
              <a:gd name="connsiteX213" fmla="*/ 2919955 w 12195175"/>
              <a:gd name="connsiteY213" fmla="*/ 15448029 h 18259423"/>
              <a:gd name="connsiteX214" fmla="*/ 2926842 w 12195175"/>
              <a:gd name="connsiteY214" fmla="*/ 15453766 h 18259423"/>
              <a:gd name="connsiteX215" fmla="*/ 2936024 w 12195175"/>
              <a:gd name="connsiteY215" fmla="*/ 15454914 h 18259423"/>
              <a:gd name="connsiteX216" fmla="*/ 2950946 w 12195175"/>
              <a:gd name="connsiteY216" fmla="*/ 15431964 h 18259423"/>
              <a:gd name="connsiteX217" fmla="*/ 2976197 w 12195175"/>
              <a:gd name="connsiteY217" fmla="*/ 15409014 h 18259423"/>
              <a:gd name="connsiteX218" fmla="*/ 3092123 w 12195175"/>
              <a:gd name="connsiteY218" fmla="*/ 15434259 h 18259423"/>
              <a:gd name="connsiteX219" fmla="*/ 3108191 w 12195175"/>
              <a:gd name="connsiteY219" fmla="*/ 15437702 h 18259423"/>
              <a:gd name="connsiteX220" fmla="*/ 3201162 w 12195175"/>
              <a:gd name="connsiteY220" fmla="*/ 15413604 h 18259423"/>
              <a:gd name="connsiteX221" fmla="*/ 3361851 w 12195175"/>
              <a:gd name="connsiteY221" fmla="*/ 15431964 h 18259423"/>
              <a:gd name="connsiteX222" fmla="*/ 3513358 w 12195175"/>
              <a:gd name="connsiteY222" fmla="*/ 15456062 h 18259423"/>
              <a:gd name="connsiteX223" fmla="*/ 3608624 w 12195175"/>
              <a:gd name="connsiteY223" fmla="*/ 15287378 h 18259423"/>
              <a:gd name="connsiteX224" fmla="*/ 3661422 w 12195175"/>
              <a:gd name="connsiteY224" fmla="*/ 15208200 h 18259423"/>
              <a:gd name="connsiteX225" fmla="*/ 3731437 w 12195175"/>
              <a:gd name="connsiteY225" fmla="*/ 15179512 h 18259423"/>
              <a:gd name="connsiteX226" fmla="*/ 3768166 w 12195175"/>
              <a:gd name="connsiteY226" fmla="*/ 15170332 h 18259423"/>
              <a:gd name="connsiteX227" fmla="*/ 3881796 w 12195175"/>
              <a:gd name="connsiteY227" fmla="*/ 15133612 h 18259423"/>
              <a:gd name="connsiteX228" fmla="*/ 3925412 w 12195175"/>
              <a:gd name="connsiteY228" fmla="*/ 15118694 h 18259423"/>
              <a:gd name="connsiteX229" fmla="*/ 4004609 w 12195175"/>
              <a:gd name="connsiteY229" fmla="*/ 14982140 h 18259423"/>
              <a:gd name="connsiteX230" fmla="*/ 4044781 w 12195175"/>
              <a:gd name="connsiteY230" fmla="*/ 14989026 h 18259423"/>
              <a:gd name="connsiteX231" fmla="*/ 4098726 w 12195175"/>
              <a:gd name="connsiteY231" fmla="*/ 14927060 h 18259423"/>
              <a:gd name="connsiteX232" fmla="*/ 4142342 w 12195175"/>
              <a:gd name="connsiteY232" fmla="*/ 14831817 h 18259423"/>
              <a:gd name="connsiteX233" fmla="*/ 4190549 w 12195175"/>
              <a:gd name="connsiteY233" fmla="*/ 14823784 h 18259423"/>
              <a:gd name="connsiteX234" fmla="*/ 4229573 w 12195175"/>
              <a:gd name="connsiteY234" fmla="*/ 14731984 h 18259423"/>
              <a:gd name="connsiteX235" fmla="*/ 4231869 w 12195175"/>
              <a:gd name="connsiteY235" fmla="*/ 14665428 h 18259423"/>
              <a:gd name="connsiteX236" fmla="*/ 4268598 w 12195175"/>
              <a:gd name="connsiteY236" fmla="*/ 14634446 h 18259423"/>
              <a:gd name="connsiteX237" fmla="*/ 4304180 w 12195175"/>
              <a:gd name="connsiteY237" fmla="*/ 14569038 h 18259423"/>
              <a:gd name="connsiteX238" fmla="*/ 4313361 w 12195175"/>
              <a:gd name="connsiteY238" fmla="*/ 14559858 h 18259423"/>
              <a:gd name="connsiteX239" fmla="*/ 4348943 w 12195175"/>
              <a:gd name="connsiteY239" fmla="*/ 14508220 h 18259423"/>
              <a:gd name="connsiteX240" fmla="*/ 4317954 w 12195175"/>
              <a:gd name="connsiteY240" fmla="*/ 14415272 h 18259423"/>
              <a:gd name="connsiteX241" fmla="*/ 4288110 w 12195175"/>
              <a:gd name="connsiteY241" fmla="*/ 14345274 h 18259423"/>
              <a:gd name="connsiteX242" fmla="*/ 4284667 w 12195175"/>
              <a:gd name="connsiteY242" fmla="*/ 14336094 h 18259423"/>
              <a:gd name="connsiteX243" fmla="*/ 4320248 w 12195175"/>
              <a:gd name="connsiteY243" fmla="*/ 14284456 h 18259423"/>
              <a:gd name="connsiteX244" fmla="*/ 4397149 w 12195175"/>
              <a:gd name="connsiteY244" fmla="*/ 14268390 h 18259423"/>
              <a:gd name="connsiteX245" fmla="*/ 4451095 w 12195175"/>
              <a:gd name="connsiteY245" fmla="*/ 14229375 h 18259423"/>
              <a:gd name="connsiteX246" fmla="*/ 4447653 w 12195175"/>
              <a:gd name="connsiteY246" fmla="*/ 14153640 h 18259423"/>
              <a:gd name="connsiteX247" fmla="*/ 4467164 w 12195175"/>
              <a:gd name="connsiteY247" fmla="*/ 14122657 h 18259423"/>
              <a:gd name="connsiteX248" fmla="*/ 4509632 w 12195175"/>
              <a:gd name="connsiteY248" fmla="*/ 14060692 h 18259423"/>
              <a:gd name="connsiteX249" fmla="*/ 4592272 w 12195175"/>
              <a:gd name="connsiteY249" fmla="*/ 13960858 h 18259423"/>
              <a:gd name="connsiteX250" fmla="*/ 4741484 w 12195175"/>
              <a:gd name="connsiteY250" fmla="*/ 13843812 h 18259423"/>
              <a:gd name="connsiteX251" fmla="*/ 4802316 w 12195175"/>
              <a:gd name="connsiteY251" fmla="*/ 13777257 h 18259423"/>
              <a:gd name="connsiteX252" fmla="*/ 4871183 w 12195175"/>
              <a:gd name="connsiteY252" fmla="*/ 13718734 h 18259423"/>
              <a:gd name="connsiteX253" fmla="*/ 4879218 w 12195175"/>
              <a:gd name="connsiteY253" fmla="*/ 13714144 h 18259423"/>
              <a:gd name="connsiteX254" fmla="*/ 5008917 w 12195175"/>
              <a:gd name="connsiteY254" fmla="*/ 13603983 h 18259423"/>
              <a:gd name="connsiteX255" fmla="*/ 5070897 w 12195175"/>
              <a:gd name="connsiteY255" fmla="*/ 13560378 h 18259423"/>
              <a:gd name="connsiteX256" fmla="*/ 5085820 w 12195175"/>
              <a:gd name="connsiteY256" fmla="*/ 13552346 h 18259423"/>
              <a:gd name="connsiteX257" fmla="*/ 5137470 w 12195175"/>
              <a:gd name="connsiteY257" fmla="*/ 13484642 h 18259423"/>
              <a:gd name="connsiteX258" fmla="*/ 5173050 w 12195175"/>
              <a:gd name="connsiteY258" fmla="*/ 13473168 h 18259423"/>
              <a:gd name="connsiteX259" fmla="*/ 5224700 w 12195175"/>
              <a:gd name="connsiteY259" fmla="*/ 13447922 h 18259423"/>
              <a:gd name="connsiteX260" fmla="*/ 5226996 w 12195175"/>
              <a:gd name="connsiteY260" fmla="*/ 13443332 h 18259423"/>
              <a:gd name="connsiteX261" fmla="*/ 5364729 w 12195175"/>
              <a:gd name="connsiteY261" fmla="*/ 13360712 h 18259423"/>
              <a:gd name="connsiteX262" fmla="*/ 5485247 w 12195175"/>
              <a:gd name="connsiteY262" fmla="*/ 13341204 h 18259423"/>
              <a:gd name="connsiteX263" fmla="*/ 5494429 w 12195175"/>
              <a:gd name="connsiteY263" fmla="*/ 13340056 h 18259423"/>
              <a:gd name="connsiteX264" fmla="*/ 5701029 w 12195175"/>
              <a:gd name="connsiteY264" fmla="*/ 13349236 h 18259423"/>
              <a:gd name="connsiteX265" fmla="*/ 5800886 w 12195175"/>
              <a:gd name="connsiteY265" fmla="*/ 13380219 h 18259423"/>
              <a:gd name="connsiteX266" fmla="*/ 5858275 w 12195175"/>
              <a:gd name="connsiteY266" fmla="*/ 13380219 h 18259423"/>
              <a:gd name="connsiteX267" fmla="*/ 5895004 w 12195175"/>
              <a:gd name="connsiteY267" fmla="*/ 13315959 h 18259423"/>
              <a:gd name="connsiteX268" fmla="*/ 5865162 w 12195175"/>
              <a:gd name="connsiteY268" fmla="*/ 13117440 h 18259423"/>
              <a:gd name="connsiteX269" fmla="*/ 5852536 w 12195175"/>
              <a:gd name="connsiteY269" fmla="*/ 13017606 h 18259423"/>
              <a:gd name="connsiteX270" fmla="*/ 5829581 w 12195175"/>
              <a:gd name="connsiteY270" fmla="*/ 12901708 h 18259423"/>
              <a:gd name="connsiteX271" fmla="*/ 5814660 w 12195175"/>
              <a:gd name="connsiteY271" fmla="*/ 12798432 h 18259423"/>
              <a:gd name="connsiteX272" fmla="*/ 5792853 w 12195175"/>
              <a:gd name="connsiteY272" fmla="*/ 12696304 h 18259423"/>
              <a:gd name="connsiteX273" fmla="*/ 5767601 w 12195175"/>
              <a:gd name="connsiteY273" fmla="*/ 12516146 h 18259423"/>
              <a:gd name="connsiteX274" fmla="*/ 5751533 w 12195175"/>
              <a:gd name="connsiteY274" fmla="*/ 12414017 h 18259423"/>
              <a:gd name="connsiteX275" fmla="*/ 5721689 w 12195175"/>
              <a:gd name="connsiteY275" fmla="*/ 12275169 h 18259423"/>
              <a:gd name="connsiteX276" fmla="*/ 5670040 w 12195175"/>
              <a:gd name="connsiteY276" fmla="*/ 12191400 h 18259423"/>
              <a:gd name="connsiteX277" fmla="*/ 5562148 w 12195175"/>
              <a:gd name="connsiteY277" fmla="*/ 12107632 h 18259423"/>
              <a:gd name="connsiteX278" fmla="*/ 5538044 w 12195175"/>
              <a:gd name="connsiteY278" fmla="*/ 12033044 h 18259423"/>
              <a:gd name="connsiteX279" fmla="*/ 5534601 w 12195175"/>
              <a:gd name="connsiteY279" fmla="*/ 12013537 h 18259423"/>
              <a:gd name="connsiteX280" fmla="*/ 5474917 w 12195175"/>
              <a:gd name="connsiteY280" fmla="*/ 12007799 h 18259423"/>
              <a:gd name="connsiteX281" fmla="*/ 5449665 w 12195175"/>
              <a:gd name="connsiteY281" fmla="*/ 11883868 h 18259423"/>
              <a:gd name="connsiteX282" fmla="*/ 5415232 w 12195175"/>
              <a:gd name="connsiteY282" fmla="*/ 11724365 h 18259423"/>
              <a:gd name="connsiteX283" fmla="*/ 5392276 w 12195175"/>
              <a:gd name="connsiteY283" fmla="*/ 11584369 h 18259423"/>
              <a:gd name="connsiteX284" fmla="*/ 5383094 w 12195175"/>
              <a:gd name="connsiteY284" fmla="*/ 11108153 h 18259423"/>
              <a:gd name="connsiteX285" fmla="*/ 5391128 w 12195175"/>
              <a:gd name="connsiteY285" fmla="*/ 10962419 h 18259423"/>
              <a:gd name="connsiteX286" fmla="*/ 5378503 w 12195175"/>
              <a:gd name="connsiteY286" fmla="*/ 10836193 h 18259423"/>
              <a:gd name="connsiteX287" fmla="*/ 5344069 w 12195175"/>
              <a:gd name="connsiteY287" fmla="*/ 10547021 h 18259423"/>
              <a:gd name="connsiteX288" fmla="*/ 5345218 w 12195175"/>
              <a:gd name="connsiteY288" fmla="*/ 10335880 h 18259423"/>
              <a:gd name="connsiteX289" fmla="*/ 5336035 w 12195175"/>
              <a:gd name="connsiteY289" fmla="*/ 10245227 h 18259423"/>
              <a:gd name="connsiteX290" fmla="*/ 5360138 w 12195175"/>
              <a:gd name="connsiteY290" fmla="*/ 10151131 h 18259423"/>
              <a:gd name="connsiteX291" fmla="*/ 5333739 w 12195175"/>
              <a:gd name="connsiteY291" fmla="*/ 10014578 h 18259423"/>
              <a:gd name="connsiteX292" fmla="*/ 5259134 w 12195175"/>
              <a:gd name="connsiteY292" fmla="*/ 10004250 h 18259423"/>
              <a:gd name="connsiteX293" fmla="*/ 5213222 w 12195175"/>
              <a:gd name="connsiteY293" fmla="*/ 9983595 h 18259423"/>
              <a:gd name="connsiteX294" fmla="*/ 5147799 w 12195175"/>
              <a:gd name="connsiteY294" fmla="*/ 9952612 h 18259423"/>
              <a:gd name="connsiteX295" fmla="*/ 5012361 w 12195175"/>
              <a:gd name="connsiteY295" fmla="*/ 9946874 h 18259423"/>
              <a:gd name="connsiteX296" fmla="*/ 5003178 w 12195175"/>
              <a:gd name="connsiteY296" fmla="*/ 9965235 h 18259423"/>
              <a:gd name="connsiteX297" fmla="*/ 4973337 w 12195175"/>
              <a:gd name="connsiteY297" fmla="*/ 9946874 h 18259423"/>
              <a:gd name="connsiteX298" fmla="*/ 4921685 w 12195175"/>
              <a:gd name="connsiteY298" fmla="*/ 9915892 h 18259423"/>
              <a:gd name="connsiteX299" fmla="*/ 4876922 w 12195175"/>
              <a:gd name="connsiteY299" fmla="*/ 9785076 h 18259423"/>
              <a:gd name="connsiteX300" fmla="*/ 4859705 w 12195175"/>
              <a:gd name="connsiteY300" fmla="*/ 9690980 h 18259423"/>
              <a:gd name="connsiteX301" fmla="*/ 4824124 w 12195175"/>
              <a:gd name="connsiteY301" fmla="*/ 9587704 h 18259423"/>
              <a:gd name="connsiteX302" fmla="*/ 4857410 w 12195175"/>
              <a:gd name="connsiteY302" fmla="*/ 9497051 h 18259423"/>
              <a:gd name="connsiteX303" fmla="*/ 4886104 w 12195175"/>
              <a:gd name="connsiteY303" fmla="*/ 9475248 h 18259423"/>
              <a:gd name="connsiteX304" fmla="*/ 4932015 w 12195175"/>
              <a:gd name="connsiteY304" fmla="*/ 9369678 h 18259423"/>
              <a:gd name="connsiteX305" fmla="*/ 4957267 w 12195175"/>
              <a:gd name="connsiteY305" fmla="*/ 9340990 h 18259423"/>
              <a:gd name="connsiteX306" fmla="*/ 5016952 w 12195175"/>
              <a:gd name="connsiteY306" fmla="*/ 9251484 h 18259423"/>
              <a:gd name="connsiteX307" fmla="*/ 5030725 w 12195175"/>
              <a:gd name="connsiteY307" fmla="*/ 9240009 h 18259423"/>
              <a:gd name="connsiteX308" fmla="*/ 5159044 w 12195175"/>
              <a:gd name="connsiteY308" fmla="*/ 9180626 h 18259423"/>
              <a:gd name="connsiteX309" fmla="*/ 12028749 w 12195175"/>
              <a:gd name="connsiteY309" fmla="*/ 5372807 h 18259423"/>
              <a:gd name="connsiteX310" fmla="*/ 12062034 w 12195175"/>
              <a:gd name="connsiteY310" fmla="*/ 5388871 h 18259423"/>
              <a:gd name="connsiteX311" fmla="*/ 12078103 w 12195175"/>
              <a:gd name="connsiteY311" fmla="*/ 5417558 h 18259423"/>
              <a:gd name="connsiteX312" fmla="*/ 12146969 w 12195175"/>
              <a:gd name="connsiteY312" fmla="*/ 5398051 h 18259423"/>
              <a:gd name="connsiteX313" fmla="*/ 12195175 w 12195175"/>
              <a:gd name="connsiteY313" fmla="*/ 5388871 h 18259423"/>
              <a:gd name="connsiteX314" fmla="*/ 12195175 w 12195175"/>
              <a:gd name="connsiteY314" fmla="*/ 8161070 h 18259423"/>
              <a:gd name="connsiteX315" fmla="*/ 12127457 w 12195175"/>
              <a:gd name="connsiteY315" fmla="*/ 8159923 h 18259423"/>
              <a:gd name="connsiteX316" fmla="*/ 12066626 w 12195175"/>
              <a:gd name="connsiteY316" fmla="*/ 8116321 h 18259423"/>
              <a:gd name="connsiteX317" fmla="*/ 11961031 w 12195175"/>
              <a:gd name="connsiteY317" fmla="*/ 8117467 h 18259423"/>
              <a:gd name="connsiteX318" fmla="*/ 11891018 w 12195175"/>
              <a:gd name="connsiteY318" fmla="*/ 8111731 h 18259423"/>
              <a:gd name="connsiteX319" fmla="*/ 11878392 w 12195175"/>
              <a:gd name="connsiteY319" fmla="*/ 8109435 h 18259423"/>
              <a:gd name="connsiteX320" fmla="*/ 11718853 w 12195175"/>
              <a:gd name="connsiteY320" fmla="*/ 8107140 h 18259423"/>
              <a:gd name="connsiteX321" fmla="*/ 11667204 w 12195175"/>
              <a:gd name="connsiteY321" fmla="*/ 8092225 h 18259423"/>
              <a:gd name="connsiteX322" fmla="*/ 11597190 w 12195175"/>
              <a:gd name="connsiteY322" fmla="*/ 8078455 h 18259423"/>
              <a:gd name="connsiteX323" fmla="*/ 11560462 w 12195175"/>
              <a:gd name="connsiteY323" fmla="*/ 8078455 h 18259423"/>
              <a:gd name="connsiteX324" fmla="*/ 11473232 w 12195175"/>
              <a:gd name="connsiteY324" fmla="*/ 8086487 h 18259423"/>
              <a:gd name="connsiteX325" fmla="*/ 11335500 w 12195175"/>
              <a:gd name="connsiteY325" fmla="*/ 8101403 h 18259423"/>
              <a:gd name="connsiteX326" fmla="*/ 11328613 w 12195175"/>
              <a:gd name="connsiteY326" fmla="*/ 8061244 h 18259423"/>
              <a:gd name="connsiteX327" fmla="*/ 11251712 w 12195175"/>
              <a:gd name="connsiteY327" fmla="*/ 8038295 h 18259423"/>
              <a:gd name="connsiteX328" fmla="*/ 11149562 w 12195175"/>
              <a:gd name="connsiteY328" fmla="*/ 8038295 h 18259423"/>
              <a:gd name="connsiteX329" fmla="*/ 11079548 w 12195175"/>
              <a:gd name="connsiteY329" fmla="*/ 8046327 h 18259423"/>
              <a:gd name="connsiteX330" fmla="*/ 11061184 w 12195175"/>
              <a:gd name="connsiteY330" fmla="*/ 8086487 h 18259423"/>
              <a:gd name="connsiteX331" fmla="*/ 11019864 w 12195175"/>
              <a:gd name="connsiteY331" fmla="*/ 8047475 h 18259423"/>
              <a:gd name="connsiteX332" fmla="*/ 10964772 w 12195175"/>
              <a:gd name="connsiteY332" fmla="*/ 8007315 h 18259423"/>
              <a:gd name="connsiteX333" fmla="*/ 10918861 w 12195175"/>
              <a:gd name="connsiteY333" fmla="*/ 8007315 h 18259423"/>
              <a:gd name="connsiteX334" fmla="*/ 10687012 w 12195175"/>
              <a:gd name="connsiteY334" fmla="*/ 8007315 h 18259423"/>
              <a:gd name="connsiteX335" fmla="*/ 10636511 w 12195175"/>
              <a:gd name="connsiteY335" fmla="*/ 8007315 h 18259423"/>
              <a:gd name="connsiteX336" fmla="*/ 10551576 w 12195175"/>
              <a:gd name="connsiteY336" fmla="*/ 7993545 h 18259423"/>
              <a:gd name="connsiteX337" fmla="*/ 10502222 w 12195175"/>
              <a:gd name="connsiteY337" fmla="*/ 7985513 h 18259423"/>
              <a:gd name="connsiteX338" fmla="*/ 10482710 w 12195175"/>
              <a:gd name="connsiteY338" fmla="*/ 7945353 h 18259423"/>
              <a:gd name="connsiteX339" fmla="*/ 10426470 w 12195175"/>
              <a:gd name="connsiteY339" fmla="*/ 7914372 h 18259423"/>
              <a:gd name="connsiteX340" fmla="*/ 10265783 w 12195175"/>
              <a:gd name="connsiteY340" fmla="*/ 7915520 h 18259423"/>
              <a:gd name="connsiteX341" fmla="*/ 10280704 w 12195175"/>
              <a:gd name="connsiteY341" fmla="*/ 7968301 h 18259423"/>
              <a:gd name="connsiteX342" fmla="*/ 10238237 w 12195175"/>
              <a:gd name="connsiteY342" fmla="*/ 7972892 h 18259423"/>
              <a:gd name="connsiteX343" fmla="*/ 10198065 w 12195175"/>
              <a:gd name="connsiteY343" fmla="*/ 7972892 h 18259423"/>
              <a:gd name="connsiteX344" fmla="*/ 10162484 w 12195175"/>
              <a:gd name="connsiteY344" fmla="*/ 7968301 h 18259423"/>
              <a:gd name="connsiteX345" fmla="*/ 10087880 w 12195175"/>
              <a:gd name="connsiteY345" fmla="*/ 7952237 h 18259423"/>
              <a:gd name="connsiteX346" fmla="*/ 9919158 w 12195175"/>
              <a:gd name="connsiteY346" fmla="*/ 7959122 h 18259423"/>
              <a:gd name="connsiteX347" fmla="*/ 9837667 w 12195175"/>
              <a:gd name="connsiteY347" fmla="*/ 7947648 h 18259423"/>
              <a:gd name="connsiteX348" fmla="*/ 9740107 w 12195175"/>
              <a:gd name="connsiteY348" fmla="*/ 7954532 h 18259423"/>
              <a:gd name="connsiteX349" fmla="*/ 9625331 w 12195175"/>
              <a:gd name="connsiteY349" fmla="*/ 7944205 h 18259423"/>
              <a:gd name="connsiteX350" fmla="*/ 9494486 w 12195175"/>
              <a:gd name="connsiteY350" fmla="*/ 7920109 h 18259423"/>
              <a:gd name="connsiteX351" fmla="*/ 9476121 w 12195175"/>
              <a:gd name="connsiteY351" fmla="*/ 7922404 h 18259423"/>
              <a:gd name="connsiteX352" fmla="*/ 9261490 w 12195175"/>
              <a:gd name="connsiteY352" fmla="*/ 7914372 h 18259423"/>
              <a:gd name="connsiteX353" fmla="*/ 8991765 w 12195175"/>
              <a:gd name="connsiteY353" fmla="*/ 7898308 h 18259423"/>
              <a:gd name="connsiteX354" fmla="*/ 8844851 w 12195175"/>
              <a:gd name="connsiteY354" fmla="*/ 7894866 h 18259423"/>
              <a:gd name="connsiteX355" fmla="*/ 8609559 w 12195175"/>
              <a:gd name="connsiteY355" fmla="*/ 7875360 h 18259423"/>
              <a:gd name="connsiteX356" fmla="*/ 8546432 w 12195175"/>
              <a:gd name="connsiteY356" fmla="*/ 7869622 h 18259423"/>
              <a:gd name="connsiteX357" fmla="*/ 8390336 w 12195175"/>
              <a:gd name="connsiteY357" fmla="*/ 7868474 h 18259423"/>
              <a:gd name="connsiteX358" fmla="*/ 8124055 w 12195175"/>
              <a:gd name="connsiteY358" fmla="*/ 7859296 h 18259423"/>
              <a:gd name="connsiteX359" fmla="*/ 8097657 w 12195175"/>
              <a:gd name="connsiteY359" fmla="*/ 7854706 h 18259423"/>
              <a:gd name="connsiteX360" fmla="*/ 7909423 w 12195175"/>
              <a:gd name="connsiteY360" fmla="*/ 7832905 h 18259423"/>
              <a:gd name="connsiteX361" fmla="*/ 7816454 w 12195175"/>
              <a:gd name="connsiteY361" fmla="*/ 7850115 h 18259423"/>
              <a:gd name="connsiteX362" fmla="*/ 7788908 w 12195175"/>
              <a:gd name="connsiteY362" fmla="*/ 7846674 h 18259423"/>
              <a:gd name="connsiteX363" fmla="*/ 7676427 w 12195175"/>
              <a:gd name="connsiteY363" fmla="*/ 7812250 h 18259423"/>
              <a:gd name="connsiteX364" fmla="*/ 7592640 w 12195175"/>
              <a:gd name="connsiteY364" fmla="*/ 7791596 h 18259423"/>
              <a:gd name="connsiteX365" fmla="*/ 7561651 w 12195175"/>
              <a:gd name="connsiteY365" fmla="*/ 7788155 h 18259423"/>
              <a:gd name="connsiteX366" fmla="*/ 7415885 w 12195175"/>
              <a:gd name="connsiteY366" fmla="*/ 7793891 h 18259423"/>
              <a:gd name="connsiteX367" fmla="*/ 7283892 w 12195175"/>
              <a:gd name="connsiteY367" fmla="*/ 7762911 h 18259423"/>
              <a:gd name="connsiteX368" fmla="*/ 7181741 w 12195175"/>
              <a:gd name="connsiteY368" fmla="*/ 7778975 h 18259423"/>
              <a:gd name="connsiteX369" fmla="*/ 7097954 w 12195175"/>
              <a:gd name="connsiteY369" fmla="*/ 7788155 h 18259423"/>
              <a:gd name="connsiteX370" fmla="*/ 6956779 w 12195175"/>
              <a:gd name="connsiteY370" fmla="*/ 7792744 h 18259423"/>
              <a:gd name="connsiteX371" fmla="*/ 6921198 w 12195175"/>
              <a:gd name="connsiteY371" fmla="*/ 7759468 h 18259423"/>
              <a:gd name="connsiteX372" fmla="*/ 6836264 w 12195175"/>
              <a:gd name="connsiteY372" fmla="*/ 7706687 h 18259423"/>
              <a:gd name="connsiteX373" fmla="*/ 6736408 w 12195175"/>
              <a:gd name="connsiteY373" fmla="*/ 7695212 h 18259423"/>
              <a:gd name="connsiteX374" fmla="*/ 6713453 w 12195175"/>
              <a:gd name="connsiteY374" fmla="*/ 7691770 h 18259423"/>
              <a:gd name="connsiteX375" fmla="*/ 6540141 w 12195175"/>
              <a:gd name="connsiteY375" fmla="*/ 7666527 h 18259423"/>
              <a:gd name="connsiteX376" fmla="*/ 6490787 w 12195175"/>
              <a:gd name="connsiteY376" fmla="*/ 7658495 h 18259423"/>
              <a:gd name="connsiteX377" fmla="*/ 6458649 w 12195175"/>
              <a:gd name="connsiteY377" fmla="*/ 7612597 h 18259423"/>
              <a:gd name="connsiteX378" fmla="*/ 6427660 w 12195175"/>
              <a:gd name="connsiteY378" fmla="*/ 7577026 h 18259423"/>
              <a:gd name="connsiteX379" fmla="*/ 6324361 w 12195175"/>
              <a:gd name="connsiteY379" fmla="*/ 7574732 h 18259423"/>
              <a:gd name="connsiteX380" fmla="*/ 6226801 w 12195175"/>
              <a:gd name="connsiteY380" fmla="*/ 7542603 h 18259423"/>
              <a:gd name="connsiteX381" fmla="*/ 6219914 w 12195175"/>
              <a:gd name="connsiteY381" fmla="*/ 7535719 h 18259423"/>
              <a:gd name="connsiteX382" fmla="*/ 6148753 w 12195175"/>
              <a:gd name="connsiteY382" fmla="*/ 7317707 h 18259423"/>
              <a:gd name="connsiteX383" fmla="*/ 6153344 w 12195175"/>
              <a:gd name="connsiteY383" fmla="*/ 7147886 h 18259423"/>
              <a:gd name="connsiteX384" fmla="*/ 6152196 w 12195175"/>
              <a:gd name="connsiteY384" fmla="*/ 7130675 h 18259423"/>
              <a:gd name="connsiteX385" fmla="*/ 6218767 w 12195175"/>
              <a:gd name="connsiteY385" fmla="*/ 7053797 h 18259423"/>
              <a:gd name="connsiteX386" fmla="*/ 6241722 w 12195175"/>
              <a:gd name="connsiteY386" fmla="*/ 7006752 h 18259423"/>
              <a:gd name="connsiteX387" fmla="*/ 6417330 w 12195175"/>
              <a:gd name="connsiteY387" fmla="*/ 6839227 h 18259423"/>
              <a:gd name="connsiteX388" fmla="*/ 6436842 w 12195175"/>
              <a:gd name="connsiteY388" fmla="*/ 6826606 h 18259423"/>
              <a:gd name="connsiteX389" fmla="*/ 6532106 w 12195175"/>
              <a:gd name="connsiteY389" fmla="*/ 6777266 h 18259423"/>
              <a:gd name="connsiteX390" fmla="*/ 6587199 w 12195175"/>
              <a:gd name="connsiteY390" fmla="*/ 6758907 h 18259423"/>
              <a:gd name="connsiteX391" fmla="*/ 6642292 w 12195175"/>
              <a:gd name="connsiteY391" fmla="*/ 6758907 h 18259423"/>
              <a:gd name="connsiteX392" fmla="*/ 6820195 w 12195175"/>
              <a:gd name="connsiteY392" fmla="*/ 6684324 h 18259423"/>
              <a:gd name="connsiteX393" fmla="*/ 6891356 w 12195175"/>
              <a:gd name="connsiteY393" fmla="*/ 6620068 h 18259423"/>
              <a:gd name="connsiteX394" fmla="*/ 6936119 w 12195175"/>
              <a:gd name="connsiteY394" fmla="*/ 6569581 h 18259423"/>
              <a:gd name="connsiteX395" fmla="*/ 6995803 w 12195175"/>
              <a:gd name="connsiteY395" fmla="*/ 6511061 h 18259423"/>
              <a:gd name="connsiteX396" fmla="*/ 7056634 w 12195175"/>
              <a:gd name="connsiteY396" fmla="*/ 6464017 h 18259423"/>
              <a:gd name="connsiteX397" fmla="*/ 7076146 w 12195175"/>
              <a:gd name="connsiteY397" fmla="*/ 6396318 h 18259423"/>
              <a:gd name="connsiteX398" fmla="*/ 7103693 w 12195175"/>
              <a:gd name="connsiteY398" fmla="*/ 6391728 h 18259423"/>
              <a:gd name="connsiteX399" fmla="*/ 7178297 w 12195175"/>
              <a:gd name="connsiteY399" fmla="*/ 6381401 h 18259423"/>
              <a:gd name="connsiteX400" fmla="*/ 7203548 w 12195175"/>
              <a:gd name="connsiteY400" fmla="*/ 6383696 h 18259423"/>
              <a:gd name="connsiteX401" fmla="*/ 7262084 w 12195175"/>
              <a:gd name="connsiteY401" fmla="*/ 6388286 h 18259423"/>
              <a:gd name="connsiteX402" fmla="*/ 7340132 w 12195175"/>
              <a:gd name="connsiteY402" fmla="*/ 6391728 h 18259423"/>
              <a:gd name="connsiteX403" fmla="*/ 7355053 w 12195175"/>
              <a:gd name="connsiteY403" fmla="*/ 6357305 h 18259423"/>
              <a:gd name="connsiteX404" fmla="*/ 7361940 w 12195175"/>
              <a:gd name="connsiteY404" fmla="*/ 6352715 h 18259423"/>
              <a:gd name="connsiteX405" fmla="*/ 7470977 w 12195175"/>
              <a:gd name="connsiteY405" fmla="*/ 6374516 h 18259423"/>
              <a:gd name="connsiteX406" fmla="*/ 7488194 w 12195175"/>
              <a:gd name="connsiteY406" fmla="*/ 6389434 h 18259423"/>
              <a:gd name="connsiteX407" fmla="*/ 7549025 w 12195175"/>
              <a:gd name="connsiteY407" fmla="*/ 6358452 h 18259423"/>
              <a:gd name="connsiteX408" fmla="*/ 7552469 w 12195175"/>
              <a:gd name="connsiteY408" fmla="*/ 6299933 h 18259423"/>
              <a:gd name="connsiteX409" fmla="*/ 7573128 w 12195175"/>
              <a:gd name="connsiteY409" fmla="*/ 6250594 h 18259423"/>
              <a:gd name="connsiteX410" fmla="*/ 7653472 w 12195175"/>
              <a:gd name="connsiteY410" fmla="*/ 6337799 h 18259423"/>
              <a:gd name="connsiteX411" fmla="*/ 7712008 w 12195175"/>
              <a:gd name="connsiteY411" fmla="*/ 6351568 h 18259423"/>
              <a:gd name="connsiteX412" fmla="*/ 7817602 w 12195175"/>
              <a:gd name="connsiteY412" fmla="*/ 6322882 h 18259423"/>
              <a:gd name="connsiteX413" fmla="*/ 7850887 w 12195175"/>
              <a:gd name="connsiteY413" fmla="*/ 6306818 h 18259423"/>
              <a:gd name="connsiteX414" fmla="*/ 7886468 w 12195175"/>
              <a:gd name="connsiteY414" fmla="*/ 6224203 h 18259423"/>
              <a:gd name="connsiteX415" fmla="*/ 7901389 w 12195175"/>
              <a:gd name="connsiteY415" fmla="*/ 6206992 h 18259423"/>
              <a:gd name="connsiteX416" fmla="*/ 7981732 w 12195175"/>
              <a:gd name="connsiteY416" fmla="*/ 6234529 h 18259423"/>
              <a:gd name="connsiteX417" fmla="*/ 8008131 w 12195175"/>
              <a:gd name="connsiteY417" fmla="*/ 6276985 h 18259423"/>
              <a:gd name="connsiteX418" fmla="*/ 8024200 w 12195175"/>
              <a:gd name="connsiteY418" fmla="*/ 6258626 h 18259423"/>
              <a:gd name="connsiteX419" fmla="*/ 8029939 w 12195175"/>
              <a:gd name="connsiteY419" fmla="*/ 6227645 h 18259423"/>
              <a:gd name="connsiteX420" fmla="*/ 8056337 w 12195175"/>
              <a:gd name="connsiteY420" fmla="*/ 6205844 h 18259423"/>
              <a:gd name="connsiteX421" fmla="*/ 8081588 w 12195175"/>
              <a:gd name="connsiteY421" fmla="*/ 6220761 h 18259423"/>
              <a:gd name="connsiteX422" fmla="*/ 8106839 w 12195175"/>
              <a:gd name="connsiteY422" fmla="*/ 6242562 h 18259423"/>
              <a:gd name="connsiteX423" fmla="*/ 8127498 w 12195175"/>
              <a:gd name="connsiteY423" fmla="*/ 6211581 h 18259423"/>
              <a:gd name="connsiteX424" fmla="*/ 8140124 w 12195175"/>
              <a:gd name="connsiteY424" fmla="*/ 6149619 h 18259423"/>
              <a:gd name="connsiteX425" fmla="*/ 8200955 w 12195175"/>
              <a:gd name="connsiteY425" fmla="*/ 6100280 h 18259423"/>
              <a:gd name="connsiteX426" fmla="*/ 8233093 w 12195175"/>
              <a:gd name="connsiteY426" fmla="*/ 6138146 h 18259423"/>
              <a:gd name="connsiteX427" fmla="*/ 8269821 w 12195175"/>
              <a:gd name="connsiteY427" fmla="*/ 6088806 h 18259423"/>
              <a:gd name="connsiteX428" fmla="*/ 8269821 w 12195175"/>
              <a:gd name="connsiteY428" fmla="*/ 5993568 h 18259423"/>
              <a:gd name="connsiteX429" fmla="*/ 8311141 w 12195175"/>
              <a:gd name="connsiteY429" fmla="*/ 6016518 h 18259423"/>
              <a:gd name="connsiteX430" fmla="*/ 8329505 w 12195175"/>
              <a:gd name="connsiteY430" fmla="*/ 6073889 h 18259423"/>
              <a:gd name="connsiteX431" fmla="*/ 8371972 w 12195175"/>
              <a:gd name="connsiteY431" fmla="*/ 6065857 h 18259423"/>
              <a:gd name="connsiteX432" fmla="*/ 8377711 w 12195175"/>
              <a:gd name="connsiteY432" fmla="*/ 6087658 h 18259423"/>
              <a:gd name="connsiteX433" fmla="*/ 8404110 w 12195175"/>
              <a:gd name="connsiteY433" fmla="*/ 6187485 h 18259423"/>
              <a:gd name="connsiteX434" fmla="*/ 8422474 w 12195175"/>
              <a:gd name="connsiteY434" fmla="*/ 6220761 h 18259423"/>
              <a:gd name="connsiteX435" fmla="*/ 8475271 w 12195175"/>
              <a:gd name="connsiteY435" fmla="*/ 6216171 h 18259423"/>
              <a:gd name="connsiteX436" fmla="*/ 8483305 w 12195175"/>
              <a:gd name="connsiteY436" fmla="*/ 6205844 h 18259423"/>
              <a:gd name="connsiteX437" fmla="*/ 8503965 w 12195175"/>
              <a:gd name="connsiteY437" fmla="*/ 6122082 h 18259423"/>
              <a:gd name="connsiteX438" fmla="*/ 8578570 w 12195175"/>
              <a:gd name="connsiteY438" fmla="*/ 6087658 h 18259423"/>
              <a:gd name="connsiteX439" fmla="*/ 8631367 w 12195175"/>
              <a:gd name="connsiteY439" fmla="*/ 6087658 h 18259423"/>
              <a:gd name="connsiteX440" fmla="*/ 8656618 w 12195175"/>
              <a:gd name="connsiteY440" fmla="*/ 6085363 h 18259423"/>
              <a:gd name="connsiteX441" fmla="*/ 8719745 w 12195175"/>
              <a:gd name="connsiteY441" fmla="*/ 6087658 h 18259423"/>
              <a:gd name="connsiteX442" fmla="*/ 8741552 w 12195175"/>
              <a:gd name="connsiteY442" fmla="*/ 6123229 h 18259423"/>
              <a:gd name="connsiteX443" fmla="*/ 8786315 w 12195175"/>
              <a:gd name="connsiteY443" fmla="*/ 6054383 h 18259423"/>
              <a:gd name="connsiteX444" fmla="*/ 8819600 w 12195175"/>
              <a:gd name="connsiteY444" fmla="*/ 6017665 h 18259423"/>
              <a:gd name="connsiteX445" fmla="*/ 8864363 w 12195175"/>
              <a:gd name="connsiteY445" fmla="*/ 6044056 h 18259423"/>
              <a:gd name="connsiteX446" fmla="*/ 8878136 w 12195175"/>
              <a:gd name="connsiteY446" fmla="*/ 6080774 h 18259423"/>
              <a:gd name="connsiteX447" fmla="*/ 8917160 w 12195175"/>
              <a:gd name="connsiteY447" fmla="*/ 6085363 h 18259423"/>
              <a:gd name="connsiteX448" fmla="*/ 8997504 w 12195175"/>
              <a:gd name="connsiteY448" fmla="*/ 6101427 h 18259423"/>
              <a:gd name="connsiteX449" fmla="*/ 9022754 w 12195175"/>
              <a:gd name="connsiteY449" fmla="*/ 6091101 h 18259423"/>
              <a:gd name="connsiteX450" fmla="*/ 9036528 w 12195175"/>
              <a:gd name="connsiteY450" fmla="*/ 6047498 h 18259423"/>
              <a:gd name="connsiteX451" fmla="*/ 9096212 w 12195175"/>
              <a:gd name="connsiteY451" fmla="*/ 6015370 h 18259423"/>
              <a:gd name="connsiteX452" fmla="*/ 9161634 w 12195175"/>
              <a:gd name="connsiteY452" fmla="*/ 6030287 h 18259423"/>
              <a:gd name="connsiteX453" fmla="*/ 9198362 w 12195175"/>
              <a:gd name="connsiteY453" fmla="*/ 6065857 h 18259423"/>
              <a:gd name="connsiteX454" fmla="*/ 9253455 w 12195175"/>
              <a:gd name="connsiteY454" fmla="*/ 6047498 h 18259423"/>
              <a:gd name="connsiteX455" fmla="*/ 9303957 w 12195175"/>
              <a:gd name="connsiteY455" fmla="*/ 6050940 h 18259423"/>
              <a:gd name="connsiteX456" fmla="*/ 9328060 w 12195175"/>
              <a:gd name="connsiteY456" fmla="*/ 6007338 h 18259423"/>
              <a:gd name="connsiteX457" fmla="*/ 9442836 w 12195175"/>
              <a:gd name="connsiteY457" fmla="*/ 6000454 h 18259423"/>
              <a:gd name="connsiteX458" fmla="*/ 9468087 w 12195175"/>
              <a:gd name="connsiteY458" fmla="*/ 5972915 h 18259423"/>
              <a:gd name="connsiteX459" fmla="*/ 9476121 w 12195175"/>
              <a:gd name="connsiteY459" fmla="*/ 5928165 h 18259423"/>
              <a:gd name="connsiteX460" fmla="*/ 9536953 w 12195175"/>
              <a:gd name="connsiteY460" fmla="*/ 5906364 h 18259423"/>
              <a:gd name="connsiteX461" fmla="*/ 9596636 w 12195175"/>
              <a:gd name="connsiteY461" fmla="*/ 5947672 h 18259423"/>
              <a:gd name="connsiteX462" fmla="*/ 9629922 w 12195175"/>
              <a:gd name="connsiteY462" fmla="*/ 5948819 h 18259423"/>
              <a:gd name="connsiteX463" fmla="*/ 9670094 w 12195175"/>
              <a:gd name="connsiteY463" fmla="*/ 5941935 h 18259423"/>
              <a:gd name="connsiteX464" fmla="*/ 9727482 w 12195175"/>
              <a:gd name="connsiteY464" fmla="*/ 5893742 h 18259423"/>
              <a:gd name="connsiteX465" fmla="*/ 9740107 w 12195175"/>
              <a:gd name="connsiteY465" fmla="*/ 5893742 h 18259423"/>
              <a:gd name="connsiteX466" fmla="*/ 9861770 w 12195175"/>
              <a:gd name="connsiteY466" fmla="*/ 5874236 h 18259423"/>
              <a:gd name="connsiteX467" fmla="*/ 9877839 w 12195175"/>
              <a:gd name="connsiteY467" fmla="*/ 5854729 h 18259423"/>
              <a:gd name="connsiteX468" fmla="*/ 9983433 w 12195175"/>
              <a:gd name="connsiteY468" fmla="*/ 5834076 h 18259423"/>
              <a:gd name="connsiteX469" fmla="*/ 10053447 w 12195175"/>
              <a:gd name="connsiteY469" fmla="*/ 5830633 h 18259423"/>
              <a:gd name="connsiteX470" fmla="*/ 10130347 w 12195175"/>
              <a:gd name="connsiteY470" fmla="*/ 5829486 h 18259423"/>
              <a:gd name="connsiteX471" fmla="*/ 10148711 w 12195175"/>
              <a:gd name="connsiteY471" fmla="*/ 5827191 h 18259423"/>
              <a:gd name="connsiteX472" fmla="*/ 10273818 w 12195175"/>
              <a:gd name="connsiteY472" fmla="*/ 5812274 h 18259423"/>
              <a:gd name="connsiteX473" fmla="*/ 10327762 w 12195175"/>
              <a:gd name="connsiteY473" fmla="*/ 5805390 h 18259423"/>
              <a:gd name="connsiteX474" fmla="*/ 10459756 w 12195175"/>
              <a:gd name="connsiteY474" fmla="*/ 5790473 h 18259423"/>
              <a:gd name="connsiteX475" fmla="*/ 10583714 w 12195175"/>
              <a:gd name="connsiteY475" fmla="*/ 5762935 h 18259423"/>
              <a:gd name="connsiteX476" fmla="*/ 10595192 w 12195175"/>
              <a:gd name="connsiteY476" fmla="*/ 5758345 h 18259423"/>
              <a:gd name="connsiteX477" fmla="*/ 10692752 w 12195175"/>
              <a:gd name="connsiteY477" fmla="*/ 5702120 h 18259423"/>
              <a:gd name="connsiteX478" fmla="*/ 10718002 w 12195175"/>
              <a:gd name="connsiteY478" fmla="*/ 5733102 h 18259423"/>
              <a:gd name="connsiteX479" fmla="*/ 10724889 w 12195175"/>
              <a:gd name="connsiteY479" fmla="*/ 5730807 h 18259423"/>
              <a:gd name="connsiteX480" fmla="*/ 10761618 w 12195175"/>
              <a:gd name="connsiteY480" fmla="*/ 5714743 h 18259423"/>
              <a:gd name="connsiteX481" fmla="*/ 10815562 w 12195175"/>
              <a:gd name="connsiteY481" fmla="*/ 5692942 h 18259423"/>
              <a:gd name="connsiteX482" fmla="*/ 10891314 w 12195175"/>
              <a:gd name="connsiteY482" fmla="*/ 5703268 h 18259423"/>
              <a:gd name="connsiteX483" fmla="*/ 10991170 w 12195175"/>
              <a:gd name="connsiteY483" fmla="*/ 5643601 h 18259423"/>
              <a:gd name="connsiteX484" fmla="*/ 11021012 w 12195175"/>
              <a:gd name="connsiteY484" fmla="*/ 5645896 h 18259423"/>
              <a:gd name="connsiteX485" fmla="*/ 11062332 w 12195175"/>
              <a:gd name="connsiteY485" fmla="*/ 5637864 h 18259423"/>
              <a:gd name="connsiteX486" fmla="*/ 11080696 w 12195175"/>
              <a:gd name="connsiteY486" fmla="*/ 5610326 h 18259423"/>
              <a:gd name="connsiteX487" fmla="*/ 11113981 w 12195175"/>
              <a:gd name="connsiteY487" fmla="*/ 5627537 h 18259423"/>
              <a:gd name="connsiteX488" fmla="*/ 11166778 w 12195175"/>
              <a:gd name="connsiteY488" fmla="*/ 5605736 h 18259423"/>
              <a:gd name="connsiteX489" fmla="*/ 11179404 w 12195175"/>
              <a:gd name="connsiteY489" fmla="*/ 5603441 h 18259423"/>
              <a:gd name="connsiteX490" fmla="*/ 11223018 w 12195175"/>
              <a:gd name="connsiteY490" fmla="*/ 5588525 h 18259423"/>
              <a:gd name="connsiteX491" fmla="*/ 11247122 w 12195175"/>
              <a:gd name="connsiteY491" fmla="*/ 5554102 h 18259423"/>
              <a:gd name="connsiteX492" fmla="*/ 11265486 w 12195175"/>
              <a:gd name="connsiteY492" fmla="*/ 5590820 h 18259423"/>
              <a:gd name="connsiteX493" fmla="*/ 11420434 w 12195175"/>
              <a:gd name="connsiteY493" fmla="*/ 5507057 h 18259423"/>
              <a:gd name="connsiteX494" fmla="*/ 11487004 w 12195175"/>
              <a:gd name="connsiteY494" fmla="*/ 5535743 h 18259423"/>
              <a:gd name="connsiteX495" fmla="*/ 11512255 w 12195175"/>
              <a:gd name="connsiteY495" fmla="*/ 5499025 h 18259423"/>
              <a:gd name="connsiteX496" fmla="*/ 11547836 w 12195175"/>
              <a:gd name="connsiteY496" fmla="*/ 5486404 h 18259423"/>
              <a:gd name="connsiteX497" fmla="*/ 11625884 w 12195175"/>
              <a:gd name="connsiteY497" fmla="*/ 5473782 h 18259423"/>
              <a:gd name="connsiteX498" fmla="*/ 11683272 w 12195175"/>
              <a:gd name="connsiteY498" fmla="*/ 5465750 h 18259423"/>
              <a:gd name="connsiteX499" fmla="*/ 11703932 w 12195175"/>
              <a:gd name="connsiteY499" fmla="*/ 5460013 h 18259423"/>
              <a:gd name="connsiteX500" fmla="*/ 11756729 w 12195175"/>
              <a:gd name="connsiteY500" fmla="*/ 5425590 h 18259423"/>
              <a:gd name="connsiteX501" fmla="*/ 11848550 w 12195175"/>
              <a:gd name="connsiteY501" fmla="*/ 5419852 h 18259423"/>
              <a:gd name="connsiteX502" fmla="*/ 11878392 w 12195175"/>
              <a:gd name="connsiteY502" fmla="*/ 5415262 h 18259423"/>
              <a:gd name="connsiteX503" fmla="*/ 11904790 w 12195175"/>
              <a:gd name="connsiteY503" fmla="*/ 5411820 h 18259423"/>
              <a:gd name="connsiteX504" fmla="*/ 12028749 w 12195175"/>
              <a:gd name="connsiteY504" fmla="*/ 5372807 h 18259423"/>
              <a:gd name="connsiteX505" fmla="*/ 1148 w 12195175"/>
              <a:gd name="connsiteY505" fmla="*/ 0 h 18259423"/>
              <a:gd name="connsiteX506" fmla="*/ 12195175 w 12195175"/>
              <a:gd name="connsiteY506" fmla="*/ 0 h 18259423"/>
              <a:gd name="connsiteX507" fmla="*/ 12195175 w 12195175"/>
              <a:gd name="connsiteY507" fmla="*/ 1211262 h 18259423"/>
              <a:gd name="connsiteX508" fmla="*/ 12126308 w 12195175"/>
              <a:gd name="connsiteY508" fmla="*/ 1210896 h 18259423"/>
              <a:gd name="connsiteX509" fmla="*/ 74606 w 12195175"/>
              <a:gd name="connsiteY509" fmla="*/ 1210896 h 18259423"/>
              <a:gd name="connsiteX510" fmla="*/ 3444 w 12195175"/>
              <a:gd name="connsiteY510" fmla="*/ 1210896 h 18259423"/>
              <a:gd name="connsiteX511" fmla="*/ 0 w 12195175"/>
              <a:gd name="connsiteY511" fmla="*/ 1189266 h 18259423"/>
              <a:gd name="connsiteX512" fmla="*/ 0 w 12195175"/>
              <a:gd name="connsiteY512" fmla="*/ 461922 h 18259423"/>
              <a:gd name="connsiteX513" fmla="*/ 0 w 12195175"/>
              <a:gd name="connsiteY513" fmla="*/ 19063 h 18259423"/>
              <a:gd name="connsiteX514" fmla="*/ 1148 w 12195175"/>
              <a:gd name="connsiteY514" fmla="*/ 0 h 1825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2195175" h="18259423">
                <a:moveTo>
                  <a:pt x="6296643" y="12671424"/>
                </a:moveTo>
                <a:cubicBezTo>
                  <a:pt x="6292057" y="12707005"/>
                  <a:pt x="6285178" y="12734551"/>
                  <a:pt x="6284031" y="12763246"/>
                </a:cubicBezTo>
                <a:cubicBezTo>
                  <a:pt x="6281738" y="12809156"/>
                  <a:pt x="6282885" y="12855067"/>
                  <a:pt x="6285178" y="12900978"/>
                </a:cubicBezTo>
                <a:cubicBezTo>
                  <a:pt x="6288617" y="12952628"/>
                  <a:pt x="6297790" y="13003130"/>
                  <a:pt x="6300083" y="13054779"/>
                </a:cubicBezTo>
                <a:cubicBezTo>
                  <a:pt x="6302376" y="13154635"/>
                  <a:pt x="6300083" y="13253343"/>
                  <a:pt x="6300083" y="13353199"/>
                </a:cubicBezTo>
                <a:cubicBezTo>
                  <a:pt x="6300083" y="13368120"/>
                  <a:pt x="6300083" y="13383041"/>
                  <a:pt x="6300083" y="13397962"/>
                </a:cubicBezTo>
                <a:cubicBezTo>
                  <a:pt x="6304669" y="13400258"/>
                  <a:pt x="6308108" y="13402553"/>
                  <a:pt x="6311548" y="13404849"/>
                </a:cubicBezTo>
                <a:cubicBezTo>
                  <a:pt x="6331039" y="13388780"/>
                  <a:pt x="6352823" y="13375007"/>
                  <a:pt x="6371168" y="13356643"/>
                </a:cubicBezTo>
                <a:cubicBezTo>
                  <a:pt x="6395245" y="13332540"/>
                  <a:pt x="6422761" y="13314175"/>
                  <a:pt x="6454864" y="13302698"/>
                </a:cubicBezTo>
                <a:cubicBezTo>
                  <a:pt x="6473209" y="13296959"/>
                  <a:pt x="6491553" y="13287776"/>
                  <a:pt x="6508751" y="13280890"/>
                </a:cubicBezTo>
                <a:cubicBezTo>
                  <a:pt x="6508751" y="13253343"/>
                  <a:pt x="6508751" y="13228092"/>
                  <a:pt x="6508751" y="13201694"/>
                </a:cubicBezTo>
                <a:cubicBezTo>
                  <a:pt x="6478941" y="13186773"/>
                  <a:pt x="6444546" y="13171852"/>
                  <a:pt x="6447985" y="13135123"/>
                </a:cubicBezTo>
                <a:cubicBezTo>
                  <a:pt x="6453718" y="13075439"/>
                  <a:pt x="6428494" y="13023789"/>
                  <a:pt x="6412443" y="12970992"/>
                </a:cubicBezTo>
                <a:cubicBezTo>
                  <a:pt x="6384926" y="12879170"/>
                  <a:pt x="6349384" y="12789644"/>
                  <a:pt x="6316134" y="12698970"/>
                </a:cubicBezTo>
                <a:cubicBezTo>
                  <a:pt x="6312695" y="12690936"/>
                  <a:pt x="6304669" y="12684049"/>
                  <a:pt x="6296643" y="12671424"/>
                </a:cubicBezTo>
                <a:close/>
                <a:moveTo>
                  <a:pt x="5127574" y="9880166"/>
                </a:moveTo>
                <a:cubicBezTo>
                  <a:pt x="5122216" y="9881176"/>
                  <a:pt x="5117140" y="9888104"/>
                  <a:pt x="5106989" y="9901958"/>
                </a:cubicBezTo>
                <a:cubicBezTo>
                  <a:pt x="5126164" y="9907731"/>
                  <a:pt x="5140827" y="9912349"/>
                  <a:pt x="5149851" y="9893876"/>
                </a:cubicBezTo>
                <a:cubicBezTo>
                  <a:pt x="5138572" y="9884063"/>
                  <a:pt x="5132932" y="9879156"/>
                  <a:pt x="5127574" y="9880166"/>
                </a:cubicBezTo>
                <a:close/>
                <a:moveTo>
                  <a:pt x="5024922" y="9814481"/>
                </a:moveTo>
                <a:cubicBezTo>
                  <a:pt x="5018389" y="9813620"/>
                  <a:pt x="5011571" y="9815917"/>
                  <a:pt x="5004753" y="9821085"/>
                </a:cubicBezTo>
                <a:cubicBezTo>
                  <a:pt x="4983164" y="9837162"/>
                  <a:pt x="4984299" y="9860130"/>
                  <a:pt x="5005890" y="9879653"/>
                </a:cubicBezTo>
                <a:cubicBezTo>
                  <a:pt x="5020661" y="9892286"/>
                  <a:pt x="5036570" y="9904918"/>
                  <a:pt x="5052478" y="9918699"/>
                </a:cubicBezTo>
                <a:cubicBezTo>
                  <a:pt x="5063841" y="9910660"/>
                  <a:pt x="5078613" y="9902621"/>
                  <a:pt x="5091113" y="9894583"/>
                </a:cubicBezTo>
                <a:cubicBezTo>
                  <a:pt x="5074068" y="9870466"/>
                  <a:pt x="5059296" y="9848646"/>
                  <a:pt x="5043387" y="9826827"/>
                </a:cubicBezTo>
                <a:cubicBezTo>
                  <a:pt x="5037706" y="9819362"/>
                  <a:pt x="5031456" y="9815343"/>
                  <a:pt x="5024922" y="9814481"/>
                </a:cubicBezTo>
                <a:close/>
                <a:moveTo>
                  <a:pt x="5159044" y="9180626"/>
                </a:moveTo>
                <a:cubicBezTo>
                  <a:pt x="5175346" y="9180482"/>
                  <a:pt x="5191989" y="9181486"/>
                  <a:pt x="5208631" y="9182634"/>
                </a:cubicBezTo>
                <a:cubicBezTo>
                  <a:pt x="5223552" y="9182634"/>
                  <a:pt x="5239621" y="9189519"/>
                  <a:pt x="5249951" y="9199846"/>
                </a:cubicBezTo>
                <a:cubicBezTo>
                  <a:pt x="5283237" y="9231977"/>
                  <a:pt x="5324558" y="9252632"/>
                  <a:pt x="5367025" y="9268697"/>
                </a:cubicBezTo>
                <a:cubicBezTo>
                  <a:pt x="5419823" y="9287057"/>
                  <a:pt x="5458848" y="9321482"/>
                  <a:pt x="5493281" y="9363940"/>
                </a:cubicBezTo>
                <a:cubicBezTo>
                  <a:pt x="5517384" y="9392628"/>
                  <a:pt x="5548374" y="9416725"/>
                  <a:pt x="5575921" y="9443118"/>
                </a:cubicBezTo>
                <a:cubicBezTo>
                  <a:pt x="5590842" y="9456888"/>
                  <a:pt x="5603468" y="9451151"/>
                  <a:pt x="5616094" y="9438528"/>
                </a:cubicBezTo>
                <a:cubicBezTo>
                  <a:pt x="5647084" y="9407545"/>
                  <a:pt x="5678074" y="9376563"/>
                  <a:pt x="5710213" y="9344432"/>
                </a:cubicBezTo>
                <a:cubicBezTo>
                  <a:pt x="5727429" y="9327220"/>
                  <a:pt x="5743497" y="9311155"/>
                  <a:pt x="5771044" y="9308860"/>
                </a:cubicBezTo>
                <a:cubicBezTo>
                  <a:pt x="5787113" y="9306565"/>
                  <a:pt x="5800886" y="9293942"/>
                  <a:pt x="5815807" y="9287057"/>
                </a:cubicBezTo>
                <a:cubicBezTo>
                  <a:pt x="5864014" y="9262959"/>
                  <a:pt x="5888118" y="9268697"/>
                  <a:pt x="5914517" y="9315745"/>
                </a:cubicBezTo>
                <a:cubicBezTo>
                  <a:pt x="5927142" y="9338695"/>
                  <a:pt x="5947802" y="9351318"/>
                  <a:pt x="5970758" y="9358203"/>
                </a:cubicBezTo>
                <a:cubicBezTo>
                  <a:pt x="6025851" y="9374268"/>
                  <a:pt x="6070615" y="9407545"/>
                  <a:pt x="6111935" y="9441971"/>
                </a:cubicBezTo>
                <a:cubicBezTo>
                  <a:pt x="6165881" y="9486723"/>
                  <a:pt x="6210644" y="9541804"/>
                  <a:pt x="6261147" y="9591147"/>
                </a:cubicBezTo>
                <a:cubicBezTo>
                  <a:pt x="6276068" y="9606065"/>
                  <a:pt x="6290989" y="9620982"/>
                  <a:pt x="6309353" y="9631310"/>
                </a:cubicBezTo>
                <a:cubicBezTo>
                  <a:pt x="6372481" y="9665735"/>
                  <a:pt x="6431018" y="9707045"/>
                  <a:pt x="6480373" y="9760978"/>
                </a:cubicBezTo>
                <a:cubicBezTo>
                  <a:pt x="6495294" y="9777043"/>
                  <a:pt x="6507920" y="9793108"/>
                  <a:pt x="6501033" y="9817206"/>
                </a:cubicBezTo>
                <a:cubicBezTo>
                  <a:pt x="6494146" y="9839009"/>
                  <a:pt x="6504476" y="9856221"/>
                  <a:pt x="6518250" y="9871139"/>
                </a:cubicBezTo>
                <a:cubicBezTo>
                  <a:pt x="6536614" y="9889499"/>
                  <a:pt x="6557274" y="9906712"/>
                  <a:pt x="6573343" y="9926219"/>
                </a:cubicBezTo>
                <a:cubicBezTo>
                  <a:pt x="6589412" y="9948022"/>
                  <a:pt x="6600890" y="9973267"/>
                  <a:pt x="6612368" y="9997365"/>
                </a:cubicBezTo>
                <a:cubicBezTo>
                  <a:pt x="6623845" y="10023758"/>
                  <a:pt x="6634175" y="10051298"/>
                  <a:pt x="6643358" y="10078838"/>
                </a:cubicBezTo>
                <a:cubicBezTo>
                  <a:pt x="6655983" y="10114411"/>
                  <a:pt x="6660574" y="10152278"/>
                  <a:pt x="6691565" y="10180966"/>
                </a:cubicBezTo>
                <a:cubicBezTo>
                  <a:pt x="6703042" y="10190146"/>
                  <a:pt x="6701895" y="10214244"/>
                  <a:pt x="6704190" y="10232604"/>
                </a:cubicBezTo>
                <a:cubicBezTo>
                  <a:pt x="6711077" y="10272767"/>
                  <a:pt x="6712225" y="10315225"/>
                  <a:pt x="6723702" y="10354240"/>
                </a:cubicBezTo>
                <a:cubicBezTo>
                  <a:pt x="6736328" y="10402435"/>
                  <a:pt x="6755840" y="10447188"/>
                  <a:pt x="6771909" y="10494236"/>
                </a:cubicBezTo>
                <a:cubicBezTo>
                  <a:pt x="6774205" y="10502268"/>
                  <a:pt x="6776500" y="10513744"/>
                  <a:pt x="6773057" y="10520629"/>
                </a:cubicBezTo>
                <a:cubicBezTo>
                  <a:pt x="6744362" y="10573414"/>
                  <a:pt x="6752397" y="10628494"/>
                  <a:pt x="6777648" y="10676690"/>
                </a:cubicBezTo>
                <a:cubicBezTo>
                  <a:pt x="6802899" y="10726033"/>
                  <a:pt x="6794865" y="10767343"/>
                  <a:pt x="6775353" y="10804063"/>
                </a:cubicBezTo>
                <a:cubicBezTo>
                  <a:pt x="6797160" y="10869471"/>
                  <a:pt x="6816673" y="10930289"/>
                  <a:pt x="6838480" y="10989960"/>
                </a:cubicBezTo>
                <a:cubicBezTo>
                  <a:pt x="6857993" y="11042745"/>
                  <a:pt x="6882096" y="11093235"/>
                  <a:pt x="6901608" y="11147168"/>
                </a:cubicBezTo>
                <a:cubicBezTo>
                  <a:pt x="6910791" y="11173561"/>
                  <a:pt x="6908495" y="11204544"/>
                  <a:pt x="6919973" y="11230936"/>
                </a:cubicBezTo>
                <a:cubicBezTo>
                  <a:pt x="6931451" y="11256181"/>
                  <a:pt x="6952111" y="11277984"/>
                  <a:pt x="6970475" y="11303229"/>
                </a:cubicBezTo>
                <a:cubicBezTo>
                  <a:pt x="6928007" y="11330770"/>
                  <a:pt x="6939485" y="11368637"/>
                  <a:pt x="6954406" y="11397325"/>
                </a:cubicBezTo>
                <a:cubicBezTo>
                  <a:pt x="6976214" y="11438635"/>
                  <a:pt x="6965884" y="11465028"/>
                  <a:pt x="6934894" y="11492568"/>
                </a:cubicBezTo>
                <a:cubicBezTo>
                  <a:pt x="6915382" y="11510928"/>
                  <a:pt x="6900461" y="11536174"/>
                  <a:pt x="6880948" y="11554534"/>
                </a:cubicBezTo>
                <a:cubicBezTo>
                  <a:pt x="6855697" y="11576336"/>
                  <a:pt x="6829298" y="11598139"/>
                  <a:pt x="6799456" y="11613056"/>
                </a:cubicBezTo>
                <a:cubicBezTo>
                  <a:pt x="6766170" y="11630269"/>
                  <a:pt x="6750101" y="11655514"/>
                  <a:pt x="6742067" y="11689940"/>
                </a:cubicBezTo>
                <a:cubicBezTo>
                  <a:pt x="6736328" y="11710595"/>
                  <a:pt x="6731737" y="11731250"/>
                  <a:pt x="6724850" y="11751905"/>
                </a:cubicBezTo>
                <a:cubicBezTo>
                  <a:pt x="6715668" y="11776002"/>
                  <a:pt x="6703042" y="11797805"/>
                  <a:pt x="6670904" y="11802395"/>
                </a:cubicBezTo>
                <a:cubicBezTo>
                  <a:pt x="6647949" y="11804690"/>
                  <a:pt x="6637619" y="11820756"/>
                  <a:pt x="6639914" y="11844853"/>
                </a:cubicBezTo>
                <a:cubicBezTo>
                  <a:pt x="6644505" y="11886164"/>
                  <a:pt x="6636471" y="11926326"/>
                  <a:pt x="6621550" y="11965342"/>
                </a:cubicBezTo>
                <a:cubicBezTo>
                  <a:pt x="6618107" y="11975669"/>
                  <a:pt x="6614663" y="11985996"/>
                  <a:pt x="6607776" y="11994029"/>
                </a:cubicBezTo>
                <a:cubicBezTo>
                  <a:pt x="6572195" y="12033044"/>
                  <a:pt x="6573343" y="12080092"/>
                  <a:pt x="6579082" y="12128288"/>
                </a:cubicBezTo>
                <a:cubicBezTo>
                  <a:pt x="6580230" y="12139763"/>
                  <a:pt x="6582525" y="12151238"/>
                  <a:pt x="6585969" y="12163860"/>
                </a:cubicBezTo>
                <a:cubicBezTo>
                  <a:pt x="6602038" y="12244186"/>
                  <a:pt x="6615811" y="12325659"/>
                  <a:pt x="6635323" y="12404837"/>
                </a:cubicBezTo>
                <a:cubicBezTo>
                  <a:pt x="6645653" y="12449590"/>
                  <a:pt x="6664018" y="12492048"/>
                  <a:pt x="6678939" y="12535653"/>
                </a:cubicBezTo>
                <a:cubicBezTo>
                  <a:pt x="6701895" y="12596471"/>
                  <a:pt x="6725998" y="12657289"/>
                  <a:pt x="6734032" y="12723844"/>
                </a:cubicBezTo>
                <a:cubicBezTo>
                  <a:pt x="6739771" y="12776630"/>
                  <a:pt x="6759284" y="12827120"/>
                  <a:pt x="6762727" y="12879906"/>
                </a:cubicBezTo>
                <a:cubicBezTo>
                  <a:pt x="6767318" y="12930396"/>
                  <a:pt x="6783387" y="12974001"/>
                  <a:pt x="6805195" y="13017606"/>
                </a:cubicBezTo>
                <a:cubicBezTo>
                  <a:pt x="6817820" y="13041704"/>
                  <a:pt x="6824707" y="13070392"/>
                  <a:pt x="6804047" y="13091047"/>
                </a:cubicBezTo>
                <a:cubicBezTo>
                  <a:pt x="6761579" y="13133505"/>
                  <a:pt x="6766170" y="13185143"/>
                  <a:pt x="6769614" y="13236780"/>
                </a:cubicBezTo>
                <a:cubicBezTo>
                  <a:pt x="6773057" y="13281534"/>
                  <a:pt x="6782239" y="13326286"/>
                  <a:pt x="6789126" y="13374482"/>
                </a:cubicBezTo>
                <a:cubicBezTo>
                  <a:pt x="6805195" y="13375629"/>
                  <a:pt x="6817820" y="13376776"/>
                  <a:pt x="6831594" y="13376776"/>
                </a:cubicBezTo>
                <a:cubicBezTo>
                  <a:pt x="6853402" y="13376776"/>
                  <a:pt x="6867175" y="13387104"/>
                  <a:pt x="6871766" y="13407760"/>
                </a:cubicBezTo>
                <a:cubicBezTo>
                  <a:pt x="6883244" y="13473168"/>
                  <a:pt x="6899313" y="13538575"/>
                  <a:pt x="6878653" y="13606278"/>
                </a:cubicBezTo>
                <a:cubicBezTo>
                  <a:pt x="6877505" y="13609720"/>
                  <a:pt x="6878653" y="13613164"/>
                  <a:pt x="6876357" y="13615458"/>
                </a:cubicBezTo>
                <a:cubicBezTo>
                  <a:pt x="6852254" y="13642998"/>
                  <a:pt x="6849958" y="13677424"/>
                  <a:pt x="6848811" y="13715292"/>
                </a:cubicBezTo>
                <a:cubicBezTo>
                  <a:pt x="6827003" y="13716439"/>
                  <a:pt x="6807490" y="13718734"/>
                  <a:pt x="6787978" y="13719882"/>
                </a:cubicBezTo>
                <a:cubicBezTo>
                  <a:pt x="6784535" y="13733652"/>
                  <a:pt x="6779944" y="13746274"/>
                  <a:pt x="6776500" y="13757750"/>
                </a:cubicBezTo>
                <a:cubicBezTo>
                  <a:pt x="6791421" y="13785290"/>
                  <a:pt x="6815525" y="13793322"/>
                  <a:pt x="6839628" y="13789880"/>
                </a:cubicBezTo>
                <a:cubicBezTo>
                  <a:pt x="6890131" y="13782994"/>
                  <a:pt x="6932599" y="13807092"/>
                  <a:pt x="6976214" y="13820862"/>
                </a:cubicBezTo>
                <a:cubicBezTo>
                  <a:pt x="7014091" y="13833485"/>
                  <a:pt x="7049672" y="13855288"/>
                  <a:pt x="7090992" y="13874795"/>
                </a:cubicBezTo>
                <a:cubicBezTo>
                  <a:pt x="7118539" y="13851845"/>
                  <a:pt x="7142643" y="13867910"/>
                  <a:pt x="7170189" y="13890860"/>
                </a:cubicBezTo>
                <a:cubicBezTo>
                  <a:pt x="7200032" y="13916106"/>
                  <a:pt x="7235613" y="13934466"/>
                  <a:pt x="7268898" y="13955120"/>
                </a:cubicBezTo>
                <a:cubicBezTo>
                  <a:pt x="7273490" y="13958563"/>
                  <a:pt x="7280376" y="13960858"/>
                  <a:pt x="7283820" y="13964301"/>
                </a:cubicBezTo>
                <a:cubicBezTo>
                  <a:pt x="7313662" y="13995284"/>
                  <a:pt x="7342356" y="14026266"/>
                  <a:pt x="7372199" y="14056102"/>
                </a:cubicBezTo>
                <a:cubicBezTo>
                  <a:pt x="7380233" y="14064134"/>
                  <a:pt x="7388268" y="14074462"/>
                  <a:pt x="7397450" y="14075609"/>
                </a:cubicBezTo>
                <a:cubicBezTo>
                  <a:pt x="7438770" y="14084789"/>
                  <a:pt x="7472056" y="14116920"/>
                  <a:pt x="7519115" y="14108887"/>
                </a:cubicBezTo>
                <a:cubicBezTo>
                  <a:pt x="7535184" y="14106592"/>
                  <a:pt x="7554696" y="14115772"/>
                  <a:pt x="7571913" y="14122657"/>
                </a:cubicBezTo>
                <a:cubicBezTo>
                  <a:pt x="7613233" y="14137574"/>
                  <a:pt x="7661440" y="14134132"/>
                  <a:pt x="7700464" y="14159377"/>
                </a:cubicBezTo>
                <a:cubicBezTo>
                  <a:pt x="7708499" y="14163967"/>
                  <a:pt x="7717681" y="14166262"/>
                  <a:pt x="7726863" y="14168557"/>
                </a:cubicBezTo>
                <a:cubicBezTo>
                  <a:pt x="7802617" y="14186918"/>
                  <a:pt x="7869188" y="14227080"/>
                  <a:pt x="7940350" y="14259210"/>
                </a:cubicBezTo>
                <a:cubicBezTo>
                  <a:pt x="7969045" y="14272980"/>
                  <a:pt x="7994296" y="14292488"/>
                  <a:pt x="8022991" y="14306258"/>
                </a:cubicBezTo>
                <a:cubicBezTo>
                  <a:pt x="8043651" y="14316586"/>
                  <a:pt x="8068902" y="14321176"/>
                  <a:pt x="8090710" y="14331504"/>
                </a:cubicBezTo>
                <a:cubicBezTo>
                  <a:pt x="8160724" y="14364781"/>
                  <a:pt x="8229591" y="14400354"/>
                  <a:pt x="8290424" y="14449696"/>
                </a:cubicBezTo>
                <a:cubicBezTo>
                  <a:pt x="8312232" y="14466910"/>
                  <a:pt x="8334039" y="14477237"/>
                  <a:pt x="8361586" y="14463467"/>
                </a:cubicBezTo>
                <a:cubicBezTo>
                  <a:pt x="8367325" y="14460024"/>
                  <a:pt x="8377655" y="14457730"/>
                  <a:pt x="8383394" y="14460024"/>
                </a:cubicBezTo>
                <a:cubicBezTo>
                  <a:pt x="8425862" y="14478384"/>
                  <a:pt x="8476364" y="14481827"/>
                  <a:pt x="8509650" y="14519694"/>
                </a:cubicBezTo>
                <a:cubicBezTo>
                  <a:pt x="8524571" y="14535760"/>
                  <a:pt x="8540640" y="14543792"/>
                  <a:pt x="8562448" y="14541498"/>
                </a:cubicBezTo>
                <a:cubicBezTo>
                  <a:pt x="8596881" y="14540350"/>
                  <a:pt x="8626723" y="14548382"/>
                  <a:pt x="8656566" y="14567890"/>
                </a:cubicBezTo>
                <a:cubicBezTo>
                  <a:pt x="8702477" y="14597726"/>
                  <a:pt x="8751831" y="14624118"/>
                  <a:pt x="8800038" y="14649363"/>
                </a:cubicBezTo>
                <a:cubicBezTo>
                  <a:pt x="8812664" y="14656248"/>
                  <a:pt x="8828733" y="14660838"/>
                  <a:pt x="8842506" y="14658543"/>
                </a:cubicBezTo>
                <a:cubicBezTo>
                  <a:pt x="8879235" y="14652806"/>
                  <a:pt x="8909077" y="14653953"/>
                  <a:pt x="8940068" y="14680346"/>
                </a:cubicBezTo>
                <a:cubicBezTo>
                  <a:pt x="8966467" y="14703296"/>
                  <a:pt x="9000900" y="14714771"/>
                  <a:pt x="9031890" y="14730836"/>
                </a:cubicBezTo>
                <a:cubicBezTo>
                  <a:pt x="9055993" y="14744606"/>
                  <a:pt x="9078949" y="14758376"/>
                  <a:pt x="9101905" y="14772146"/>
                </a:cubicBezTo>
                <a:cubicBezTo>
                  <a:pt x="9108791" y="14775589"/>
                  <a:pt x="9115678" y="14777884"/>
                  <a:pt x="9122565" y="14780179"/>
                </a:cubicBezTo>
                <a:cubicBezTo>
                  <a:pt x="9159294" y="14792802"/>
                  <a:pt x="9194875" y="14801982"/>
                  <a:pt x="9230456" y="14815752"/>
                </a:cubicBezTo>
                <a:cubicBezTo>
                  <a:pt x="9260299" y="14826080"/>
                  <a:pt x="9287845" y="14840997"/>
                  <a:pt x="9317688" y="14852472"/>
                </a:cubicBezTo>
                <a:cubicBezTo>
                  <a:pt x="9333757" y="14858210"/>
                  <a:pt x="9349825" y="14861652"/>
                  <a:pt x="9364747" y="14867390"/>
                </a:cubicBezTo>
                <a:cubicBezTo>
                  <a:pt x="9386554" y="14876570"/>
                  <a:pt x="9406067" y="14886898"/>
                  <a:pt x="9427875" y="14894930"/>
                </a:cubicBezTo>
                <a:cubicBezTo>
                  <a:pt x="9441648" y="14901815"/>
                  <a:pt x="9455421" y="14910995"/>
                  <a:pt x="9469195" y="14910995"/>
                </a:cubicBezTo>
                <a:cubicBezTo>
                  <a:pt x="9495594" y="14910995"/>
                  <a:pt x="9515106" y="14920175"/>
                  <a:pt x="9535766" y="14935092"/>
                </a:cubicBezTo>
                <a:cubicBezTo>
                  <a:pt x="9571347" y="14960338"/>
                  <a:pt x="9609224" y="14983288"/>
                  <a:pt x="9647101" y="15006238"/>
                </a:cubicBezTo>
                <a:cubicBezTo>
                  <a:pt x="9658579" y="15013124"/>
                  <a:pt x="9673500" y="15014271"/>
                  <a:pt x="9686125" y="15017714"/>
                </a:cubicBezTo>
                <a:cubicBezTo>
                  <a:pt x="9717115" y="15024598"/>
                  <a:pt x="9748106" y="15031484"/>
                  <a:pt x="9777948" y="15040664"/>
                </a:cubicBezTo>
                <a:cubicBezTo>
                  <a:pt x="9788278" y="15044106"/>
                  <a:pt x="9798608" y="15054434"/>
                  <a:pt x="9804347" y="15064761"/>
                </a:cubicBezTo>
                <a:cubicBezTo>
                  <a:pt x="9829598" y="15104924"/>
                  <a:pt x="9852554" y="15146234"/>
                  <a:pt x="9876657" y="15187544"/>
                </a:cubicBezTo>
                <a:cubicBezTo>
                  <a:pt x="9888135" y="15208200"/>
                  <a:pt x="9899613" y="15230002"/>
                  <a:pt x="9892726" y="15256395"/>
                </a:cubicBezTo>
                <a:cubicBezTo>
                  <a:pt x="9888135" y="15273608"/>
                  <a:pt x="9898465" y="15283935"/>
                  <a:pt x="9913386" y="15286230"/>
                </a:cubicBezTo>
                <a:cubicBezTo>
                  <a:pt x="9938637" y="15290820"/>
                  <a:pt x="9958149" y="15303443"/>
                  <a:pt x="9977662" y="15319508"/>
                </a:cubicBezTo>
                <a:cubicBezTo>
                  <a:pt x="9985696" y="15326393"/>
                  <a:pt x="10002913" y="15329836"/>
                  <a:pt x="10014391" y="15327540"/>
                </a:cubicBezTo>
                <a:cubicBezTo>
                  <a:pt x="10033903" y="15322950"/>
                  <a:pt x="10048824" y="15329836"/>
                  <a:pt x="10066041" y="15335573"/>
                </a:cubicBezTo>
                <a:cubicBezTo>
                  <a:pt x="10122282" y="15357376"/>
                  <a:pt x="10172785" y="15381474"/>
                  <a:pt x="10185410" y="15446882"/>
                </a:cubicBezTo>
                <a:cubicBezTo>
                  <a:pt x="10237060" y="15496224"/>
                  <a:pt x="10262311" y="15559337"/>
                  <a:pt x="10289858" y="15621302"/>
                </a:cubicBezTo>
                <a:cubicBezTo>
                  <a:pt x="10303632" y="15649990"/>
                  <a:pt x="10327735" y="15674088"/>
                  <a:pt x="10321996" y="15709661"/>
                </a:cubicBezTo>
                <a:cubicBezTo>
                  <a:pt x="10319701" y="15719988"/>
                  <a:pt x="10319701" y="15732611"/>
                  <a:pt x="10313962" y="15740644"/>
                </a:cubicBezTo>
                <a:cubicBezTo>
                  <a:pt x="10266903" y="15802609"/>
                  <a:pt x="10245095" y="15873754"/>
                  <a:pt x="10237060" y="15951785"/>
                </a:cubicBezTo>
                <a:cubicBezTo>
                  <a:pt x="10234765" y="15981620"/>
                  <a:pt x="10220991" y="16009160"/>
                  <a:pt x="10215252" y="16038996"/>
                </a:cubicBezTo>
                <a:cubicBezTo>
                  <a:pt x="10212957" y="16052766"/>
                  <a:pt x="10216400" y="16068831"/>
                  <a:pt x="10220991" y="16082601"/>
                </a:cubicBezTo>
                <a:cubicBezTo>
                  <a:pt x="10233617" y="16118174"/>
                  <a:pt x="10247390" y="16153746"/>
                  <a:pt x="10263459" y="16188172"/>
                </a:cubicBezTo>
                <a:cubicBezTo>
                  <a:pt x="10279528" y="16220302"/>
                  <a:pt x="10297893" y="16252432"/>
                  <a:pt x="10315109" y="16283415"/>
                </a:cubicBezTo>
                <a:cubicBezTo>
                  <a:pt x="10320848" y="16294890"/>
                  <a:pt x="10330031" y="16304070"/>
                  <a:pt x="10332326" y="16315545"/>
                </a:cubicBezTo>
                <a:cubicBezTo>
                  <a:pt x="10343804" y="16362593"/>
                  <a:pt x="10377090" y="16399313"/>
                  <a:pt x="10387420" y="16448656"/>
                </a:cubicBezTo>
                <a:cubicBezTo>
                  <a:pt x="10396602" y="16489966"/>
                  <a:pt x="10424149" y="16527834"/>
                  <a:pt x="10444809" y="16566850"/>
                </a:cubicBezTo>
                <a:cubicBezTo>
                  <a:pt x="10450548" y="16578324"/>
                  <a:pt x="10459730" y="16588652"/>
                  <a:pt x="10473503" y="16607012"/>
                </a:cubicBezTo>
                <a:cubicBezTo>
                  <a:pt x="10482685" y="16584062"/>
                  <a:pt x="10489572" y="16571440"/>
                  <a:pt x="10494163" y="16558817"/>
                </a:cubicBezTo>
                <a:cubicBezTo>
                  <a:pt x="10497607" y="16547342"/>
                  <a:pt x="10501050" y="16535866"/>
                  <a:pt x="10502198" y="16523244"/>
                </a:cubicBezTo>
                <a:cubicBezTo>
                  <a:pt x="10506789" y="16492262"/>
                  <a:pt x="10519414" y="16478492"/>
                  <a:pt x="10553848" y="16480786"/>
                </a:cubicBezTo>
                <a:cubicBezTo>
                  <a:pt x="10571065" y="16483082"/>
                  <a:pt x="10590577" y="16469311"/>
                  <a:pt x="10608941" y="16461278"/>
                </a:cubicBezTo>
                <a:cubicBezTo>
                  <a:pt x="10635340" y="16450951"/>
                  <a:pt x="10654853" y="16454394"/>
                  <a:pt x="10680104" y="16471606"/>
                </a:cubicBezTo>
                <a:cubicBezTo>
                  <a:pt x="10720276" y="16497999"/>
                  <a:pt x="10748971" y="16540456"/>
                  <a:pt x="10800621" y="16550784"/>
                </a:cubicBezTo>
                <a:cubicBezTo>
                  <a:pt x="10810951" y="16553080"/>
                  <a:pt x="10822429" y="16570292"/>
                  <a:pt x="10828168" y="16582914"/>
                </a:cubicBezTo>
                <a:cubicBezTo>
                  <a:pt x="10838498" y="16605864"/>
                  <a:pt x="10851123" y="16623078"/>
                  <a:pt x="10877522" y="16624225"/>
                </a:cubicBezTo>
                <a:cubicBezTo>
                  <a:pt x="10895887" y="16625372"/>
                  <a:pt x="10903921" y="16637995"/>
                  <a:pt x="10910808" y="16651765"/>
                </a:cubicBezTo>
                <a:cubicBezTo>
                  <a:pt x="10921138" y="16670125"/>
                  <a:pt x="10933763" y="16678158"/>
                  <a:pt x="10955571" y="16666682"/>
                </a:cubicBezTo>
                <a:cubicBezTo>
                  <a:pt x="10984266" y="16654060"/>
                  <a:pt x="11003778" y="16664388"/>
                  <a:pt x="11011813" y="16696518"/>
                </a:cubicBezTo>
                <a:cubicBezTo>
                  <a:pt x="11027882" y="16758484"/>
                  <a:pt x="11062315" y="16810120"/>
                  <a:pt x="11107078" y="16854874"/>
                </a:cubicBezTo>
                <a:cubicBezTo>
                  <a:pt x="11141512" y="16888152"/>
                  <a:pt x="11155285" y="16885856"/>
                  <a:pt x="11201197" y="16869792"/>
                </a:cubicBezTo>
                <a:cubicBezTo>
                  <a:pt x="11235630" y="16858316"/>
                  <a:pt x="11273507" y="16833072"/>
                  <a:pt x="11312531" y="16864054"/>
                </a:cubicBezTo>
                <a:cubicBezTo>
                  <a:pt x="11318270" y="16868644"/>
                  <a:pt x="11329748" y="16865202"/>
                  <a:pt x="11338930" y="16862906"/>
                </a:cubicBezTo>
                <a:cubicBezTo>
                  <a:pt x="11360738" y="16860612"/>
                  <a:pt x="11383694" y="16857168"/>
                  <a:pt x="11403206" y="16853726"/>
                </a:cubicBezTo>
                <a:cubicBezTo>
                  <a:pt x="11413536" y="16870940"/>
                  <a:pt x="11419275" y="16891594"/>
                  <a:pt x="11429605" y="16893888"/>
                </a:cubicBezTo>
                <a:cubicBezTo>
                  <a:pt x="11444526" y="16898480"/>
                  <a:pt x="11466334" y="16893888"/>
                  <a:pt x="11481255" y="16887004"/>
                </a:cubicBezTo>
                <a:cubicBezTo>
                  <a:pt x="11516836" y="16872086"/>
                  <a:pt x="11548974" y="16865202"/>
                  <a:pt x="11579964" y="16893888"/>
                </a:cubicBezTo>
                <a:cubicBezTo>
                  <a:pt x="11582260" y="16896184"/>
                  <a:pt x="11587999" y="16898480"/>
                  <a:pt x="11592590" y="16898480"/>
                </a:cubicBezTo>
                <a:cubicBezTo>
                  <a:pt x="11636206" y="16893888"/>
                  <a:pt x="11679821" y="16890446"/>
                  <a:pt x="11723437" y="16882414"/>
                </a:cubicBezTo>
                <a:cubicBezTo>
                  <a:pt x="11755575" y="16875528"/>
                  <a:pt x="11769348" y="16874382"/>
                  <a:pt x="11780826" y="16906512"/>
                </a:cubicBezTo>
                <a:cubicBezTo>
                  <a:pt x="11793452" y="16938642"/>
                  <a:pt x="11812964" y="16963888"/>
                  <a:pt x="11839363" y="16985690"/>
                </a:cubicBezTo>
                <a:cubicBezTo>
                  <a:pt x="11855432" y="16999460"/>
                  <a:pt x="11863466" y="17020116"/>
                  <a:pt x="11877240" y="17037328"/>
                </a:cubicBezTo>
                <a:cubicBezTo>
                  <a:pt x="11889865" y="17053392"/>
                  <a:pt x="11904786" y="17060278"/>
                  <a:pt x="11924299" y="17048804"/>
                </a:cubicBezTo>
                <a:cubicBezTo>
                  <a:pt x="11927742" y="17046508"/>
                  <a:pt x="11931185" y="17046508"/>
                  <a:pt x="11933481" y="17044212"/>
                </a:cubicBezTo>
                <a:cubicBezTo>
                  <a:pt x="11975949" y="17009788"/>
                  <a:pt x="12020712" y="17032738"/>
                  <a:pt x="12063180" y="17041918"/>
                </a:cubicBezTo>
                <a:cubicBezTo>
                  <a:pt x="12072362" y="17044212"/>
                  <a:pt x="12084988" y="17053392"/>
                  <a:pt x="12087284" y="17061426"/>
                </a:cubicBezTo>
                <a:cubicBezTo>
                  <a:pt x="12099909" y="17115358"/>
                  <a:pt x="12145820" y="17123392"/>
                  <a:pt x="12185993" y="17138308"/>
                </a:cubicBezTo>
                <a:cubicBezTo>
                  <a:pt x="12189436" y="17139456"/>
                  <a:pt x="12191732" y="17139456"/>
                  <a:pt x="12195175" y="17139456"/>
                </a:cubicBezTo>
                <a:cubicBezTo>
                  <a:pt x="12195175" y="17512396"/>
                  <a:pt x="12195175" y="17886484"/>
                  <a:pt x="12195175" y="18259423"/>
                </a:cubicBezTo>
                <a:cubicBezTo>
                  <a:pt x="8130882" y="18259423"/>
                  <a:pt x="4065441" y="18259423"/>
                  <a:pt x="1148" y="18259423"/>
                </a:cubicBezTo>
                <a:cubicBezTo>
                  <a:pt x="1148" y="18244507"/>
                  <a:pt x="0" y="18228443"/>
                  <a:pt x="0" y="18213523"/>
                </a:cubicBezTo>
                <a:cubicBezTo>
                  <a:pt x="0" y="17607640"/>
                  <a:pt x="0" y="17001756"/>
                  <a:pt x="0" y="16395870"/>
                </a:cubicBezTo>
                <a:cubicBezTo>
                  <a:pt x="0" y="16376363"/>
                  <a:pt x="0" y="16356856"/>
                  <a:pt x="0" y="16331610"/>
                </a:cubicBezTo>
                <a:cubicBezTo>
                  <a:pt x="45912" y="16348823"/>
                  <a:pt x="73458" y="16332758"/>
                  <a:pt x="106744" y="16312102"/>
                </a:cubicBezTo>
                <a:cubicBezTo>
                  <a:pt x="157246" y="16281120"/>
                  <a:pt x="206601" y="16246694"/>
                  <a:pt x="267433" y="16229482"/>
                </a:cubicBezTo>
                <a:cubicBezTo>
                  <a:pt x="304162" y="16219154"/>
                  <a:pt x="344335" y="16203090"/>
                  <a:pt x="370734" y="16168664"/>
                </a:cubicBezTo>
                <a:cubicBezTo>
                  <a:pt x="385655" y="16150304"/>
                  <a:pt x="405167" y="16139976"/>
                  <a:pt x="430418" y="16138829"/>
                </a:cubicBezTo>
                <a:cubicBezTo>
                  <a:pt x="444191" y="16138829"/>
                  <a:pt x="461408" y="16133092"/>
                  <a:pt x="471738" y="16123911"/>
                </a:cubicBezTo>
                <a:cubicBezTo>
                  <a:pt x="548640" y="16057356"/>
                  <a:pt x="615211" y="16068831"/>
                  <a:pt x="689817" y="16112436"/>
                </a:cubicBezTo>
                <a:cubicBezTo>
                  <a:pt x="728841" y="16135386"/>
                  <a:pt x="763275" y="16167516"/>
                  <a:pt x="800004" y="16195056"/>
                </a:cubicBezTo>
                <a:cubicBezTo>
                  <a:pt x="804595" y="16198500"/>
                  <a:pt x="811481" y="16201942"/>
                  <a:pt x="812629" y="16207680"/>
                </a:cubicBezTo>
                <a:cubicBezTo>
                  <a:pt x="825255" y="16251284"/>
                  <a:pt x="859688" y="16248990"/>
                  <a:pt x="894122" y="16248990"/>
                </a:cubicBezTo>
                <a:cubicBezTo>
                  <a:pt x="913634" y="16248990"/>
                  <a:pt x="933146" y="16250137"/>
                  <a:pt x="952659" y="16253580"/>
                </a:cubicBezTo>
                <a:cubicBezTo>
                  <a:pt x="979058" y="16257022"/>
                  <a:pt x="1000865" y="16268498"/>
                  <a:pt x="1021525" y="16288005"/>
                </a:cubicBezTo>
                <a:cubicBezTo>
                  <a:pt x="1103018" y="16363740"/>
                  <a:pt x="1115643" y="16332758"/>
                  <a:pt x="1159259" y="16260464"/>
                </a:cubicBezTo>
                <a:cubicBezTo>
                  <a:pt x="1213205" y="16173254"/>
                  <a:pt x="1267151" y="16087191"/>
                  <a:pt x="1321096" y="15999980"/>
                </a:cubicBezTo>
                <a:cubicBezTo>
                  <a:pt x="1322244" y="15998833"/>
                  <a:pt x="1323392" y="15997686"/>
                  <a:pt x="1324540" y="15996538"/>
                </a:cubicBezTo>
                <a:cubicBezTo>
                  <a:pt x="1344052" y="15936868"/>
                  <a:pt x="1392259" y="15936868"/>
                  <a:pt x="1441613" y="15938015"/>
                </a:cubicBezTo>
                <a:cubicBezTo>
                  <a:pt x="1458830" y="15939162"/>
                  <a:pt x="1472603" y="15941458"/>
                  <a:pt x="1478342" y="15958670"/>
                </a:cubicBezTo>
                <a:cubicBezTo>
                  <a:pt x="1484081" y="15979325"/>
                  <a:pt x="1497855" y="15989653"/>
                  <a:pt x="1517367" y="15991948"/>
                </a:cubicBezTo>
                <a:cubicBezTo>
                  <a:pt x="1540323" y="15995390"/>
                  <a:pt x="1546061" y="16011456"/>
                  <a:pt x="1546061" y="16032110"/>
                </a:cubicBezTo>
                <a:cubicBezTo>
                  <a:pt x="1547209" y="16059651"/>
                  <a:pt x="1543766" y="16084896"/>
                  <a:pt x="1532288" y="16111288"/>
                </a:cubicBezTo>
                <a:cubicBezTo>
                  <a:pt x="1516219" y="16146862"/>
                  <a:pt x="1508185" y="16183582"/>
                  <a:pt x="1495559" y="16220302"/>
                </a:cubicBezTo>
                <a:cubicBezTo>
                  <a:pt x="1481786" y="16260464"/>
                  <a:pt x="1466865" y="16300628"/>
                  <a:pt x="1453091" y="16340790"/>
                </a:cubicBezTo>
                <a:cubicBezTo>
                  <a:pt x="1448500" y="16355708"/>
                  <a:pt x="1447352" y="16371773"/>
                  <a:pt x="1446204" y="16382100"/>
                </a:cubicBezTo>
                <a:cubicBezTo>
                  <a:pt x="1482933" y="16388986"/>
                  <a:pt x="1513924" y="16394723"/>
                  <a:pt x="1544914" y="16400460"/>
                </a:cubicBezTo>
                <a:cubicBezTo>
                  <a:pt x="1583938" y="16407346"/>
                  <a:pt x="1620667" y="16406198"/>
                  <a:pt x="1648214" y="16370626"/>
                </a:cubicBezTo>
                <a:cubicBezTo>
                  <a:pt x="1663135" y="16352266"/>
                  <a:pt x="1684943" y="16348823"/>
                  <a:pt x="1706751" y="16351118"/>
                </a:cubicBezTo>
                <a:cubicBezTo>
                  <a:pt x="1751514" y="16358003"/>
                  <a:pt x="1785948" y="16341938"/>
                  <a:pt x="1814642" y="16306365"/>
                </a:cubicBezTo>
                <a:cubicBezTo>
                  <a:pt x="1853667" y="16258170"/>
                  <a:pt x="1894987" y="16211122"/>
                  <a:pt x="1936307" y="16164074"/>
                </a:cubicBezTo>
                <a:cubicBezTo>
                  <a:pt x="1947785" y="16150304"/>
                  <a:pt x="1961558" y="16138829"/>
                  <a:pt x="1974184" y="16123911"/>
                </a:cubicBezTo>
                <a:cubicBezTo>
                  <a:pt x="1991400" y="16103256"/>
                  <a:pt x="2004026" y="16080306"/>
                  <a:pt x="2015504" y="16055060"/>
                </a:cubicBezTo>
                <a:cubicBezTo>
                  <a:pt x="2039607" y="16004570"/>
                  <a:pt x="2072893" y="15958670"/>
                  <a:pt x="2106179" y="15913917"/>
                </a:cubicBezTo>
                <a:cubicBezTo>
                  <a:pt x="2133725" y="15877197"/>
                  <a:pt x="2167011" y="15846214"/>
                  <a:pt x="2198001" y="15811789"/>
                </a:cubicBezTo>
                <a:cubicBezTo>
                  <a:pt x="2204888" y="15804904"/>
                  <a:pt x="2210626" y="15796872"/>
                  <a:pt x="2218661" y="15793429"/>
                </a:cubicBezTo>
                <a:cubicBezTo>
                  <a:pt x="2262277" y="15773921"/>
                  <a:pt x="2288676" y="15736054"/>
                  <a:pt x="2323109" y="15706218"/>
                </a:cubicBezTo>
                <a:cubicBezTo>
                  <a:pt x="2365577" y="15668350"/>
                  <a:pt x="2404602" y="15623598"/>
                  <a:pt x="2452808" y="15598352"/>
                </a:cubicBezTo>
                <a:cubicBezTo>
                  <a:pt x="2521675" y="15562780"/>
                  <a:pt x="2572177" y="15504257"/>
                  <a:pt x="2637601" y="15465242"/>
                </a:cubicBezTo>
                <a:cubicBezTo>
                  <a:pt x="2660557" y="15452619"/>
                  <a:pt x="2689251" y="15437702"/>
                  <a:pt x="2714503" y="15439996"/>
                </a:cubicBezTo>
                <a:cubicBezTo>
                  <a:pt x="2765005" y="15444586"/>
                  <a:pt x="2810916" y="15429669"/>
                  <a:pt x="2857975" y="15420488"/>
                </a:cubicBezTo>
                <a:cubicBezTo>
                  <a:pt x="2888965" y="15414751"/>
                  <a:pt x="2909625" y="15415898"/>
                  <a:pt x="2919955" y="15448029"/>
                </a:cubicBezTo>
                <a:cubicBezTo>
                  <a:pt x="2921103" y="15450324"/>
                  <a:pt x="2924547" y="15451472"/>
                  <a:pt x="2926842" y="15453766"/>
                </a:cubicBezTo>
                <a:cubicBezTo>
                  <a:pt x="2927990" y="15453766"/>
                  <a:pt x="2930285" y="15453766"/>
                  <a:pt x="2936024" y="15454914"/>
                </a:cubicBezTo>
                <a:cubicBezTo>
                  <a:pt x="2939468" y="15448029"/>
                  <a:pt x="2945207" y="15438849"/>
                  <a:pt x="2950946" y="15431964"/>
                </a:cubicBezTo>
                <a:cubicBezTo>
                  <a:pt x="2958980" y="15422784"/>
                  <a:pt x="2971606" y="15406718"/>
                  <a:pt x="2976197" y="15409014"/>
                </a:cubicBezTo>
                <a:cubicBezTo>
                  <a:pt x="3014073" y="15425078"/>
                  <a:pt x="3062280" y="15388358"/>
                  <a:pt x="3092123" y="15434259"/>
                </a:cubicBezTo>
                <a:cubicBezTo>
                  <a:pt x="3094418" y="15437702"/>
                  <a:pt x="3103600" y="15438849"/>
                  <a:pt x="3108191" y="15437702"/>
                </a:cubicBezTo>
                <a:cubicBezTo>
                  <a:pt x="3139181" y="15430816"/>
                  <a:pt x="3172467" y="15426226"/>
                  <a:pt x="3201162" y="15413604"/>
                </a:cubicBezTo>
                <a:cubicBezTo>
                  <a:pt x="3258551" y="15387211"/>
                  <a:pt x="3314792" y="15397538"/>
                  <a:pt x="3361851" y="15431964"/>
                </a:cubicBezTo>
                <a:cubicBezTo>
                  <a:pt x="3431866" y="15483602"/>
                  <a:pt x="3444491" y="15472126"/>
                  <a:pt x="3513358" y="15456062"/>
                </a:cubicBezTo>
                <a:cubicBezTo>
                  <a:pt x="3530575" y="15391801"/>
                  <a:pt x="3567304" y="15339016"/>
                  <a:pt x="3608624" y="15287378"/>
                </a:cubicBezTo>
                <a:cubicBezTo>
                  <a:pt x="3629284" y="15263280"/>
                  <a:pt x="3644205" y="15234592"/>
                  <a:pt x="3661422" y="15208200"/>
                </a:cubicBezTo>
                <a:cubicBezTo>
                  <a:pt x="3677491" y="15181807"/>
                  <a:pt x="3699299" y="15170332"/>
                  <a:pt x="3731437" y="15179512"/>
                </a:cubicBezTo>
                <a:cubicBezTo>
                  <a:pt x="3741767" y="15182954"/>
                  <a:pt x="3761279" y="15178364"/>
                  <a:pt x="3768166" y="15170332"/>
                </a:cubicBezTo>
                <a:cubicBezTo>
                  <a:pt x="3799156" y="15135906"/>
                  <a:pt x="3838180" y="15125579"/>
                  <a:pt x="3881796" y="15133612"/>
                </a:cubicBezTo>
                <a:cubicBezTo>
                  <a:pt x="3900161" y="15138202"/>
                  <a:pt x="3915082" y="15135906"/>
                  <a:pt x="3925412" y="15118694"/>
                </a:cubicBezTo>
                <a:cubicBezTo>
                  <a:pt x="3951811" y="15075088"/>
                  <a:pt x="3977062" y="15030336"/>
                  <a:pt x="4004609" y="14982140"/>
                </a:cubicBezTo>
                <a:cubicBezTo>
                  <a:pt x="4019530" y="14985583"/>
                  <a:pt x="4035599" y="14987878"/>
                  <a:pt x="4044781" y="14989026"/>
                </a:cubicBezTo>
                <a:cubicBezTo>
                  <a:pt x="4064293" y="14966076"/>
                  <a:pt x="4079214" y="14943126"/>
                  <a:pt x="4098726" y="14927060"/>
                </a:cubicBezTo>
                <a:cubicBezTo>
                  <a:pt x="4129717" y="14901815"/>
                  <a:pt x="4150377" y="14875422"/>
                  <a:pt x="4142342" y="14831817"/>
                </a:cubicBezTo>
                <a:cubicBezTo>
                  <a:pt x="4159559" y="14828374"/>
                  <a:pt x="4174480" y="14826080"/>
                  <a:pt x="4190549" y="14823784"/>
                </a:cubicBezTo>
                <a:cubicBezTo>
                  <a:pt x="4193993" y="14789359"/>
                  <a:pt x="4198583" y="14754934"/>
                  <a:pt x="4229573" y="14731984"/>
                </a:cubicBezTo>
                <a:cubicBezTo>
                  <a:pt x="4229573" y="14709034"/>
                  <a:pt x="4226130" y="14686084"/>
                  <a:pt x="4231869" y="14665428"/>
                </a:cubicBezTo>
                <a:cubicBezTo>
                  <a:pt x="4234165" y="14653953"/>
                  <a:pt x="4253677" y="14647068"/>
                  <a:pt x="4268598" y="14634446"/>
                </a:cubicBezTo>
                <a:cubicBezTo>
                  <a:pt x="4267450" y="14610348"/>
                  <a:pt x="4280076" y="14587398"/>
                  <a:pt x="4304180" y="14569038"/>
                </a:cubicBezTo>
                <a:cubicBezTo>
                  <a:pt x="4307624" y="14566742"/>
                  <a:pt x="4311066" y="14563300"/>
                  <a:pt x="4313361" y="14559858"/>
                </a:cubicBezTo>
                <a:cubicBezTo>
                  <a:pt x="4325988" y="14542645"/>
                  <a:pt x="4348943" y="14525432"/>
                  <a:pt x="4348943" y="14508220"/>
                </a:cubicBezTo>
                <a:cubicBezTo>
                  <a:pt x="4347795" y="14476090"/>
                  <a:pt x="4344352" y="14441664"/>
                  <a:pt x="4317954" y="14415272"/>
                </a:cubicBezTo>
                <a:cubicBezTo>
                  <a:pt x="4298440" y="14395764"/>
                  <a:pt x="4275485" y="14378551"/>
                  <a:pt x="4288110" y="14345274"/>
                </a:cubicBezTo>
                <a:cubicBezTo>
                  <a:pt x="4288110" y="14342978"/>
                  <a:pt x="4285815" y="14339536"/>
                  <a:pt x="4284667" y="14336094"/>
                </a:cubicBezTo>
                <a:cubicBezTo>
                  <a:pt x="4269746" y="14291340"/>
                  <a:pt x="4269746" y="14291340"/>
                  <a:pt x="4320248" y="14284456"/>
                </a:cubicBezTo>
                <a:cubicBezTo>
                  <a:pt x="4345499" y="14279866"/>
                  <a:pt x="4369603" y="14274128"/>
                  <a:pt x="4397149" y="14268390"/>
                </a:cubicBezTo>
                <a:cubicBezTo>
                  <a:pt x="4410923" y="14258063"/>
                  <a:pt x="4426993" y="14246588"/>
                  <a:pt x="4451095" y="14229375"/>
                </a:cubicBezTo>
                <a:cubicBezTo>
                  <a:pt x="4449947" y="14209868"/>
                  <a:pt x="4449947" y="14181180"/>
                  <a:pt x="4447653" y="14153640"/>
                </a:cubicBezTo>
                <a:cubicBezTo>
                  <a:pt x="4446504" y="14137574"/>
                  <a:pt x="4451095" y="14126100"/>
                  <a:pt x="4467164" y="14122657"/>
                </a:cubicBezTo>
                <a:cubicBezTo>
                  <a:pt x="4501598" y="14114624"/>
                  <a:pt x="4507337" y="14090526"/>
                  <a:pt x="4509632" y="14060692"/>
                </a:cubicBezTo>
                <a:cubicBezTo>
                  <a:pt x="4513075" y="14014791"/>
                  <a:pt x="4547509" y="13970038"/>
                  <a:pt x="4592272" y="13960858"/>
                </a:cubicBezTo>
                <a:cubicBezTo>
                  <a:pt x="4662287" y="13945940"/>
                  <a:pt x="4707051" y="13901188"/>
                  <a:pt x="4741484" y="13843812"/>
                </a:cubicBezTo>
                <a:cubicBezTo>
                  <a:pt x="4757553" y="13817420"/>
                  <a:pt x="4775917" y="13794470"/>
                  <a:pt x="4802316" y="13777257"/>
                </a:cubicBezTo>
                <a:cubicBezTo>
                  <a:pt x="4826420" y="13758897"/>
                  <a:pt x="4848228" y="13738242"/>
                  <a:pt x="4871183" y="13718734"/>
                </a:cubicBezTo>
                <a:cubicBezTo>
                  <a:pt x="4873479" y="13717586"/>
                  <a:pt x="4875774" y="13714144"/>
                  <a:pt x="4879218" y="13714144"/>
                </a:cubicBezTo>
                <a:cubicBezTo>
                  <a:pt x="4942345" y="13701522"/>
                  <a:pt x="4971040" y="13647588"/>
                  <a:pt x="5008917" y="13603983"/>
                </a:cubicBezTo>
                <a:cubicBezTo>
                  <a:pt x="5026134" y="13584476"/>
                  <a:pt x="5044500" y="13567263"/>
                  <a:pt x="5070897" y="13560378"/>
                </a:cubicBezTo>
                <a:cubicBezTo>
                  <a:pt x="5076636" y="13559230"/>
                  <a:pt x="5083523" y="13556936"/>
                  <a:pt x="5085820" y="13552346"/>
                </a:cubicBezTo>
                <a:cubicBezTo>
                  <a:pt x="5104183" y="13530542"/>
                  <a:pt x="5120252" y="13507592"/>
                  <a:pt x="5137470" y="13484642"/>
                </a:cubicBezTo>
                <a:cubicBezTo>
                  <a:pt x="5146651" y="13470872"/>
                  <a:pt x="5158129" y="13468577"/>
                  <a:pt x="5173050" y="13473168"/>
                </a:cubicBezTo>
                <a:cubicBezTo>
                  <a:pt x="5199449" y="13482348"/>
                  <a:pt x="5218961" y="13477758"/>
                  <a:pt x="5224700" y="13447922"/>
                </a:cubicBezTo>
                <a:cubicBezTo>
                  <a:pt x="5224700" y="13445627"/>
                  <a:pt x="5225849" y="13444480"/>
                  <a:pt x="5226996" y="13443332"/>
                </a:cubicBezTo>
                <a:cubicBezTo>
                  <a:pt x="5275203" y="13420382"/>
                  <a:pt x="5297010" y="13357269"/>
                  <a:pt x="5364729" y="13360712"/>
                </a:cubicBezTo>
                <a:cubicBezTo>
                  <a:pt x="5403754" y="13361859"/>
                  <a:pt x="5445074" y="13348089"/>
                  <a:pt x="5485247" y="13341204"/>
                </a:cubicBezTo>
                <a:cubicBezTo>
                  <a:pt x="5487542" y="13340056"/>
                  <a:pt x="5490985" y="13340056"/>
                  <a:pt x="5494429" y="13340056"/>
                </a:cubicBezTo>
                <a:cubicBezTo>
                  <a:pt x="5562148" y="13361859"/>
                  <a:pt x="5632162" y="13332024"/>
                  <a:pt x="5701029" y="13349236"/>
                </a:cubicBezTo>
                <a:cubicBezTo>
                  <a:pt x="5734315" y="13358416"/>
                  <a:pt x="5768749" y="13366449"/>
                  <a:pt x="5800886" y="13380219"/>
                </a:cubicBezTo>
                <a:cubicBezTo>
                  <a:pt x="5822694" y="13390546"/>
                  <a:pt x="5838763" y="13395136"/>
                  <a:pt x="5858275" y="13380219"/>
                </a:cubicBezTo>
                <a:cubicBezTo>
                  <a:pt x="5878935" y="13363006"/>
                  <a:pt x="5899595" y="13345794"/>
                  <a:pt x="5895004" y="13315959"/>
                </a:cubicBezTo>
                <a:cubicBezTo>
                  <a:pt x="5884674" y="13249403"/>
                  <a:pt x="5874344" y="13182848"/>
                  <a:pt x="5865162" y="13117440"/>
                </a:cubicBezTo>
                <a:cubicBezTo>
                  <a:pt x="5859423" y="13084162"/>
                  <a:pt x="5858275" y="13050884"/>
                  <a:pt x="5852536" y="13017606"/>
                </a:cubicBezTo>
                <a:cubicBezTo>
                  <a:pt x="5846798" y="12978591"/>
                  <a:pt x="5836468" y="12940724"/>
                  <a:pt x="5829581" y="12901708"/>
                </a:cubicBezTo>
                <a:cubicBezTo>
                  <a:pt x="5823842" y="12867283"/>
                  <a:pt x="5814660" y="12832858"/>
                  <a:pt x="5814660" y="12798432"/>
                </a:cubicBezTo>
                <a:cubicBezTo>
                  <a:pt x="5814660" y="12761712"/>
                  <a:pt x="5804330" y="12729582"/>
                  <a:pt x="5792853" y="12696304"/>
                </a:cubicBezTo>
                <a:cubicBezTo>
                  <a:pt x="5771044" y="12638929"/>
                  <a:pt x="5766453" y="12578111"/>
                  <a:pt x="5767601" y="12516146"/>
                </a:cubicBezTo>
                <a:cubicBezTo>
                  <a:pt x="5767601" y="12480573"/>
                  <a:pt x="5761863" y="12447295"/>
                  <a:pt x="5751533" y="12414017"/>
                </a:cubicBezTo>
                <a:cubicBezTo>
                  <a:pt x="5736611" y="12369264"/>
                  <a:pt x="5729724" y="12322216"/>
                  <a:pt x="5721689" y="12275169"/>
                </a:cubicBezTo>
                <a:cubicBezTo>
                  <a:pt x="5714803" y="12239596"/>
                  <a:pt x="5707916" y="12210908"/>
                  <a:pt x="5670040" y="12191400"/>
                </a:cubicBezTo>
                <a:cubicBezTo>
                  <a:pt x="5629867" y="12170746"/>
                  <a:pt x="5597730" y="12137468"/>
                  <a:pt x="5562148" y="12107632"/>
                </a:cubicBezTo>
                <a:cubicBezTo>
                  <a:pt x="5539192" y="12088125"/>
                  <a:pt x="5535749" y="12061732"/>
                  <a:pt x="5538044" y="12033044"/>
                </a:cubicBezTo>
                <a:cubicBezTo>
                  <a:pt x="5538044" y="12027307"/>
                  <a:pt x="5535749" y="12021569"/>
                  <a:pt x="5534601" y="12013537"/>
                </a:cubicBezTo>
                <a:cubicBezTo>
                  <a:pt x="5515089" y="12011242"/>
                  <a:pt x="5497872" y="12010094"/>
                  <a:pt x="5474917" y="12007799"/>
                </a:cubicBezTo>
                <a:cubicBezTo>
                  <a:pt x="5465734" y="11966489"/>
                  <a:pt x="5450813" y="11925179"/>
                  <a:pt x="5449665" y="11883868"/>
                </a:cubicBezTo>
                <a:cubicBezTo>
                  <a:pt x="5449665" y="11827640"/>
                  <a:pt x="5422119" y="11778298"/>
                  <a:pt x="5415232" y="11724365"/>
                </a:cubicBezTo>
                <a:cubicBezTo>
                  <a:pt x="5409493" y="11677317"/>
                  <a:pt x="5394572" y="11631416"/>
                  <a:pt x="5392276" y="11584369"/>
                </a:cubicBezTo>
                <a:cubicBezTo>
                  <a:pt x="5386538" y="11426012"/>
                  <a:pt x="5384242" y="11267656"/>
                  <a:pt x="5383094" y="11108153"/>
                </a:cubicBezTo>
                <a:cubicBezTo>
                  <a:pt x="5381946" y="11059958"/>
                  <a:pt x="5388833" y="11011762"/>
                  <a:pt x="5391128" y="10962419"/>
                </a:cubicBezTo>
                <a:cubicBezTo>
                  <a:pt x="5393424" y="10919962"/>
                  <a:pt x="5384242" y="10877504"/>
                  <a:pt x="5378503" y="10836193"/>
                </a:cubicBezTo>
                <a:cubicBezTo>
                  <a:pt x="5363582" y="10739803"/>
                  <a:pt x="5334888" y="10645707"/>
                  <a:pt x="5344069" y="10547021"/>
                </a:cubicBezTo>
                <a:cubicBezTo>
                  <a:pt x="5349808" y="10477023"/>
                  <a:pt x="5346365" y="10405878"/>
                  <a:pt x="5345218" y="10335880"/>
                </a:cubicBezTo>
                <a:cubicBezTo>
                  <a:pt x="5344069" y="10304897"/>
                  <a:pt x="5341774" y="10275062"/>
                  <a:pt x="5336035" y="10245227"/>
                </a:cubicBezTo>
                <a:cubicBezTo>
                  <a:pt x="5330296" y="10209654"/>
                  <a:pt x="5336035" y="10178671"/>
                  <a:pt x="5360138" y="10151131"/>
                </a:cubicBezTo>
                <a:cubicBezTo>
                  <a:pt x="5404902" y="10100641"/>
                  <a:pt x="5394572" y="10043265"/>
                  <a:pt x="5333739" y="10014578"/>
                </a:cubicBezTo>
                <a:cubicBezTo>
                  <a:pt x="5313079" y="10004250"/>
                  <a:pt x="5288976" y="9982447"/>
                  <a:pt x="5259134" y="10004250"/>
                </a:cubicBezTo>
                <a:cubicBezTo>
                  <a:pt x="5240769" y="10016872"/>
                  <a:pt x="5223552" y="9998512"/>
                  <a:pt x="5213222" y="9983595"/>
                </a:cubicBezTo>
                <a:cubicBezTo>
                  <a:pt x="5197153" y="9959497"/>
                  <a:pt x="5175346" y="9952612"/>
                  <a:pt x="5147799" y="9952612"/>
                </a:cubicBezTo>
                <a:cubicBezTo>
                  <a:pt x="5103036" y="9953760"/>
                  <a:pt x="5058272" y="9949170"/>
                  <a:pt x="5012361" y="9946874"/>
                </a:cubicBezTo>
                <a:cubicBezTo>
                  <a:pt x="5007770" y="9956055"/>
                  <a:pt x="5004327" y="9962940"/>
                  <a:pt x="5003178" y="9965235"/>
                </a:cubicBezTo>
                <a:cubicBezTo>
                  <a:pt x="4992848" y="9958350"/>
                  <a:pt x="4983667" y="9946874"/>
                  <a:pt x="4973337" y="9946874"/>
                </a:cubicBezTo>
                <a:cubicBezTo>
                  <a:pt x="4949233" y="9945727"/>
                  <a:pt x="4934312" y="9934252"/>
                  <a:pt x="4921685" y="9915892"/>
                </a:cubicBezTo>
                <a:cubicBezTo>
                  <a:pt x="4894139" y="9875729"/>
                  <a:pt x="4871183" y="9835566"/>
                  <a:pt x="4876922" y="9785076"/>
                </a:cubicBezTo>
                <a:cubicBezTo>
                  <a:pt x="4880365" y="9751798"/>
                  <a:pt x="4871183" y="9721963"/>
                  <a:pt x="4859705" y="9690980"/>
                </a:cubicBezTo>
                <a:cubicBezTo>
                  <a:pt x="4845932" y="9657702"/>
                  <a:pt x="4834454" y="9623277"/>
                  <a:pt x="4824124" y="9587704"/>
                </a:cubicBezTo>
                <a:cubicBezTo>
                  <a:pt x="4814942" y="9550984"/>
                  <a:pt x="4837898" y="9524591"/>
                  <a:pt x="4857410" y="9497051"/>
                </a:cubicBezTo>
                <a:cubicBezTo>
                  <a:pt x="4864296" y="9487871"/>
                  <a:pt x="4876922" y="9482133"/>
                  <a:pt x="4886104" y="9475248"/>
                </a:cubicBezTo>
                <a:cubicBezTo>
                  <a:pt x="4873479" y="9427053"/>
                  <a:pt x="4894139" y="9394923"/>
                  <a:pt x="4932015" y="9369678"/>
                </a:cubicBezTo>
                <a:cubicBezTo>
                  <a:pt x="4942345" y="9362793"/>
                  <a:pt x="4956119" y="9351318"/>
                  <a:pt x="4957267" y="9340990"/>
                </a:cubicBezTo>
                <a:cubicBezTo>
                  <a:pt x="4961858" y="9299680"/>
                  <a:pt x="4991701" y="9277877"/>
                  <a:pt x="5016952" y="9251484"/>
                </a:cubicBezTo>
                <a:cubicBezTo>
                  <a:pt x="5021543" y="9248042"/>
                  <a:pt x="5027282" y="9244599"/>
                  <a:pt x="5030725" y="9240009"/>
                </a:cubicBezTo>
                <a:cubicBezTo>
                  <a:pt x="5064299" y="9191814"/>
                  <a:pt x="5110137" y="9181056"/>
                  <a:pt x="5159044" y="9180626"/>
                </a:cubicBezTo>
                <a:close/>
                <a:moveTo>
                  <a:pt x="12028749" y="5372807"/>
                </a:moveTo>
                <a:cubicBezTo>
                  <a:pt x="12037932" y="5370512"/>
                  <a:pt x="12052852" y="5381987"/>
                  <a:pt x="12062034" y="5388871"/>
                </a:cubicBezTo>
                <a:cubicBezTo>
                  <a:pt x="12068921" y="5394608"/>
                  <a:pt x="12071216" y="5404935"/>
                  <a:pt x="12078103" y="5417558"/>
                </a:cubicBezTo>
                <a:cubicBezTo>
                  <a:pt x="12101058" y="5410673"/>
                  <a:pt x="12124014" y="5403788"/>
                  <a:pt x="12146969" y="5398051"/>
                </a:cubicBezTo>
                <a:cubicBezTo>
                  <a:pt x="12161890" y="5393461"/>
                  <a:pt x="12179106" y="5391166"/>
                  <a:pt x="12195175" y="5388871"/>
                </a:cubicBezTo>
                <a:cubicBezTo>
                  <a:pt x="12195175" y="6312555"/>
                  <a:pt x="12195175" y="7237386"/>
                  <a:pt x="12195175" y="8161070"/>
                </a:cubicBezTo>
                <a:cubicBezTo>
                  <a:pt x="12172220" y="8159923"/>
                  <a:pt x="12150412" y="8156481"/>
                  <a:pt x="12127457" y="8159923"/>
                </a:cubicBezTo>
                <a:cubicBezTo>
                  <a:pt x="12087285" y="8164513"/>
                  <a:pt x="12084990" y="8164513"/>
                  <a:pt x="12066626" y="8116321"/>
                </a:cubicBezTo>
                <a:cubicBezTo>
                  <a:pt x="12033340" y="8116321"/>
                  <a:pt x="11997760" y="8115172"/>
                  <a:pt x="11961031" y="8117467"/>
                </a:cubicBezTo>
                <a:cubicBezTo>
                  <a:pt x="11938076" y="8118615"/>
                  <a:pt x="11913972" y="8130090"/>
                  <a:pt x="11891018" y="8111731"/>
                </a:cubicBezTo>
                <a:cubicBezTo>
                  <a:pt x="11888722" y="8109435"/>
                  <a:pt x="11881836" y="8108289"/>
                  <a:pt x="11878392" y="8109435"/>
                </a:cubicBezTo>
                <a:cubicBezTo>
                  <a:pt x="11824447" y="8128942"/>
                  <a:pt x="11771650" y="8103699"/>
                  <a:pt x="11718853" y="8107140"/>
                </a:cubicBezTo>
                <a:cubicBezTo>
                  <a:pt x="11701636" y="8107140"/>
                  <a:pt x="11684420" y="8096814"/>
                  <a:pt x="11667204" y="8092225"/>
                </a:cubicBezTo>
                <a:cubicBezTo>
                  <a:pt x="11644248" y="8086487"/>
                  <a:pt x="11620145" y="8081898"/>
                  <a:pt x="11597190" y="8078455"/>
                </a:cubicBezTo>
                <a:cubicBezTo>
                  <a:pt x="11584564" y="8077307"/>
                  <a:pt x="11571939" y="8080749"/>
                  <a:pt x="11560462" y="8078455"/>
                </a:cubicBezTo>
                <a:cubicBezTo>
                  <a:pt x="11529472" y="8069275"/>
                  <a:pt x="11504221" y="8076161"/>
                  <a:pt x="11473232" y="8086487"/>
                </a:cubicBezTo>
                <a:cubicBezTo>
                  <a:pt x="11431912" y="8101403"/>
                  <a:pt x="11383706" y="8096814"/>
                  <a:pt x="11335500" y="8101403"/>
                </a:cubicBezTo>
                <a:cubicBezTo>
                  <a:pt x="11332056" y="8083044"/>
                  <a:pt x="11329760" y="8070423"/>
                  <a:pt x="11328613" y="8061244"/>
                </a:cubicBezTo>
                <a:cubicBezTo>
                  <a:pt x="11299919" y="8052064"/>
                  <a:pt x="11276964" y="8039443"/>
                  <a:pt x="11251712" y="8038295"/>
                </a:cubicBezTo>
                <a:cubicBezTo>
                  <a:pt x="11218428" y="8034852"/>
                  <a:pt x="11185142" y="8017641"/>
                  <a:pt x="11149562" y="8038295"/>
                </a:cubicBezTo>
                <a:cubicBezTo>
                  <a:pt x="11131198" y="8048621"/>
                  <a:pt x="11104799" y="8044032"/>
                  <a:pt x="11079548" y="8046327"/>
                </a:cubicBezTo>
                <a:cubicBezTo>
                  <a:pt x="11073810" y="8057802"/>
                  <a:pt x="11068070" y="8071571"/>
                  <a:pt x="11061184" y="8086487"/>
                </a:cubicBezTo>
                <a:cubicBezTo>
                  <a:pt x="11039376" y="8079603"/>
                  <a:pt x="11024456" y="8068128"/>
                  <a:pt x="11019864" y="8047475"/>
                </a:cubicBezTo>
                <a:cubicBezTo>
                  <a:pt x="11011830" y="8017641"/>
                  <a:pt x="10991170" y="8008461"/>
                  <a:pt x="10964772" y="8007315"/>
                </a:cubicBezTo>
                <a:cubicBezTo>
                  <a:pt x="10949850" y="8006167"/>
                  <a:pt x="10933782" y="8005020"/>
                  <a:pt x="10918861" y="8007315"/>
                </a:cubicBezTo>
                <a:cubicBezTo>
                  <a:pt x="10841961" y="8021084"/>
                  <a:pt x="10763913" y="8019936"/>
                  <a:pt x="10687012" y="8007315"/>
                </a:cubicBezTo>
                <a:cubicBezTo>
                  <a:pt x="10670944" y="8005020"/>
                  <a:pt x="10653728" y="8007315"/>
                  <a:pt x="10636511" y="8007315"/>
                </a:cubicBezTo>
                <a:cubicBezTo>
                  <a:pt x="10607817" y="8006167"/>
                  <a:pt x="10579123" y="8008461"/>
                  <a:pt x="10551576" y="7993545"/>
                </a:cubicBezTo>
                <a:cubicBezTo>
                  <a:pt x="10537804" y="7985513"/>
                  <a:pt x="10519439" y="7987808"/>
                  <a:pt x="10502222" y="7985513"/>
                </a:cubicBezTo>
                <a:cubicBezTo>
                  <a:pt x="10495336" y="7971744"/>
                  <a:pt x="10490745" y="7957975"/>
                  <a:pt x="10482710" y="7945353"/>
                </a:cubicBezTo>
                <a:cubicBezTo>
                  <a:pt x="10470086" y="7924699"/>
                  <a:pt x="10452869" y="7913225"/>
                  <a:pt x="10426470" y="7914372"/>
                </a:cubicBezTo>
                <a:cubicBezTo>
                  <a:pt x="10374821" y="7916667"/>
                  <a:pt x="10323172" y="7915520"/>
                  <a:pt x="10265783" y="7915520"/>
                </a:cubicBezTo>
                <a:cubicBezTo>
                  <a:pt x="10271522" y="7933878"/>
                  <a:pt x="10274965" y="7948795"/>
                  <a:pt x="10280704" y="7968301"/>
                </a:cubicBezTo>
                <a:cubicBezTo>
                  <a:pt x="10265783" y="7969449"/>
                  <a:pt x="10252010" y="7971744"/>
                  <a:pt x="10238237" y="7972892"/>
                </a:cubicBezTo>
                <a:cubicBezTo>
                  <a:pt x="10224464" y="7974039"/>
                  <a:pt x="10210690" y="7974039"/>
                  <a:pt x="10198065" y="7972892"/>
                </a:cubicBezTo>
                <a:cubicBezTo>
                  <a:pt x="10186588" y="7972892"/>
                  <a:pt x="10171666" y="7974039"/>
                  <a:pt x="10162484" y="7968301"/>
                </a:cubicBezTo>
                <a:cubicBezTo>
                  <a:pt x="10139529" y="7952237"/>
                  <a:pt x="10114278" y="7951090"/>
                  <a:pt x="10087880" y="7952237"/>
                </a:cubicBezTo>
                <a:cubicBezTo>
                  <a:pt x="10031639" y="7954532"/>
                  <a:pt x="9975399" y="7959122"/>
                  <a:pt x="9919158" y="7959122"/>
                </a:cubicBezTo>
                <a:cubicBezTo>
                  <a:pt x="9892760" y="7959122"/>
                  <a:pt x="9865214" y="7953385"/>
                  <a:pt x="9837667" y="7947648"/>
                </a:cubicBezTo>
                <a:cubicBezTo>
                  <a:pt x="9804382" y="7941911"/>
                  <a:pt x="9773392" y="7943058"/>
                  <a:pt x="9740107" y="7954532"/>
                </a:cubicBezTo>
                <a:cubicBezTo>
                  <a:pt x="9703379" y="7967154"/>
                  <a:pt x="9664355" y="7966007"/>
                  <a:pt x="9625331" y="7944205"/>
                </a:cubicBezTo>
                <a:cubicBezTo>
                  <a:pt x="9586307" y="7923552"/>
                  <a:pt x="9542692" y="7905193"/>
                  <a:pt x="9494486" y="7920109"/>
                </a:cubicBezTo>
                <a:cubicBezTo>
                  <a:pt x="9488747" y="7922404"/>
                  <a:pt x="9481860" y="7923552"/>
                  <a:pt x="9476121" y="7922404"/>
                </a:cubicBezTo>
                <a:cubicBezTo>
                  <a:pt x="9404960" y="7920109"/>
                  <a:pt x="9332651" y="7918962"/>
                  <a:pt x="9261490" y="7914372"/>
                </a:cubicBezTo>
                <a:cubicBezTo>
                  <a:pt x="9171964" y="7909782"/>
                  <a:pt x="9082438" y="7900602"/>
                  <a:pt x="8991765" y="7898308"/>
                </a:cubicBezTo>
                <a:cubicBezTo>
                  <a:pt x="8943559" y="7897161"/>
                  <a:pt x="8894205" y="7889129"/>
                  <a:pt x="8844851" y="7894866"/>
                </a:cubicBezTo>
                <a:cubicBezTo>
                  <a:pt x="8765655" y="7904045"/>
                  <a:pt x="8686460" y="7896013"/>
                  <a:pt x="8609559" y="7875360"/>
                </a:cubicBezTo>
                <a:cubicBezTo>
                  <a:pt x="8588900" y="7870770"/>
                  <a:pt x="8567092" y="7869622"/>
                  <a:pt x="8546432" y="7869622"/>
                </a:cubicBezTo>
                <a:cubicBezTo>
                  <a:pt x="8493635" y="7868474"/>
                  <a:pt x="8441986" y="7870770"/>
                  <a:pt x="8390336" y="7868474"/>
                </a:cubicBezTo>
                <a:cubicBezTo>
                  <a:pt x="8301959" y="7866179"/>
                  <a:pt x="8212433" y="7862738"/>
                  <a:pt x="8124055" y="7859296"/>
                </a:cubicBezTo>
                <a:cubicBezTo>
                  <a:pt x="8116021" y="7859296"/>
                  <a:pt x="8105691" y="7858147"/>
                  <a:pt x="8097657" y="7854706"/>
                </a:cubicBezTo>
                <a:cubicBezTo>
                  <a:pt x="8036825" y="7824873"/>
                  <a:pt x="7972550" y="7832905"/>
                  <a:pt x="7909423" y="7832905"/>
                </a:cubicBezTo>
                <a:cubicBezTo>
                  <a:pt x="7877286" y="7832905"/>
                  <a:pt x="7845148" y="7826019"/>
                  <a:pt x="7816454" y="7850115"/>
                </a:cubicBezTo>
                <a:cubicBezTo>
                  <a:pt x="7811863" y="7854706"/>
                  <a:pt x="7795795" y="7851264"/>
                  <a:pt x="7788908" y="7846674"/>
                </a:cubicBezTo>
                <a:cubicBezTo>
                  <a:pt x="7753327" y="7824873"/>
                  <a:pt x="7717747" y="7814546"/>
                  <a:pt x="7676427" y="7812250"/>
                </a:cubicBezTo>
                <a:cubicBezTo>
                  <a:pt x="7647733" y="7812250"/>
                  <a:pt x="7620187" y="7798482"/>
                  <a:pt x="7592640" y="7791596"/>
                </a:cubicBezTo>
                <a:cubicBezTo>
                  <a:pt x="7582310" y="7789302"/>
                  <a:pt x="7571981" y="7788155"/>
                  <a:pt x="7561651" y="7788155"/>
                </a:cubicBezTo>
                <a:cubicBezTo>
                  <a:pt x="7512297" y="7790450"/>
                  <a:pt x="7464091" y="7798482"/>
                  <a:pt x="7415885" y="7793891"/>
                </a:cubicBezTo>
                <a:cubicBezTo>
                  <a:pt x="7372270" y="7790450"/>
                  <a:pt x="7330950" y="7774386"/>
                  <a:pt x="7283892" y="7762911"/>
                </a:cubicBezTo>
                <a:cubicBezTo>
                  <a:pt x="7255198" y="7778975"/>
                  <a:pt x="7220765" y="7784712"/>
                  <a:pt x="7181741" y="7778975"/>
                </a:cubicBezTo>
                <a:cubicBezTo>
                  <a:pt x="7154194" y="7774386"/>
                  <a:pt x="7125500" y="7781270"/>
                  <a:pt x="7097954" y="7788155"/>
                </a:cubicBezTo>
                <a:cubicBezTo>
                  <a:pt x="7052043" y="7797334"/>
                  <a:pt x="7003837" y="7795039"/>
                  <a:pt x="6956779" y="7792744"/>
                </a:cubicBezTo>
                <a:cubicBezTo>
                  <a:pt x="6944154" y="7791596"/>
                  <a:pt x="6929233" y="7773238"/>
                  <a:pt x="6921198" y="7759468"/>
                </a:cubicBezTo>
                <a:cubicBezTo>
                  <a:pt x="6901686" y="7726193"/>
                  <a:pt x="6872992" y="7710129"/>
                  <a:pt x="6836264" y="7706687"/>
                </a:cubicBezTo>
                <a:cubicBezTo>
                  <a:pt x="6802979" y="7704392"/>
                  <a:pt x="6769693" y="7698655"/>
                  <a:pt x="6736408" y="7695212"/>
                </a:cubicBezTo>
                <a:cubicBezTo>
                  <a:pt x="6728374" y="7694064"/>
                  <a:pt x="6720339" y="7695212"/>
                  <a:pt x="6713453" y="7691770"/>
                </a:cubicBezTo>
                <a:cubicBezTo>
                  <a:pt x="6658360" y="7665379"/>
                  <a:pt x="6598676" y="7671116"/>
                  <a:pt x="6540141" y="7666527"/>
                </a:cubicBezTo>
                <a:cubicBezTo>
                  <a:pt x="6522924" y="7665379"/>
                  <a:pt x="6506855" y="7663084"/>
                  <a:pt x="6490787" y="7658495"/>
                </a:cubicBezTo>
                <a:cubicBezTo>
                  <a:pt x="6456354" y="7650463"/>
                  <a:pt x="6456354" y="7649315"/>
                  <a:pt x="6458649" y="7612597"/>
                </a:cubicBezTo>
                <a:cubicBezTo>
                  <a:pt x="6460945" y="7589649"/>
                  <a:pt x="6451763" y="7578174"/>
                  <a:pt x="6427660" y="7577026"/>
                </a:cubicBezTo>
                <a:cubicBezTo>
                  <a:pt x="6393227" y="7573585"/>
                  <a:pt x="6358794" y="7572437"/>
                  <a:pt x="6324361" y="7574732"/>
                </a:cubicBezTo>
                <a:cubicBezTo>
                  <a:pt x="6285337" y="7578174"/>
                  <a:pt x="6255495" y="7562110"/>
                  <a:pt x="6226801" y="7542603"/>
                </a:cubicBezTo>
                <a:cubicBezTo>
                  <a:pt x="6224505" y="7540309"/>
                  <a:pt x="6222210" y="7538014"/>
                  <a:pt x="6219914" y="7535719"/>
                </a:cubicBezTo>
                <a:cubicBezTo>
                  <a:pt x="6138423" y="7481790"/>
                  <a:pt x="6137275" y="7403765"/>
                  <a:pt x="6148753" y="7317707"/>
                </a:cubicBezTo>
                <a:cubicBezTo>
                  <a:pt x="6156787" y="7261482"/>
                  <a:pt x="6152196" y="7204111"/>
                  <a:pt x="6153344" y="7147886"/>
                </a:cubicBezTo>
                <a:cubicBezTo>
                  <a:pt x="6153344" y="7142150"/>
                  <a:pt x="6152196" y="7136413"/>
                  <a:pt x="6152196" y="7130675"/>
                </a:cubicBezTo>
                <a:cubicBezTo>
                  <a:pt x="6213028" y="7120349"/>
                  <a:pt x="6211880" y="7119200"/>
                  <a:pt x="6218767" y="7053797"/>
                </a:cubicBezTo>
                <a:cubicBezTo>
                  <a:pt x="6219914" y="7037733"/>
                  <a:pt x="6230244" y="7018227"/>
                  <a:pt x="6241722" y="7006752"/>
                </a:cubicBezTo>
                <a:cubicBezTo>
                  <a:pt x="6299110" y="6949381"/>
                  <a:pt x="6358794" y="6894304"/>
                  <a:pt x="6417330" y="6839227"/>
                </a:cubicBezTo>
                <a:cubicBezTo>
                  <a:pt x="6423069" y="6834638"/>
                  <a:pt x="6429955" y="6827753"/>
                  <a:pt x="6436842" y="6826606"/>
                </a:cubicBezTo>
                <a:cubicBezTo>
                  <a:pt x="6477013" y="6825458"/>
                  <a:pt x="6501117" y="6796772"/>
                  <a:pt x="6532106" y="6777266"/>
                </a:cubicBezTo>
                <a:cubicBezTo>
                  <a:pt x="6547027" y="6766939"/>
                  <a:pt x="6567687" y="6762349"/>
                  <a:pt x="6587199" y="6758907"/>
                </a:cubicBezTo>
                <a:cubicBezTo>
                  <a:pt x="6604415" y="6756612"/>
                  <a:pt x="6623927" y="6756612"/>
                  <a:pt x="6642292" y="6758907"/>
                </a:cubicBezTo>
                <a:cubicBezTo>
                  <a:pt x="6714601" y="6765791"/>
                  <a:pt x="6770841" y="6733663"/>
                  <a:pt x="6820195" y="6684324"/>
                </a:cubicBezTo>
                <a:cubicBezTo>
                  <a:pt x="6843150" y="6662523"/>
                  <a:pt x="6868401" y="6641868"/>
                  <a:pt x="6891356" y="6620068"/>
                </a:cubicBezTo>
                <a:cubicBezTo>
                  <a:pt x="6908573" y="6605150"/>
                  <a:pt x="6932676" y="6589086"/>
                  <a:pt x="6936119" y="6569581"/>
                </a:cubicBezTo>
                <a:cubicBezTo>
                  <a:pt x="6943006" y="6532862"/>
                  <a:pt x="6964813" y="6522536"/>
                  <a:pt x="6995803" y="6511061"/>
                </a:cubicBezTo>
                <a:cubicBezTo>
                  <a:pt x="7018758" y="6501882"/>
                  <a:pt x="7041713" y="6483522"/>
                  <a:pt x="7056634" y="6464017"/>
                </a:cubicBezTo>
                <a:cubicBezTo>
                  <a:pt x="7068112" y="6447953"/>
                  <a:pt x="7068112" y="6422708"/>
                  <a:pt x="7076146" y="6396318"/>
                </a:cubicBezTo>
                <a:cubicBezTo>
                  <a:pt x="7080737" y="6395171"/>
                  <a:pt x="7093363" y="6389434"/>
                  <a:pt x="7103693" y="6391728"/>
                </a:cubicBezTo>
                <a:cubicBezTo>
                  <a:pt x="7131239" y="6398612"/>
                  <a:pt x="7154194" y="6398612"/>
                  <a:pt x="7178297" y="6381401"/>
                </a:cubicBezTo>
                <a:cubicBezTo>
                  <a:pt x="7182889" y="6377959"/>
                  <a:pt x="7197809" y="6379107"/>
                  <a:pt x="7203548" y="6383696"/>
                </a:cubicBezTo>
                <a:cubicBezTo>
                  <a:pt x="7223060" y="6400907"/>
                  <a:pt x="7240277" y="6394023"/>
                  <a:pt x="7262084" y="6388286"/>
                </a:cubicBezTo>
                <a:cubicBezTo>
                  <a:pt x="7286187" y="6382548"/>
                  <a:pt x="7312586" y="6389434"/>
                  <a:pt x="7340132" y="6391728"/>
                </a:cubicBezTo>
                <a:cubicBezTo>
                  <a:pt x="7345871" y="6377959"/>
                  <a:pt x="7350462" y="6366484"/>
                  <a:pt x="7355053" y="6357305"/>
                </a:cubicBezTo>
                <a:cubicBezTo>
                  <a:pt x="7359644" y="6353863"/>
                  <a:pt x="7360792" y="6352715"/>
                  <a:pt x="7361940" y="6352715"/>
                </a:cubicBezTo>
                <a:cubicBezTo>
                  <a:pt x="7397520" y="6367632"/>
                  <a:pt x="7438840" y="6346978"/>
                  <a:pt x="7470977" y="6374516"/>
                </a:cubicBezTo>
                <a:cubicBezTo>
                  <a:pt x="7476716" y="6379107"/>
                  <a:pt x="7482455" y="6384843"/>
                  <a:pt x="7488194" y="6389434"/>
                </a:cubicBezTo>
                <a:cubicBezTo>
                  <a:pt x="7514592" y="6405498"/>
                  <a:pt x="7545582" y="6389434"/>
                  <a:pt x="7549025" y="6358452"/>
                </a:cubicBezTo>
                <a:cubicBezTo>
                  <a:pt x="7551321" y="6338946"/>
                  <a:pt x="7549025" y="6318292"/>
                  <a:pt x="7552469" y="6299933"/>
                </a:cubicBezTo>
                <a:cubicBezTo>
                  <a:pt x="7555912" y="6282722"/>
                  <a:pt x="7566242" y="6266658"/>
                  <a:pt x="7573128" y="6250594"/>
                </a:cubicBezTo>
                <a:cubicBezTo>
                  <a:pt x="7601822" y="6267805"/>
                  <a:pt x="7639699" y="6309113"/>
                  <a:pt x="7653472" y="6337799"/>
                </a:cubicBezTo>
                <a:cubicBezTo>
                  <a:pt x="7668393" y="6369927"/>
                  <a:pt x="7685609" y="6375664"/>
                  <a:pt x="7712008" y="6351568"/>
                </a:cubicBezTo>
                <a:cubicBezTo>
                  <a:pt x="7742997" y="6324029"/>
                  <a:pt x="7778578" y="6314850"/>
                  <a:pt x="7817602" y="6322882"/>
                </a:cubicBezTo>
                <a:cubicBezTo>
                  <a:pt x="7834819" y="6326324"/>
                  <a:pt x="7844001" y="6321735"/>
                  <a:pt x="7850887" y="6306818"/>
                </a:cubicBezTo>
                <a:cubicBezTo>
                  <a:pt x="7862365" y="6279280"/>
                  <a:pt x="7873843" y="6251741"/>
                  <a:pt x="7886468" y="6224203"/>
                </a:cubicBezTo>
                <a:cubicBezTo>
                  <a:pt x="7888764" y="6218465"/>
                  <a:pt x="7895650" y="6213876"/>
                  <a:pt x="7901389" y="6206992"/>
                </a:cubicBezTo>
                <a:cubicBezTo>
                  <a:pt x="7926640" y="6223056"/>
                  <a:pt x="7949595" y="6240267"/>
                  <a:pt x="7981732" y="6234529"/>
                </a:cubicBezTo>
                <a:cubicBezTo>
                  <a:pt x="7987471" y="6233383"/>
                  <a:pt x="7997801" y="6259773"/>
                  <a:pt x="8008131" y="6276985"/>
                </a:cubicBezTo>
                <a:cubicBezTo>
                  <a:pt x="8012722" y="6272395"/>
                  <a:pt x="8021904" y="6266658"/>
                  <a:pt x="8024200" y="6258626"/>
                </a:cubicBezTo>
                <a:cubicBezTo>
                  <a:pt x="8028791" y="6249447"/>
                  <a:pt x="8025347" y="6235677"/>
                  <a:pt x="8029939" y="6227645"/>
                </a:cubicBezTo>
                <a:cubicBezTo>
                  <a:pt x="8035677" y="6218465"/>
                  <a:pt x="8046007" y="6209286"/>
                  <a:pt x="8056337" y="6205844"/>
                </a:cubicBezTo>
                <a:cubicBezTo>
                  <a:pt x="8063224" y="6204697"/>
                  <a:pt x="8073554" y="6215024"/>
                  <a:pt x="8081588" y="6220761"/>
                </a:cubicBezTo>
                <a:cubicBezTo>
                  <a:pt x="8089622" y="6227645"/>
                  <a:pt x="8097657" y="6235677"/>
                  <a:pt x="8106839" y="6242562"/>
                </a:cubicBezTo>
                <a:cubicBezTo>
                  <a:pt x="8113725" y="6232235"/>
                  <a:pt x="8122907" y="6223056"/>
                  <a:pt x="8127498" y="6211581"/>
                </a:cubicBezTo>
                <a:cubicBezTo>
                  <a:pt x="8133237" y="6193222"/>
                  <a:pt x="8135533" y="6172569"/>
                  <a:pt x="8140124" y="6149619"/>
                </a:cubicBezTo>
                <a:cubicBezTo>
                  <a:pt x="8171114" y="6151914"/>
                  <a:pt x="8179148" y="6120934"/>
                  <a:pt x="8200955" y="6100280"/>
                </a:cubicBezTo>
                <a:cubicBezTo>
                  <a:pt x="8212433" y="6114050"/>
                  <a:pt x="8222763" y="6126671"/>
                  <a:pt x="8233093" y="6138146"/>
                </a:cubicBezTo>
                <a:cubicBezTo>
                  <a:pt x="8273264" y="6124376"/>
                  <a:pt x="8273264" y="6122082"/>
                  <a:pt x="8269821" y="6088806"/>
                </a:cubicBezTo>
                <a:cubicBezTo>
                  <a:pt x="8267526" y="6056678"/>
                  <a:pt x="8269821" y="6025697"/>
                  <a:pt x="8269821" y="5993568"/>
                </a:cubicBezTo>
                <a:cubicBezTo>
                  <a:pt x="8297368" y="5975210"/>
                  <a:pt x="8303106" y="6001601"/>
                  <a:pt x="8311141" y="6016518"/>
                </a:cubicBezTo>
                <a:cubicBezTo>
                  <a:pt x="8319175" y="6033729"/>
                  <a:pt x="8322618" y="6053235"/>
                  <a:pt x="8329505" y="6073889"/>
                </a:cubicBezTo>
                <a:cubicBezTo>
                  <a:pt x="8344426" y="6071594"/>
                  <a:pt x="8357051" y="6069299"/>
                  <a:pt x="8371972" y="6065857"/>
                </a:cubicBezTo>
                <a:cubicBezTo>
                  <a:pt x="8373120" y="6072742"/>
                  <a:pt x="8374268" y="6081921"/>
                  <a:pt x="8377711" y="6087658"/>
                </a:cubicBezTo>
                <a:cubicBezTo>
                  <a:pt x="8397223" y="6117491"/>
                  <a:pt x="8405257" y="6150767"/>
                  <a:pt x="8404110" y="6187485"/>
                </a:cubicBezTo>
                <a:cubicBezTo>
                  <a:pt x="8404110" y="6198960"/>
                  <a:pt x="8413292" y="6218465"/>
                  <a:pt x="8422474" y="6220761"/>
                </a:cubicBezTo>
                <a:cubicBezTo>
                  <a:pt x="8438542" y="6224203"/>
                  <a:pt x="8458054" y="6219613"/>
                  <a:pt x="8475271" y="6216171"/>
                </a:cubicBezTo>
                <a:cubicBezTo>
                  <a:pt x="8478714" y="6216171"/>
                  <a:pt x="8482158" y="6210433"/>
                  <a:pt x="8483305" y="6205844"/>
                </a:cubicBezTo>
                <a:cubicBezTo>
                  <a:pt x="8490192" y="6178306"/>
                  <a:pt x="8498226" y="6150767"/>
                  <a:pt x="8503965" y="6122082"/>
                </a:cubicBezTo>
                <a:cubicBezTo>
                  <a:pt x="8511999" y="6077331"/>
                  <a:pt x="8541841" y="6062415"/>
                  <a:pt x="8578570" y="6087658"/>
                </a:cubicBezTo>
                <a:cubicBezTo>
                  <a:pt x="8599230" y="6102575"/>
                  <a:pt x="8613002" y="6103722"/>
                  <a:pt x="8631367" y="6087658"/>
                </a:cubicBezTo>
                <a:cubicBezTo>
                  <a:pt x="8637106" y="6083069"/>
                  <a:pt x="8648583" y="6085363"/>
                  <a:pt x="8656618" y="6085363"/>
                </a:cubicBezTo>
                <a:cubicBezTo>
                  <a:pt x="8674982" y="6085363"/>
                  <a:pt x="8693346" y="6086511"/>
                  <a:pt x="8719745" y="6087658"/>
                </a:cubicBezTo>
                <a:cubicBezTo>
                  <a:pt x="8723188" y="6093395"/>
                  <a:pt x="8731222" y="6106018"/>
                  <a:pt x="8741552" y="6123229"/>
                </a:cubicBezTo>
                <a:cubicBezTo>
                  <a:pt x="8764508" y="6102575"/>
                  <a:pt x="8779428" y="6078479"/>
                  <a:pt x="8786315" y="6054383"/>
                </a:cubicBezTo>
                <a:cubicBezTo>
                  <a:pt x="8792054" y="6033729"/>
                  <a:pt x="8796645" y="6019960"/>
                  <a:pt x="8819600" y="6017665"/>
                </a:cubicBezTo>
                <a:cubicBezTo>
                  <a:pt x="8841408" y="6015370"/>
                  <a:pt x="8854033" y="6027992"/>
                  <a:pt x="8864363" y="6044056"/>
                </a:cubicBezTo>
                <a:cubicBezTo>
                  <a:pt x="8870102" y="6054383"/>
                  <a:pt x="8873545" y="6067005"/>
                  <a:pt x="8878136" y="6080774"/>
                </a:cubicBezTo>
                <a:cubicBezTo>
                  <a:pt x="8890762" y="6081921"/>
                  <a:pt x="8904535" y="6086511"/>
                  <a:pt x="8917160" y="6085363"/>
                </a:cubicBezTo>
                <a:cubicBezTo>
                  <a:pt x="8945854" y="6084216"/>
                  <a:pt x="8974548" y="6073889"/>
                  <a:pt x="8997504" y="6101427"/>
                </a:cubicBezTo>
                <a:cubicBezTo>
                  <a:pt x="8998652" y="6103722"/>
                  <a:pt x="9018164" y="6097985"/>
                  <a:pt x="9022754" y="6091101"/>
                </a:cubicBezTo>
                <a:cubicBezTo>
                  <a:pt x="9029641" y="6078479"/>
                  <a:pt x="9031936" y="6062415"/>
                  <a:pt x="9036528" y="6047498"/>
                </a:cubicBezTo>
                <a:cubicBezTo>
                  <a:pt x="9044562" y="6013075"/>
                  <a:pt x="9064074" y="6003896"/>
                  <a:pt x="9096212" y="6015370"/>
                </a:cubicBezTo>
                <a:cubicBezTo>
                  <a:pt x="9116871" y="6022255"/>
                  <a:pt x="9139826" y="6029139"/>
                  <a:pt x="9161634" y="6030287"/>
                </a:cubicBezTo>
                <a:cubicBezTo>
                  <a:pt x="9186885" y="6030287"/>
                  <a:pt x="9186885" y="6052088"/>
                  <a:pt x="9198362" y="6065857"/>
                </a:cubicBezTo>
                <a:cubicBezTo>
                  <a:pt x="9219022" y="6068152"/>
                  <a:pt x="9243125" y="6078479"/>
                  <a:pt x="9253455" y="6047498"/>
                </a:cubicBezTo>
                <a:cubicBezTo>
                  <a:pt x="9271819" y="6048646"/>
                  <a:pt x="9287888" y="6049793"/>
                  <a:pt x="9303957" y="6050940"/>
                </a:cubicBezTo>
                <a:cubicBezTo>
                  <a:pt x="9311991" y="6036024"/>
                  <a:pt x="9318878" y="6023402"/>
                  <a:pt x="9328060" y="6007338"/>
                </a:cubicBezTo>
                <a:cubicBezTo>
                  <a:pt x="9368232" y="6031434"/>
                  <a:pt x="9404960" y="6003896"/>
                  <a:pt x="9442836" y="6000454"/>
                </a:cubicBezTo>
                <a:cubicBezTo>
                  <a:pt x="9457757" y="5998159"/>
                  <a:pt x="9465792" y="5988979"/>
                  <a:pt x="9468087" y="5972915"/>
                </a:cubicBezTo>
                <a:cubicBezTo>
                  <a:pt x="9469235" y="5957999"/>
                  <a:pt x="9473826" y="5943081"/>
                  <a:pt x="9476121" y="5928165"/>
                </a:cubicBezTo>
                <a:cubicBezTo>
                  <a:pt x="9483008" y="5890300"/>
                  <a:pt x="9505963" y="5882268"/>
                  <a:pt x="9536953" y="5906364"/>
                </a:cubicBezTo>
                <a:cubicBezTo>
                  <a:pt x="9556465" y="5920133"/>
                  <a:pt x="9574829" y="5936197"/>
                  <a:pt x="9596636" y="5947672"/>
                </a:cubicBezTo>
                <a:cubicBezTo>
                  <a:pt x="9604671" y="5952261"/>
                  <a:pt x="9618444" y="5949967"/>
                  <a:pt x="9629922" y="5948819"/>
                </a:cubicBezTo>
                <a:cubicBezTo>
                  <a:pt x="9643695" y="5947672"/>
                  <a:pt x="9656320" y="5941935"/>
                  <a:pt x="9670094" y="5941935"/>
                </a:cubicBezTo>
                <a:cubicBezTo>
                  <a:pt x="9706822" y="5938492"/>
                  <a:pt x="9712561" y="5933903"/>
                  <a:pt x="9727482" y="5893742"/>
                </a:cubicBezTo>
                <a:cubicBezTo>
                  <a:pt x="9732073" y="5893742"/>
                  <a:pt x="9735516" y="5894889"/>
                  <a:pt x="9740107" y="5893742"/>
                </a:cubicBezTo>
                <a:cubicBezTo>
                  <a:pt x="9780279" y="5884562"/>
                  <a:pt x="9820451" y="5877678"/>
                  <a:pt x="9861770" y="5874236"/>
                </a:cubicBezTo>
                <a:cubicBezTo>
                  <a:pt x="9867509" y="5874236"/>
                  <a:pt x="9873248" y="5861614"/>
                  <a:pt x="9877839" y="5854729"/>
                </a:cubicBezTo>
                <a:cubicBezTo>
                  <a:pt x="9938670" y="5866204"/>
                  <a:pt x="9957034" y="5861614"/>
                  <a:pt x="9983433" y="5834076"/>
                </a:cubicBezTo>
                <a:cubicBezTo>
                  <a:pt x="10009832" y="5832928"/>
                  <a:pt x="10031639" y="5830633"/>
                  <a:pt x="10053447" y="5830633"/>
                </a:cubicBezTo>
                <a:cubicBezTo>
                  <a:pt x="10079846" y="5829486"/>
                  <a:pt x="10105096" y="5829486"/>
                  <a:pt x="10130347" y="5829486"/>
                </a:cubicBezTo>
                <a:cubicBezTo>
                  <a:pt x="10136086" y="5828338"/>
                  <a:pt x="10145268" y="5830633"/>
                  <a:pt x="10148711" y="5827191"/>
                </a:cubicBezTo>
                <a:cubicBezTo>
                  <a:pt x="10186588" y="5791621"/>
                  <a:pt x="10231350" y="5811127"/>
                  <a:pt x="10273818" y="5812274"/>
                </a:cubicBezTo>
                <a:cubicBezTo>
                  <a:pt x="10292182" y="5813422"/>
                  <a:pt x="10310546" y="5812274"/>
                  <a:pt x="10327762" y="5805390"/>
                </a:cubicBezTo>
                <a:cubicBezTo>
                  <a:pt x="10371378" y="5790473"/>
                  <a:pt x="10413845" y="5780146"/>
                  <a:pt x="10459756" y="5790473"/>
                </a:cubicBezTo>
                <a:cubicBezTo>
                  <a:pt x="10496484" y="5765230"/>
                  <a:pt x="10548133" y="5800800"/>
                  <a:pt x="10583714" y="5762935"/>
                </a:cubicBezTo>
                <a:cubicBezTo>
                  <a:pt x="10586010" y="5759493"/>
                  <a:pt x="10591748" y="5757198"/>
                  <a:pt x="10595192" y="5758345"/>
                </a:cubicBezTo>
                <a:cubicBezTo>
                  <a:pt x="10636511" y="5765230"/>
                  <a:pt x="10665205" y="5744575"/>
                  <a:pt x="10692752" y="5702120"/>
                </a:cubicBezTo>
                <a:cubicBezTo>
                  <a:pt x="10703082" y="5714743"/>
                  <a:pt x="10709968" y="5722775"/>
                  <a:pt x="10718002" y="5733102"/>
                </a:cubicBezTo>
                <a:cubicBezTo>
                  <a:pt x="10716854" y="5733102"/>
                  <a:pt x="10720298" y="5731954"/>
                  <a:pt x="10724889" y="5730807"/>
                </a:cubicBezTo>
                <a:cubicBezTo>
                  <a:pt x="10737514" y="5725070"/>
                  <a:pt x="10751288" y="5712447"/>
                  <a:pt x="10761618" y="5714743"/>
                </a:cubicBezTo>
                <a:cubicBezTo>
                  <a:pt x="10788016" y="5723922"/>
                  <a:pt x="10801789" y="5709006"/>
                  <a:pt x="10815562" y="5692942"/>
                </a:cubicBezTo>
                <a:cubicBezTo>
                  <a:pt x="10852291" y="5651633"/>
                  <a:pt x="10863768" y="5652781"/>
                  <a:pt x="10891314" y="5703268"/>
                </a:cubicBezTo>
                <a:cubicBezTo>
                  <a:pt x="10922304" y="5683762"/>
                  <a:pt x="10954442" y="5665403"/>
                  <a:pt x="10991170" y="5643601"/>
                </a:cubicBezTo>
                <a:cubicBezTo>
                  <a:pt x="10995762" y="5643601"/>
                  <a:pt x="11008386" y="5647044"/>
                  <a:pt x="11021012" y="5645896"/>
                </a:cubicBezTo>
                <a:cubicBezTo>
                  <a:pt x="11033638" y="5644749"/>
                  <a:pt x="11045115" y="5641307"/>
                  <a:pt x="11062332" y="5637864"/>
                </a:cubicBezTo>
                <a:cubicBezTo>
                  <a:pt x="11065775" y="5632128"/>
                  <a:pt x="11072662" y="5622948"/>
                  <a:pt x="11080696" y="5610326"/>
                </a:cubicBezTo>
                <a:cubicBezTo>
                  <a:pt x="11092174" y="5617211"/>
                  <a:pt x="11102504" y="5621800"/>
                  <a:pt x="11113981" y="5627537"/>
                </a:cubicBezTo>
                <a:cubicBezTo>
                  <a:pt x="11127754" y="5612621"/>
                  <a:pt x="11141528" y="5591967"/>
                  <a:pt x="11166778" y="5605736"/>
                </a:cubicBezTo>
                <a:cubicBezTo>
                  <a:pt x="11170222" y="5608031"/>
                  <a:pt x="11178256" y="5605736"/>
                  <a:pt x="11179404" y="5603441"/>
                </a:cubicBezTo>
                <a:cubicBezTo>
                  <a:pt x="11186290" y="5575903"/>
                  <a:pt x="11208098" y="5590820"/>
                  <a:pt x="11223018" y="5588525"/>
                </a:cubicBezTo>
                <a:cubicBezTo>
                  <a:pt x="11229905" y="5578198"/>
                  <a:pt x="11236792" y="5567871"/>
                  <a:pt x="11247122" y="5554102"/>
                </a:cubicBezTo>
                <a:cubicBezTo>
                  <a:pt x="11254008" y="5569019"/>
                  <a:pt x="11258600" y="5578198"/>
                  <a:pt x="11265486" y="5590820"/>
                </a:cubicBezTo>
                <a:cubicBezTo>
                  <a:pt x="11329760" y="5583935"/>
                  <a:pt x="11381410" y="5556397"/>
                  <a:pt x="11420434" y="5507057"/>
                </a:cubicBezTo>
                <a:cubicBezTo>
                  <a:pt x="11443390" y="5517384"/>
                  <a:pt x="11465197" y="5526564"/>
                  <a:pt x="11487004" y="5535743"/>
                </a:cubicBezTo>
                <a:cubicBezTo>
                  <a:pt x="11497334" y="5520827"/>
                  <a:pt x="11503073" y="5507057"/>
                  <a:pt x="11512255" y="5499025"/>
                </a:cubicBezTo>
                <a:cubicBezTo>
                  <a:pt x="11522585" y="5492141"/>
                  <a:pt x="11539802" y="5482961"/>
                  <a:pt x="11547836" y="5486404"/>
                </a:cubicBezTo>
                <a:cubicBezTo>
                  <a:pt x="11577678" y="5499025"/>
                  <a:pt x="11601781" y="5484109"/>
                  <a:pt x="11625884" y="5473782"/>
                </a:cubicBezTo>
                <a:cubicBezTo>
                  <a:pt x="11644248" y="5465750"/>
                  <a:pt x="11660317" y="5449686"/>
                  <a:pt x="11683272" y="5465750"/>
                </a:cubicBezTo>
                <a:cubicBezTo>
                  <a:pt x="11686716" y="5468045"/>
                  <a:pt x="11697046" y="5463454"/>
                  <a:pt x="11703932" y="5460013"/>
                </a:cubicBezTo>
                <a:cubicBezTo>
                  <a:pt x="11720000" y="5449686"/>
                  <a:pt x="11737217" y="5438211"/>
                  <a:pt x="11756729" y="5425590"/>
                </a:cubicBezTo>
                <a:cubicBezTo>
                  <a:pt x="11786571" y="5441654"/>
                  <a:pt x="11817560" y="5437063"/>
                  <a:pt x="11848550" y="5419852"/>
                </a:cubicBezTo>
                <a:cubicBezTo>
                  <a:pt x="11856584" y="5414115"/>
                  <a:pt x="11869210" y="5416410"/>
                  <a:pt x="11878392" y="5415262"/>
                </a:cubicBezTo>
                <a:cubicBezTo>
                  <a:pt x="11887574" y="5414115"/>
                  <a:pt x="11899052" y="5416410"/>
                  <a:pt x="11904790" y="5411820"/>
                </a:cubicBezTo>
                <a:cubicBezTo>
                  <a:pt x="11939224" y="5377397"/>
                  <a:pt x="11987430" y="5387724"/>
                  <a:pt x="12028749" y="5372807"/>
                </a:cubicBezTo>
                <a:close/>
                <a:moveTo>
                  <a:pt x="1148" y="0"/>
                </a:moveTo>
                <a:cubicBezTo>
                  <a:pt x="4065442" y="0"/>
                  <a:pt x="8130882" y="0"/>
                  <a:pt x="12195175" y="0"/>
                </a:cubicBezTo>
                <a:cubicBezTo>
                  <a:pt x="12195175" y="403998"/>
                  <a:pt x="12195175" y="807630"/>
                  <a:pt x="12195175" y="1211262"/>
                </a:cubicBezTo>
                <a:cubicBezTo>
                  <a:pt x="12172219" y="1211262"/>
                  <a:pt x="12149264" y="1210896"/>
                  <a:pt x="12126308" y="1210896"/>
                </a:cubicBezTo>
                <a:cubicBezTo>
                  <a:pt x="8109074" y="1210896"/>
                  <a:pt x="4091841" y="1210896"/>
                  <a:pt x="74606" y="1210896"/>
                </a:cubicBezTo>
                <a:cubicBezTo>
                  <a:pt x="52798" y="1210896"/>
                  <a:pt x="29843" y="1210896"/>
                  <a:pt x="3444" y="1210896"/>
                </a:cubicBezTo>
                <a:cubicBezTo>
                  <a:pt x="2296" y="1202464"/>
                  <a:pt x="0" y="1195865"/>
                  <a:pt x="0" y="1189266"/>
                </a:cubicBezTo>
                <a:cubicBezTo>
                  <a:pt x="0" y="946940"/>
                  <a:pt x="0" y="704248"/>
                  <a:pt x="0" y="461922"/>
                </a:cubicBezTo>
                <a:cubicBezTo>
                  <a:pt x="0" y="314180"/>
                  <a:pt x="0" y="166805"/>
                  <a:pt x="0" y="19063"/>
                </a:cubicBezTo>
                <a:cubicBezTo>
                  <a:pt x="0" y="12831"/>
                  <a:pt x="1148" y="6232"/>
                  <a:pt x="114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0897907"/>
      </p:ext>
    </p:extLst>
  </p:cSld>
  <p:clrMapOvr>
    <a:masterClrMapping/>
  </p:clrMapOvr>
  <p:transition spd="slow">
    <p:push dir="u"/>
  </p:transition>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7_Custom 19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F0302C7-E142-47AB-B6B6-EA2B9F1E96E9}"/>
              </a:ext>
            </a:extLst>
          </p:cNvPr>
          <p:cNvSpPr>
            <a:spLocks noGrp="1"/>
          </p:cNvSpPr>
          <p:nvPr>
            <p:ph type="pic" sz="quarter" idx="14"/>
          </p:nvPr>
        </p:nvSpPr>
        <p:spPr>
          <a:xfrm>
            <a:off x="1586" y="-8072951"/>
            <a:ext cx="12193588" cy="18259424"/>
          </a:xfrm>
          <a:custGeom>
            <a:avLst/>
            <a:gdLst>
              <a:gd name="connsiteX0" fmla="*/ 0 w 12193588"/>
              <a:gd name="connsiteY0" fmla="*/ 0 h 18259424"/>
              <a:gd name="connsiteX1" fmla="*/ 12193588 w 12193588"/>
              <a:gd name="connsiteY1" fmla="*/ 0 h 18259424"/>
              <a:gd name="connsiteX2" fmla="*/ 12193588 w 12193588"/>
              <a:gd name="connsiteY2" fmla="*/ 18259424 h 18259424"/>
              <a:gd name="connsiteX3" fmla="*/ 0 w 12193588"/>
              <a:gd name="connsiteY3" fmla="*/ 18259424 h 18259424"/>
            </a:gdLst>
            <a:ahLst/>
            <a:cxnLst>
              <a:cxn ang="0">
                <a:pos x="connsiteX0" y="connsiteY0"/>
              </a:cxn>
              <a:cxn ang="0">
                <a:pos x="connsiteX1" y="connsiteY1"/>
              </a:cxn>
              <a:cxn ang="0">
                <a:pos x="connsiteX2" y="connsiteY2"/>
              </a:cxn>
              <a:cxn ang="0">
                <a:pos x="connsiteX3" y="connsiteY3"/>
              </a:cxn>
            </a:cxnLst>
            <a:rect l="l" t="t" r="r" b="b"/>
            <a:pathLst>
              <a:path w="12193588" h="18259424">
                <a:moveTo>
                  <a:pt x="0" y="0"/>
                </a:moveTo>
                <a:lnTo>
                  <a:pt x="12193588" y="0"/>
                </a:lnTo>
                <a:lnTo>
                  <a:pt x="12193588" y="18259424"/>
                </a:lnTo>
                <a:lnTo>
                  <a:pt x="0" y="182594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588" y="-6861688"/>
            <a:ext cx="122110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
        <p:nvSpPr>
          <p:cNvPr id="8" name="Picture Placeholder 7">
            <a:extLst>
              <a:ext uri="{FF2B5EF4-FFF2-40B4-BE49-F238E27FC236}">
                <a16:creationId xmlns:a16="http://schemas.microsoft.com/office/drawing/2014/main" id="{E955CC49-A966-4BFF-9ECA-B53C4CBCE4FF}"/>
              </a:ext>
            </a:extLst>
          </p:cNvPr>
          <p:cNvSpPr>
            <a:spLocks noGrp="1"/>
          </p:cNvSpPr>
          <p:nvPr>
            <p:ph type="pic" sz="quarter" idx="13"/>
          </p:nvPr>
        </p:nvSpPr>
        <p:spPr>
          <a:xfrm>
            <a:off x="0" y="-8072951"/>
            <a:ext cx="12195175" cy="18259424"/>
          </a:xfrm>
          <a:custGeom>
            <a:avLst/>
            <a:gdLst>
              <a:gd name="connsiteX0" fmla="*/ 6296643 w 12195175"/>
              <a:gd name="connsiteY0" fmla="*/ 12671424 h 18259424"/>
              <a:gd name="connsiteX1" fmla="*/ 6284031 w 12195175"/>
              <a:gd name="connsiteY1" fmla="*/ 12763246 h 18259424"/>
              <a:gd name="connsiteX2" fmla="*/ 6285178 w 12195175"/>
              <a:gd name="connsiteY2" fmla="*/ 12900978 h 18259424"/>
              <a:gd name="connsiteX3" fmla="*/ 6300083 w 12195175"/>
              <a:gd name="connsiteY3" fmla="*/ 13054779 h 18259424"/>
              <a:gd name="connsiteX4" fmla="*/ 6300083 w 12195175"/>
              <a:gd name="connsiteY4" fmla="*/ 13353199 h 18259424"/>
              <a:gd name="connsiteX5" fmla="*/ 6300083 w 12195175"/>
              <a:gd name="connsiteY5" fmla="*/ 13397962 h 18259424"/>
              <a:gd name="connsiteX6" fmla="*/ 6311548 w 12195175"/>
              <a:gd name="connsiteY6" fmla="*/ 13404849 h 18259424"/>
              <a:gd name="connsiteX7" fmla="*/ 6371168 w 12195175"/>
              <a:gd name="connsiteY7" fmla="*/ 13356643 h 18259424"/>
              <a:gd name="connsiteX8" fmla="*/ 6454864 w 12195175"/>
              <a:gd name="connsiteY8" fmla="*/ 13302698 h 18259424"/>
              <a:gd name="connsiteX9" fmla="*/ 6508751 w 12195175"/>
              <a:gd name="connsiteY9" fmla="*/ 13280890 h 18259424"/>
              <a:gd name="connsiteX10" fmla="*/ 6508751 w 12195175"/>
              <a:gd name="connsiteY10" fmla="*/ 13201694 h 18259424"/>
              <a:gd name="connsiteX11" fmla="*/ 6447985 w 12195175"/>
              <a:gd name="connsiteY11" fmla="*/ 13135123 h 18259424"/>
              <a:gd name="connsiteX12" fmla="*/ 6412443 w 12195175"/>
              <a:gd name="connsiteY12" fmla="*/ 12970992 h 18259424"/>
              <a:gd name="connsiteX13" fmla="*/ 6316134 w 12195175"/>
              <a:gd name="connsiteY13" fmla="*/ 12698970 h 18259424"/>
              <a:gd name="connsiteX14" fmla="*/ 6296643 w 12195175"/>
              <a:gd name="connsiteY14" fmla="*/ 12671424 h 18259424"/>
              <a:gd name="connsiteX15" fmla="*/ 5127574 w 12195175"/>
              <a:gd name="connsiteY15" fmla="*/ 9880166 h 18259424"/>
              <a:gd name="connsiteX16" fmla="*/ 5106989 w 12195175"/>
              <a:gd name="connsiteY16" fmla="*/ 9901958 h 18259424"/>
              <a:gd name="connsiteX17" fmla="*/ 5149851 w 12195175"/>
              <a:gd name="connsiteY17" fmla="*/ 9893876 h 18259424"/>
              <a:gd name="connsiteX18" fmla="*/ 5127574 w 12195175"/>
              <a:gd name="connsiteY18" fmla="*/ 9880166 h 18259424"/>
              <a:gd name="connsiteX19" fmla="*/ 5024922 w 12195175"/>
              <a:gd name="connsiteY19" fmla="*/ 9814481 h 18259424"/>
              <a:gd name="connsiteX20" fmla="*/ 5004753 w 12195175"/>
              <a:gd name="connsiteY20" fmla="*/ 9821085 h 18259424"/>
              <a:gd name="connsiteX21" fmla="*/ 5005890 w 12195175"/>
              <a:gd name="connsiteY21" fmla="*/ 9879653 h 18259424"/>
              <a:gd name="connsiteX22" fmla="*/ 5052478 w 12195175"/>
              <a:gd name="connsiteY22" fmla="*/ 9918699 h 18259424"/>
              <a:gd name="connsiteX23" fmla="*/ 5091114 w 12195175"/>
              <a:gd name="connsiteY23" fmla="*/ 9894583 h 18259424"/>
              <a:gd name="connsiteX24" fmla="*/ 5043387 w 12195175"/>
              <a:gd name="connsiteY24" fmla="*/ 9826827 h 18259424"/>
              <a:gd name="connsiteX25" fmla="*/ 5024922 w 12195175"/>
              <a:gd name="connsiteY25" fmla="*/ 9814481 h 18259424"/>
              <a:gd name="connsiteX26" fmla="*/ 5159044 w 12195175"/>
              <a:gd name="connsiteY26" fmla="*/ 9180626 h 18259424"/>
              <a:gd name="connsiteX27" fmla="*/ 5208631 w 12195175"/>
              <a:gd name="connsiteY27" fmla="*/ 9182634 h 18259424"/>
              <a:gd name="connsiteX28" fmla="*/ 5249951 w 12195175"/>
              <a:gd name="connsiteY28" fmla="*/ 9199846 h 18259424"/>
              <a:gd name="connsiteX29" fmla="*/ 5367025 w 12195175"/>
              <a:gd name="connsiteY29" fmla="*/ 9268697 h 18259424"/>
              <a:gd name="connsiteX30" fmla="*/ 5493281 w 12195175"/>
              <a:gd name="connsiteY30" fmla="*/ 9363940 h 18259424"/>
              <a:gd name="connsiteX31" fmla="*/ 5575921 w 12195175"/>
              <a:gd name="connsiteY31" fmla="*/ 9443118 h 18259424"/>
              <a:gd name="connsiteX32" fmla="*/ 5616094 w 12195175"/>
              <a:gd name="connsiteY32" fmla="*/ 9438528 h 18259424"/>
              <a:gd name="connsiteX33" fmla="*/ 5710213 w 12195175"/>
              <a:gd name="connsiteY33" fmla="*/ 9344432 h 18259424"/>
              <a:gd name="connsiteX34" fmla="*/ 5771044 w 12195175"/>
              <a:gd name="connsiteY34" fmla="*/ 9308860 h 18259424"/>
              <a:gd name="connsiteX35" fmla="*/ 5815807 w 12195175"/>
              <a:gd name="connsiteY35" fmla="*/ 9287057 h 18259424"/>
              <a:gd name="connsiteX36" fmla="*/ 5914517 w 12195175"/>
              <a:gd name="connsiteY36" fmla="*/ 9315745 h 18259424"/>
              <a:gd name="connsiteX37" fmla="*/ 5970759 w 12195175"/>
              <a:gd name="connsiteY37" fmla="*/ 9358203 h 18259424"/>
              <a:gd name="connsiteX38" fmla="*/ 6111935 w 12195175"/>
              <a:gd name="connsiteY38" fmla="*/ 9441971 h 18259424"/>
              <a:gd name="connsiteX39" fmla="*/ 6261147 w 12195175"/>
              <a:gd name="connsiteY39" fmla="*/ 9591147 h 18259424"/>
              <a:gd name="connsiteX40" fmla="*/ 6309353 w 12195175"/>
              <a:gd name="connsiteY40" fmla="*/ 9631310 h 18259424"/>
              <a:gd name="connsiteX41" fmla="*/ 6480373 w 12195175"/>
              <a:gd name="connsiteY41" fmla="*/ 9760978 h 18259424"/>
              <a:gd name="connsiteX42" fmla="*/ 6501033 w 12195175"/>
              <a:gd name="connsiteY42" fmla="*/ 9817206 h 18259424"/>
              <a:gd name="connsiteX43" fmla="*/ 6518250 w 12195175"/>
              <a:gd name="connsiteY43" fmla="*/ 9871139 h 18259424"/>
              <a:gd name="connsiteX44" fmla="*/ 6573343 w 12195175"/>
              <a:gd name="connsiteY44" fmla="*/ 9926219 h 18259424"/>
              <a:gd name="connsiteX45" fmla="*/ 6612368 w 12195175"/>
              <a:gd name="connsiteY45" fmla="*/ 9997365 h 18259424"/>
              <a:gd name="connsiteX46" fmla="*/ 6643358 w 12195175"/>
              <a:gd name="connsiteY46" fmla="*/ 10078838 h 18259424"/>
              <a:gd name="connsiteX47" fmla="*/ 6691565 w 12195175"/>
              <a:gd name="connsiteY47" fmla="*/ 10180966 h 18259424"/>
              <a:gd name="connsiteX48" fmla="*/ 6704190 w 12195175"/>
              <a:gd name="connsiteY48" fmla="*/ 10232604 h 18259424"/>
              <a:gd name="connsiteX49" fmla="*/ 6723702 w 12195175"/>
              <a:gd name="connsiteY49" fmla="*/ 10354240 h 18259424"/>
              <a:gd name="connsiteX50" fmla="*/ 6771909 w 12195175"/>
              <a:gd name="connsiteY50" fmla="*/ 10494236 h 18259424"/>
              <a:gd name="connsiteX51" fmla="*/ 6773057 w 12195175"/>
              <a:gd name="connsiteY51" fmla="*/ 10520629 h 18259424"/>
              <a:gd name="connsiteX52" fmla="*/ 6777648 w 12195175"/>
              <a:gd name="connsiteY52" fmla="*/ 10676690 h 18259424"/>
              <a:gd name="connsiteX53" fmla="*/ 6775353 w 12195175"/>
              <a:gd name="connsiteY53" fmla="*/ 10804063 h 18259424"/>
              <a:gd name="connsiteX54" fmla="*/ 6838480 w 12195175"/>
              <a:gd name="connsiteY54" fmla="*/ 10989960 h 18259424"/>
              <a:gd name="connsiteX55" fmla="*/ 6901608 w 12195175"/>
              <a:gd name="connsiteY55" fmla="*/ 11147168 h 18259424"/>
              <a:gd name="connsiteX56" fmla="*/ 6919973 w 12195175"/>
              <a:gd name="connsiteY56" fmla="*/ 11230936 h 18259424"/>
              <a:gd name="connsiteX57" fmla="*/ 6970475 w 12195175"/>
              <a:gd name="connsiteY57" fmla="*/ 11303229 h 18259424"/>
              <a:gd name="connsiteX58" fmla="*/ 6954406 w 12195175"/>
              <a:gd name="connsiteY58" fmla="*/ 11397325 h 18259424"/>
              <a:gd name="connsiteX59" fmla="*/ 6934894 w 12195175"/>
              <a:gd name="connsiteY59" fmla="*/ 11492568 h 18259424"/>
              <a:gd name="connsiteX60" fmla="*/ 6880948 w 12195175"/>
              <a:gd name="connsiteY60" fmla="*/ 11554534 h 18259424"/>
              <a:gd name="connsiteX61" fmla="*/ 6799456 w 12195175"/>
              <a:gd name="connsiteY61" fmla="*/ 11613056 h 18259424"/>
              <a:gd name="connsiteX62" fmla="*/ 6742067 w 12195175"/>
              <a:gd name="connsiteY62" fmla="*/ 11689940 h 18259424"/>
              <a:gd name="connsiteX63" fmla="*/ 6724850 w 12195175"/>
              <a:gd name="connsiteY63" fmla="*/ 11751905 h 18259424"/>
              <a:gd name="connsiteX64" fmla="*/ 6670904 w 12195175"/>
              <a:gd name="connsiteY64" fmla="*/ 11802395 h 18259424"/>
              <a:gd name="connsiteX65" fmla="*/ 6639914 w 12195175"/>
              <a:gd name="connsiteY65" fmla="*/ 11844853 h 18259424"/>
              <a:gd name="connsiteX66" fmla="*/ 6621550 w 12195175"/>
              <a:gd name="connsiteY66" fmla="*/ 11965342 h 18259424"/>
              <a:gd name="connsiteX67" fmla="*/ 6607776 w 12195175"/>
              <a:gd name="connsiteY67" fmla="*/ 11994029 h 18259424"/>
              <a:gd name="connsiteX68" fmla="*/ 6579082 w 12195175"/>
              <a:gd name="connsiteY68" fmla="*/ 12128288 h 18259424"/>
              <a:gd name="connsiteX69" fmla="*/ 6585969 w 12195175"/>
              <a:gd name="connsiteY69" fmla="*/ 12163860 h 18259424"/>
              <a:gd name="connsiteX70" fmla="*/ 6635323 w 12195175"/>
              <a:gd name="connsiteY70" fmla="*/ 12404837 h 18259424"/>
              <a:gd name="connsiteX71" fmla="*/ 6678939 w 12195175"/>
              <a:gd name="connsiteY71" fmla="*/ 12535653 h 18259424"/>
              <a:gd name="connsiteX72" fmla="*/ 6734032 w 12195175"/>
              <a:gd name="connsiteY72" fmla="*/ 12723844 h 18259424"/>
              <a:gd name="connsiteX73" fmla="*/ 6762727 w 12195175"/>
              <a:gd name="connsiteY73" fmla="*/ 12879906 h 18259424"/>
              <a:gd name="connsiteX74" fmla="*/ 6805195 w 12195175"/>
              <a:gd name="connsiteY74" fmla="*/ 13017606 h 18259424"/>
              <a:gd name="connsiteX75" fmla="*/ 6804047 w 12195175"/>
              <a:gd name="connsiteY75" fmla="*/ 13091047 h 18259424"/>
              <a:gd name="connsiteX76" fmla="*/ 6769614 w 12195175"/>
              <a:gd name="connsiteY76" fmla="*/ 13236780 h 18259424"/>
              <a:gd name="connsiteX77" fmla="*/ 6789126 w 12195175"/>
              <a:gd name="connsiteY77" fmla="*/ 13374482 h 18259424"/>
              <a:gd name="connsiteX78" fmla="*/ 6831594 w 12195175"/>
              <a:gd name="connsiteY78" fmla="*/ 13376776 h 18259424"/>
              <a:gd name="connsiteX79" fmla="*/ 6871766 w 12195175"/>
              <a:gd name="connsiteY79" fmla="*/ 13407760 h 18259424"/>
              <a:gd name="connsiteX80" fmla="*/ 6878653 w 12195175"/>
              <a:gd name="connsiteY80" fmla="*/ 13606278 h 18259424"/>
              <a:gd name="connsiteX81" fmla="*/ 6876357 w 12195175"/>
              <a:gd name="connsiteY81" fmla="*/ 13615458 h 18259424"/>
              <a:gd name="connsiteX82" fmla="*/ 6848811 w 12195175"/>
              <a:gd name="connsiteY82" fmla="*/ 13715292 h 18259424"/>
              <a:gd name="connsiteX83" fmla="*/ 6787978 w 12195175"/>
              <a:gd name="connsiteY83" fmla="*/ 13719882 h 18259424"/>
              <a:gd name="connsiteX84" fmla="*/ 6776500 w 12195175"/>
              <a:gd name="connsiteY84" fmla="*/ 13757750 h 18259424"/>
              <a:gd name="connsiteX85" fmla="*/ 6839628 w 12195175"/>
              <a:gd name="connsiteY85" fmla="*/ 13789880 h 18259424"/>
              <a:gd name="connsiteX86" fmla="*/ 6976214 w 12195175"/>
              <a:gd name="connsiteY86" fmla="*/ 13820862 h 18259424"/>
              <a:gd name="connsiteX87" fmla="*/ 7090992 w 12195175"/>
              <a:gd name="connsiteY87" fmla="*/ 13874795 h 18259424"/>
              <a:gd name="connsiteX88" fmla="*/ 7170189 w 12195175"/>
              <a:gd name="connsiteY88" fmla="*/ 13890860 h 18259424"/>
              <a:gd name="connsiteX89" fmla="*/ 7268898 w 12195175"/>
              <a:gd name="connsiteY89" fmla="*/ 13955120 h 18259424"/>
              <a:gd name="connsiteX90" fmla="*/ 7283820 w 12195175"/>
              <a:gd name="connsiteY90" fmla="*/ 13964301 h 18259424"/>
              <a:gd name="connsiteX91" fmla="*/ 7372199 w 12195175"/>
              <a:gd name="connsiteY91" fmla="*/ 14056102 h 18259424"/>
              <a:gd name="connsiteX92" fmla="*/ 7397450 w 12195175"/>
              <a:gd name="connsiteY92" fmla="*/ 14075609 h 18259424"/>
              <a:gd name="connsiteX93" fmla="*/ 7519115 w 12195175"/>
              <a:gd name="connsiteY93" fmla="*/ 14108887 h 18259424"/>
              <a:gd name="connsiteX94" fmla="*/ 7571913 w 12195175"/>
              <a:gd name="connsiteY94" fmla="*/ 14122657 h 18259424"/>
              <a:gd name="connsiteX95" fmla="*/ 7700464 w 12195175"/>
              <a:gd name="connsiteY95" fmla="*/ 14159377 h 18259424"/>
              <a:gd name="connsiteX96" fmla="*/ 7726863 w 12195175"/>
              <a:gd name="connsiteY96" fmla="*/ 14168557 h 18259424"/>
              <a:gd name="connsiteX97" fmla="*/ 7940350 w 12195175"/>
              <a:gd name="connsiteY97" fmla="*/ 14259210 h 18259424"/>
              <a:gd name="connsiteX98" fmla="*/ 8022991 w 12195175"/>
              <a:gd name="connsiteY98" fmla="*/ 14306258 h 18259424"/>
              <a:gd name="connsiteX99" fmla="*/ 8090710 w 12195175"/>
              <a:gd name="connsiteY99" fmla="*/ 14331504 h 18259424"/>
              <a:gd name="connsiteX100" fmla="*/ 8290424 w 12195175"/>
              <a:gd name="connsiteY100" fmla="*/ 14449696 h 18259424"/>
              <a:gd name="connsiteX101" fmla="*/ 8361586 w 12195175"/>
              <a:gd name="connsiteY101" fmla="*/ 14463467 h 18259424"/>
              <a:gd name="connsiteX102" fmla="*/ 8383394 w 12195175"/>
              <a:gd name="connsiteY102" fmla="*/ 14460024 h 18259424"/>
              <a:gd name="connsiteX103" fmla="*/ 8509650 w 12195175"/>
              <a:gd name="connsiteY103" fmla="*/ 14519694 h 18259424"/>
              <a:gd name="connsiteX104" fmla="*/ 8562448 w 12195175"/>
              <a:gd name="connsiteY104" fmla="*/ 14541498 h 18259424"/>
              <a:gd name="connsiteX105" fmla="*/ 8656566 w 12195175"/>
              <a:gd name="connsiteY105" fmla="*/ 14567890 h 18259424"/>
              <a:gd name="connsiteX106" fmla="*/ 8800038 w 12195175"/>
              <a:gd name="connsiteY106" fmla="*/ 14649363 h 18259424"/>
              <a:gd name="connsiteX107" fmla="*/ 8842506 w 12195175"/>
              <a:gd name="connsiteY107" fmla="*/ 14658543 h 18259424"/>
              <a:gd name="connsiteX108" fmla="*/ 8940068 w 12195175"/>
              <a:gd name="connsiteY108" fmla="*/ 14680346 h 18259424"/>
              <a:gd name="connsiteX109" fmla="*/ 9031890 w 12195175"/>
              <a:gd name="connsiteY109" fmla="*/ 14730836 h 18259424"/>
              <a:gd name="connsiteX110" fmla="*/ 9101905 w 12195175"/>
              <a:gd name="connsiteY110" fmla="*/ 14772146 h 18259424"/>
              <a:gd name="connsiteX111" fmla="*/ 9122565 w 12195175"/>
              <a:gd name="connsiteY111" fmla="*/ 14780179 h 18259424"/>
              <a:gd name="connsiteX112" fmla="*/ 9230456 w 12195175"/>
              <a:gd name="connsiteY112" fmla="*/ 14815752 h 18259424"/>
              <a:gd name="connsiteX113" fmla="*/ 9317688 w 12195175"/>
              <a:gd name="connsiteY113" fmla="*/ 14852472 h 18259424"/>
              <a:gd name="connsiteX114" fmla="*/ 9364747 w 12195175"/>
              <a:gd name="connsiteY114" fmla="*/ 14867390 h 18259424"/>
              <a:gd name="connsiteX115" fmla="*/ 9427875 w 12195175"/>
              <a:gd name="connsiteY115" fmla="*/ 14894930 h 18259424"/>
              <a:gd name="connsiteX116" fmla="*/ 9469195 w 12195175"/>
              <a:gd name="connsiteY116" fmla="*/ 14910995 h 18259424"/>
              <a:gd name="connsiteX117" fmla="*/ 9535766 w 12195175"/>
              <a:gd name="connsiteY117" fmla="*/ 14935092 h 18259424"/>
              <a:gd name="connsiteX118" fmla="*/ 9647101 w 12195175"/>
              <a:gd name="connsiteY118" fmla="*/ 15006238 h 18259424"/>
              <a:gd name="connsiteX119" fmla="*/ 9686125 w 12195175"/>
              <a:gd name="connsiteY119" fmla="*/ 15017714 h 18259424"/>
              <a:gd name="connsiteX120" fmla="*/ 9777948 w 12195175"/>
              <a:gd name="connsiteY120" fmla="*/ 15040664 h 18259424"/>
              <a:gd name="connsiteX121" fmla="*/ 9804347 w 12195175"/>
              <a:gd name="connsiteY121" fmla="*/ 15064761 h 18259424"/>
              <a:gd name="connsiteX122" fmla="*/ 9876657 w 12195175"/>
              <a:gd name="connsiteY122" fmla="*/ 15187544 h 18259424"/>
              <a:gd name="connsiteX123" fmla="*/ 9892726 w 12195175"/>
              <a:gd name="connsiteY123" fmla="*/ 15256395 h 18259424"/>
              <a:gd name="connsiteX124" fmla="*/ 9913386 w 12195175"/>
              <a:gd name="connsiteY124" fmla="*/ 15286230 h 18259424"/>
              <a:gd name="connsiteX125" fmla="*/ 9977662 w 12195175"/>
              <a:gd name="connsiteY125" fmla="*/ 15319508 h 18259424"/>
              <a:gd name="connsiteX126" fmla="*/ 10014391 w 12195175"/>
              <a:gd name="connsiteY126" fmla="*/ 15327540 h 18259424"/>
              <a:gd name="connsiteX127" fmla="*/ 10066041 w 12195175"/>
              <a:gd name="connsiteY127" fmla="*/ 15335573 h 18259424"/>
              <a:gd name="connsiteX128" fmla="*/ 10185410 w 12195175"/>
              <a:gd name="connsiteY128" fmla="*/ 15446882 h 18259424"/>
              <a:gd name="connsiteX129" fmla="*/ 10289858 w 12195175"/>
              <a:gd name="connsiteY129" fmla="*/ 15621302 h 18259424"/>
              <a:gd name="connsiteX130" fmla="*/ 10321996 w 12195175"/>
              <a:gd name="connsiteY130" fmla="*/ 15709661 h 18259424"/>
              <a:gd name="connsiteX131" fmla="*/ 10313962 w 12195175"/>
              <a:gd name="connsiteY131" fmla="*/ 15740644 h 18259424"/>
              <a:gd name="connsiteX132" fmla="*/ 10237060 w 12195175"/>
              <a:gd name="connsiteY132" fmla="*/ 15951785 h 18259424"/>
              <a:gd name="connsiteX133" fmla="*/ 10215252 w 12195175"/>
              <a:gd name="connsiteY133" fmla="*/ 16038996 h 18259424"/>
              <a:gd name="connsiteX134" fmla="*/ 10220991 w 12195175"/>
              <a:gd name="connsiteY134" fmla="*/ 16082601 h 18259424"/>
              <a:gd name="connsiteX135" fmla="*/ 10263459 w 12195175"/>
              <a:gd name="connsiteY135" fmla="*/ 16188172 h 18259424"/>
              <a:gd name="connsiteX136" fmla="*/ 10315109 w 12195175"/>
              <a:gd name="connsiteY136" fmla="*/ 16283415 h 18259424"/>
              <a:gd name="connsiteX137" fmla="*/ 10332326 w 12195175"/>
              <a:gd name="connsiteY137" fmla="*/ 16315545 h 18259424"/>
              <a:gd name="connsiteX138" fmla="*/ 10387420 w 12195175"/>
              <a:gd name="connsiteY138" fmla="*/ 16448656 h 18259424"/>
              <a:gd name="connsiteX139" fmla="*/ 10444809 w 12195175"/>
              <a:gd name="connsiteY139" fmla="*/ 16566850 h 18259424"/>
              <a:gd name="connsiteX140" fmla="*/ 10473503 w 12195175"/>
              <a:gd name="connsiteY140" fmla="*/ 16607012 h 18259424"/>
              <a:gd name="connsiteX141" fmla="*/ 10494163 w 12195175"/>
              <a:gd name="connsiteY141" fmla="*/ 16558817 h 18259424"/>
              <a:gd name="connsiteX142" fmla="*/ 10502198 w 12195175"/>
              <a:gd name="connsiteY142" fmla="*/ 16523244 h 18259424"/>
              <a:gd name="connsiteX143" fmla="*/ 10553848 w 12195175"/>
              <a:gd name="connsiteY143" fmla="*/ 16480786 h 18259424"/>
              <a:gd name="connsiteX144" fmla="*/ 10608941 w 12195175"/>
              <a:gd name="connsiteY144" fmla="*/ 16461278 h 18259424"/>
              <a:gd name="connsiteX145" fmla="*/ 10680104 w 12195175"/>
              <a:gd name="connsiteY145" fmla="*/ 16471606 h 18259424"/>
              <a:gd name="connsiteX146" fmla="*/ 10800621 w 12195175"/>
              <a:gd name="connsiteY146" fmla="*/ 16550784 h 18259424"/>
              <a:gd name="connsiteX147" fmla="*/ 10828168 w 12195175"/>
              <a:gd name="connsiteY147" fmla="*/ 16582914 h 18259424"/>
              <a:gd name="connsiteX148" fmla="*/ 10877522 w 12195175"/>
              <a:gd name="connsiteY148" fmla="*/ 16624225 h 18259424"/>
              <a:gd name="connsiteX149" fmla="*/ 10910808 w 12195175"/>
              <a:gd name="connsiteY149" fmla="*/ 16651765 h 18259424"/>
              <a:gd name="connsiteX150" fmla="*/ 10955571 w 12195175"/>
              <a:gd name="connsiteY150" fmla="*/ 16666682 h 18259424"/>
              <a:gd name="connsiteX151" fmla="*/ 11011813 w 12195175"/>
              <a:gd name="connsiteY151" fmla="*/ 16696518 h 18259424"/>
              <a:gd name="connsiteX152" fmla="*/ 11107078 w 12195175"/>
              <a:gd name="connsiteY152" fmla="*/ 16854874 h 18259424"/>
              <a:gd name="connsiteX153" fmla="*/ 11201197 w 12195175"/>
              <a:gd name="connsiteY153" fmla="*/ 16869792 h 18259424"/>
              <a:gd name="connsiteX154" fmla="*/ 11312531 w 12195175"/>
              <a:gd name="connsiteY154" fmla="*/ 16864054 h 18259424"/>
              <a:gd name="connsiteX155" fmla="*/ 11338930 w 12195175"/>
              <a:gd name="connsiteY155" fmla="*/ 16862906 h 18259424"/>
              <a:gd name="connsiteX156" fmla="*/ 11403206 w 12195175"/>
              <a:gd name="connsiteY156" fmla="*/ 16853726 h 18259424"/>
              <a:gd name="connsiteX157" fmla="*/ 11429605 w 12195175"/>
              <a:gd name="connsiteY157" fmla="*/ 16893888 h 18259424"/>
              <a:gd name="connsiteX158" fmla="*/ 11481255 w 12195175"/>
              <a:gd name="connsiteY158" fmla="*/ 16887004 h 18259424"/>
              <a:gd name="connsiteX159" fmla="*/ 11579964 w 12195175"/>
              <a:gd name="connsiteY159" fmla="*/ 16893888 h 18259424"/>
              <a:gd name="connsiteX160" fmla="*/ 11592590 w 12195175"/>
              <a:gd name="connsiteY160" fmla="*/ 16898480 h 18259424"/>
              <a:gd name="connsiteX161" fmla="*/ 11723437 w 12195175"/>
              <a:gd name="connsiteY161" fmla="*/ 16882414 h 18259424"/>
              <a:gd name="connsiteX162" fmla="*/ 11780826 w 12195175"/>
              <a:gd name="connsiteY162" fmla="*/ 16906512 h 18259424"/>
              <a:gd name="connsiteX163" fmla="*/ 11839363 w 12195175"/>
              <a:gd name="connsiteY163" fmla="*/ 16985690 h 18259424"/>
              <a:gd name="connsiteX164" fmla="*/ 11877240 w 12195175"/>
              <a:gd name="connsiteY164" fmla="*/ 17037328 h 18259424"/>
              <a:gd name="connsiteX165" fmla="*/ 11924299 w 12195175"/>
              <a:gd name="connsiteY165" fmla="*/ 17048804 h 18259424"/>
              <a:gd name="connsiteX166" fmla="*/ 11933481 w 12195175"/>
              <a:gd name="connsiteY166" fmla="*/ 17044212 h 18259424"/>
              <a:gd name="connsiteX167" fmla="*/ 12063180 w 12195175"/>
              <a:gd name="connsiteY167" fmla="*/ 17041918 h 18259424"/>
              <a:gd name="connsiteX168" fmla="*/ 12087284 w 12195175"/>
              <a:gd name="connsiteY168" fmla="*/ 17061426 h 18259424"/>
              <a:gd name="connsiteX169" fmla="*/ 12185993 w 12195175"/>
              <a:gd name="connsiteY169" fmla="*/ 17138308 h 18259424"/>
              <a:gd name="connsiteX170" fmla="*/ 12195175 w 12195175"/>
              <a:gd name="connsiteY170" fmla="*/ 17139456 h 18259424"/>
              <a:gd name="connsiteX171" fmla="*/ 12195175 w 12195175"/>
              <a:gd name="connsiteY171" fmla="*/ 18259424 h 18259424"/>
              <a:gd name="connsiteX172" fmla="*/ 1148 w 12195175"/>
              <a:gd name="connsiteY172" fmla="*/ 18259424 h 18259424"/>
              <a:gd name="connsiteX173" fmla="*/ 0 w 12195175"/>
              <a:gd name="connsiteY173" fmla="*/ 18213524 h 18259424"/>
              <a:gd name="connsiteX174" fmla="*/ 0 w 12195175"/>
              <a:gd name="connsiteY174" fmla="*/ 16395870 h 18259424"/>
              <a:gd name="connsiteX175" fmla="*/ 0 w 12195175"/>
              <a:gd name="connsiteY175" fmla="*/ 16331610 h 18259424"/>
              <a:gd name="connsiteX176" fmla="*/ 106744 w 12195175"/>
              <a:gd name="connsiteY176" fmla="*/ 16312102 h 18259424"/>
              <a:gd name="connsiteX177" fmla="*/ 267433 w 12195175"/>
              <a:gd name="connsiteY177" fmla="*/ 16229482 h 18259424"/>
              <a:gd name="connsiteX178" fmla="*/ 370734 w 12195175"/>
              <a:gd name="connsiteY178" fmla="*/ 16168664 h 18259424"/>
              <a:gd name="connsiteX179" fmla="*/ 430418 w 12195175"/>
              <a:gd name="connsiteY179" fmla="*/ 16138829 h 18259424"/>
              <a:gd name="connsiteX180" fmla="*/ 471738 w 12195175"/>
              <a:gd name="connsiteY180" fmla="*/ 16123911 h 18259424"/>
              <a:gd name="connsiteX181" fmla="*/ 689817 w 12195175"/>
              <a:gd name="connsiteY181" fmla="*/ 16112436 h 18259424"/>
              <a:gd name="connsiteX182" fmla="*/ 800004 w 12195175"/>
              <a:gd name="connsiteY182" fmla="*/ 16195056 h 18259424"/>
              <a:gd name="connsiteX183" fmla="*/ 812629 w 12195175"/>
              <a:gd name="connsiteY183" fmla="*/ 16207680 h 18259424"/>
              <a:gd name="connsiteX184" fmla="*/ 894122 w 12195175"/>
              <a:gd name="connsiteY184" fmla="*/ 16248990 h 18259424"/>
              <a:gd name="connsiteX185" fmla="*/ 952659 w 12195175"/>
              <a:gd name="connsiteY185" fmla="*/ 16253580 h 18259424"/>
              <a:gd name="connsiteX186" fmla="*/ 1021525 w 12195175"/>
              <a:gd name="connsiteY186" fmla="*/ 16288005 h 18259424"/>
              <a:gd name="connsiteX187" fmla="*/ 1159259 w 12195175"/>
              <a:gd name="connsiteY187" fmla="*/ 16260464 h 18259424"/>
              <a:gd name="connsiteX188" fmla="*/ 1321096 w 12195175"/>
              <a:gd name="connsiteY188" fmla="*/ 15999980 h 18259424"/>
              <a:gd name="connsiteX189" fmla="*/ 1324540 w 12195175"/>
              <a:gd name="connsiteY189" fmla="*/ 15996538 h 18259424"/>
              <a:gd name="connsiteX190" fmla="*/ 1441613 w 12195175"/>
              <a:gd name="connsiteY190" fmla="*/ 15938015 h 18259424"/>
              <a:gd name="connsiteX191" fmla="*/ 1478342 w 12195175"/>
              <a:gd name="connsiteY191" fmla="*/ 15958670 h 18259424"/>
              <a:gd name="connsiteX192" fmla="*/ 1517367 w 12195175"/>
              <a:gd name="connsiteY192" fmla="*/ 15991948 h 18259424"/>
              <a:gd name="connsiteX193" fmla="*/ 1546061 w 12195175"/>
              <a:gd name="connsiteY193" fmla="*/ 16032110 h 18259424"/>
              <a:gd name="connsiteX194" fmla="*/ 1532288 w 12195175"/>
              <a:gd name="connsiteY194" fmla="*/ 16111288 h 18259424"/>
              <a:gd name="connsiteX195" fmla="*/ 1495559 w 12195175"/>
              <a:gd name="connsiteY195" fmla="*/ 16220302 h 18259424"/>
              <a:gd name="connsiteX196" fmla="*/ 1453091 w 12195175"/>
              <a:gd name="connsiteY196" fmla="*/ 16340790 h 18259424"/>
              <a:gd name="connsiteX197" fmla="*/ 1446204 w 12195175"/>
              <a:gd name="connsiteY197" fmla="*/ 16382100 h 18259424"/>
              <a:gd name="connsiteX198" fmla="*/ 1544914 w 12195175"/>
              <a:gd name="connsiteY198" fmla="*/ 16400460 h 18259424"/>
              <a:gd name="connsiteX199" fmla="*/ 1648214 w 12195175"/>
              <a:gd name="connsiteY199" fmla="*/ 16370626 h 18259424"/>
              <a:gd name="connsiteX200" fmla="*/ 1706751 w 12195175"/>
              <a:gd name="connsiteY200" fmla="*/ 16351118 h 18259424"/>
              <a:gd name="connsiteX201" fmla="*/ 1814642 w 12195175"/>
              <a:gd name="connsiteY201" fmla="*/ 16306365 h 18259424"/>
              <a:gd name="connsiteX202" fmla="*/ 1936307 w 12195175"/>
              <a:gd name="connsiteY202" fmla="*/ 16164074 h 18259424"/>
              <a:gd name="connsiteX203" fmla="*/ 1974184 w 12195175"/>
              <a:gd name="connsiteY203" fmla="*/ 16123911 h 18259424"/>
              <a:gd name="connsiteX204" fmla="*/ 2015504 w 12195175"/>
              <a:gd name="connsiteY204" fmla="*/ 16055060 h 18259424"/>
              <a:gd name="connsiteX205" fmla="*/ 2106179 w 12195175"/>
              <a:gd name="connsiteY205" fmla="*/ 15913917 h 18259424"/>
              <a:gd name="connsiteX206" fmla="*/ 2198001 w 12195175"/>
              <a:gd name="connsiteY206" fmla="*/ 15811789 h 18259424"/>
              <a:gd name="connsiteX207" fmla="*/ 2218661 w 12195175"/>
              <a:gd name="connsiteY207" fmla="*/ 15793429 h 18259424"/>
              <a:gd name="connsiteX208" fmla="*/ 2323109 w 12195175"/>
              <a:gd name="connsiteY208" fmla="*/ 15706218 h 18259424"/>
              <a:gd name="connsiteX209" fmla="*/ 2452808 w 12195175"/>
              <a:gd name="connsiteY209" fmla="*/ 15598352 h 18259424"/>
              <a:gd name="connsiteX210" fmla="*/ 2637601 w 12195175"/>
              <a:gd name="connsiteY210" fmla="*/ 15465242 h 18259424"/>
              <a:gd name="connsiteX211" fmla="*/ 2714503 w 12195175"/>
              <a:gd name="connsiteY211" fmla="*/ 15439996 h 18259424"/>
              <a:gd name="connsiteX212" fmla="*/ 2857975 w 12195175"/>
              <a:gd name="connsiteY212" fmla="*/ 15420488 h 18259424"/>
              <a:gd name="connsiteX213" fmla="*/ 2919955 w 12195175"/>
              <a:gd name="connsiteY213" fmla="*/ 15448029 h 18259424"/>
              <a:gd name="connsiteX214" fmla="*/ 2926842 w 12195175"/>
              <a:gd name="connsiteY214" fmla="*/ 15453766 h 18259424"/>
              <a:gd name="connsiteX215" fmla="*/ 2936024 w 12195175"/>
              <a:gd name="connsiteY215" fmla="*/ 15454914 h 18259424"/>
              <a:gd name="connsiteX216" fmla="*/ 2950946 w 12195175"/>
              <a:gd name="connsiteY216" fmla="*/ 15431964 h 18259424"/>
              <a:gd name="connsiteX217" fmla="*/ 2976197 w 12195175"/>
              <a:gd name="connsiteY217" fmla="*/ 15409014 h 18259424"/>
              <a:gd name="connsiteX218" fmla="*/ 3092123 w 12195175"/>
              <a:gd name="connsiteY218" fmla="*/ 15434259 h 18259424"/>
              <a:gd name="connsiteX219" fmla="*/ 3108191 w 12195175"/>
              <a:gd name="connsiteY219" fmla="*/ 15437702 h 18259424"/>
              <a:gd name="connsiteX220" fmla="*/ 3201162 w 12195175"/>
              <a:gd name="connsiteY220" fmla="*/ 15413604 h 18259424"/>
              <a:gd name="connsiteX221" fmla="*/ 3361851 w 12195175"/>
              <a:gd name="connsiteY221" fmla="*/ 15431964 h 18259424"/>
              <a:gd name="connsiteX222" fmla="*/ 3513358 w 12195175"/>
              <a:gd name="connsiteY222" fmla="*/ 15456062 h 18259424"/>
              <a:gd name="connsiteX223" fmla="*/ 3608624 w 12195175"/>
              <a:gd name="connsiteY223" fmla="*/ 15287378 h 18259424"/>
              <a:gd name="connsiteX224" fmla="*/ 3661422 w 12195175"/>
              <a:gd name="connsiteY224" fmla="*/ 15208200 h 18259424"/>
              <a:gd name="connsiteX225" fmla="*/ 3731437 w 12195175"/>
              <a:gd name="connsiteY225" fmla="*/ 15179512 h 18259424"/>
              <a:gd name="connsiteX226" fmla="*/ 3768166 w 12195175"/>
              <a:gd name="connsiteY226" fmla="*/ 15170332 h 18259424"/>
              <a:gd name="connsiteX227" fmla="*/ 3881796 w 12195175"/>
              <a:gd name="connsiteY227" fmla="*/ 15133612 h 18259424"/>
              <a:gd name="connsiteX228" fmla="*/ 3925412 w 12195175"/>
              <a:gd name="connsiteY228" fmla="*/ 15118694 h 18259424"/>
              <a:gd name="connsiteX229" fmla="*/ 4004609 w 12195175"/>
              <a:gd name="connsiteY229" fmla="*/ 14982140 h 18259424"/>
              <a:gd name="connsiteX230" fmla="*/ 4044781 w 12195175"/>
              <a:gd name="connsiteY230" fmla="*/ 14989026 h 18259424"/>
              <a:gd name="connsiteX231" fmla="*/ 4098726 w 12195175"/>
              <a:gd name="connsiteY231" fmla="*/ 14927060 h 18259424"/>
              <a:gd name="connsiteX232" fmla="*/ 4142342 w 12195175"/>
              <a:gd name="connsiteY232" fmla="*/ 14831817 h 18259424"/>
              <a:gd name="connsiteX233" fmla="*/ 4190549 w 12195175"/>
              <a:gd name="connsiteY233" fmla="*/ 14823784 h 18259424"/>
              <a:gd name="connsiteX234" fmla="*/ 4229573 w 12195175"/>
              <a:gd name="connsiteY234" fmla="*/ 14731984 h 18259424"/>
              <a:gd name="connsiteX235" fmla="*/ 4231869 w 12195175"/>
              <a:gd name="connsiteY235" fmla="*/ 14665428 h 18259424"/>
              <a:gd name="connsiteX236" fmla="*/ 4268598 w 12195175"/>
              <a:gd name="connsiteY236" fmla="*/ 14634446 h 18259424"/>
              <a:gd name="connsiteX237" fmla="*/ 4304180 w 12195175"/>
              <a:gd name="connsiteY237" fmla="*/ 14569038 h 18259424"/>
              <a:gd name="connsiteX238" fmla="*/ 4313361 w 12195175"/>
              <a:gd name="connsiteY238" fmla="*/ 14559858 h 18259424"/>
              <a:gd name="connsiteX239" fmla="*/ 4348943 w 12195175"/>
              <a:gd name="connsiteY239" fmla="*/ 14508220 h 18259424"/>
              <a:gd name="connsiteX240" fmla="*/ 4317954 w 12195175"/>
              <a:gd name="connsiteY240" fmla="*/ 14415272 h 18259424"/>
              <a:gd name="connsiteX241" fmla="*/ 4288110 w 12195175"/>
              <a:gd name="connsiteY241" fmla="*/ 14345274 h 18259424"/>
              <a:gd name="connsiteX242" fmla="*/ 4284667 w 12195175"/>
              <a:gd name="connsiteY242" fmla="*/ 14336094 h 18259424"/>
              <a:gd name="connsiteX243" fmla="*/ 4320248 w 12195175"/>
              <a:gd name="connsiteY243" fmla="*/ 14284456 h 18259424"/>
              <a:gd name="connsiteX244" fmla="*/ 4397149 w 12195175"/>
              <a:gd name="connsiteY244" fmla="*/ 14268390 h 18259424"/>
              <a:gd name="connsiteX245" fmla="*/ 4451095 w 12195175"/>
              <a:gd name="connsiteY245" fmla="*/ 14229375 h 18259424"/>
              <a:gd name="connsiteX246" fmla="*/ 4447653 w 12195175"/>
              <a:gd name="connsiteY246" fmla="*/ 14153640 h 18259424"/>
              <a:gd name="connsiteX247" fmla="*/ 4467164 w 12195175"/>
              <a:gd name="connsiteY247" fmla="*/ 14122657 h 18259424"/>
              <a:gd name="connsiteX248" fmla="*/ 4509632 w 12195175"/>
              <a:gd name="connsiteY248" fmla="*/ 14060692 h 18259424"/>
              <a:gd name="connsiteX249" fmla="*/ 4592272 w 12195175"/>
              <a:gd name="connsiteY249" fmla="*/ 13960858 h 18259424"/>
              <a:gd name="connsiteX250" fmla="*/ 4741484 w 12195175"/>
              <a:gd name="connsiteY250" fmla="*/ 13843812 h 18259424"/>
              <a:gd name="connsiteX251" fmla="*/ 4802316 w 12195175"/>
              <a:gd name="connsiteY251" fmla="*/ 13777257 h 18259424"/>
              <a:gd name="connsiteX252" fmla="*/ 4871183 w 12195175"/>
              <a:gd name="connsiteY252" fmla="*/ 13718734 h 18259424"/>
              <a:gd name="connsiteX253" fmla="*/ 4879218 w 12195175"/>
              <a:gd name="connsiteY253" fmla="*/ 13714144 h 18259424"/>
              <a:gd name="connsiteX254" fmla="*/ 5008917 w 12195175"/>
              <a:gd name="connsiteY254" fmla="*/ 13603983 h 18259424"/>
              <a:gd name="connsiteX255" fmla="*/ 5070897 w 12195175"/>
              <a:gd name="connsiteY255" fmla="*/ 13560378 h 18259424"/>
              <a:gd name="connsiteX256" fmla="*/ 5085820 w 12195175"/>
              <a:gd name="connsiteY256" fmla="*/ 13552346 h 18259424"/>
              <a:gd name="connsiteX257" fmla="*/ 5137471 w 12195175"/>
              <a:gd name="connsiteY257" fmla="*/ 13484642 h 18259424"/>
              <a:gd name="connsiteX258" fmla="*/ 5173050 w 12195175"/>
              <a:gd name="connsiteY258" fmla="*/ 13473168 h 18259424"/>
              <a:gd name="connsiteX259" fmla="*/ 5224700 w 12195175"/>
              <a:gd name="connsiteY259" fmla="*/ 13447922 h 18259424"/>
              <a:gd name="connsiteX260" fmla="*/ 5226997 w 12195175"/>
              <a:gd name="connsiteY260" fmla="*/ 13443332 h 18259424"/>
              <a:gd name="connsiteX261" fmla="*/ 5364729 w 12195175"/>
              <a:gd name="connsiteY261" fmla="*/ 13360712 h 18259424"/>
              <a:gd name="connsiteX262" fmla="*/ 5485247 w 12195175"/>
              <a:gd name="connsiteY262" fmla="*/ 13341204 h 18259424"/>
              <a:gd name="connsiteX263" fmla="*/ 5494429 w 12195175"/>
              <a:gd name="connsiteY263" fmla="*/ 13340056 h 18259424"/>
              <a:gd name="connsiteX264" fmla="*/ 5701029 w 12195175"/>
              <a:gd name="connsiteY264" fmla="*/ 13349236 h 18259424"/>
              <a:gd name="connsiteX265" fmla="*/ 5800886 w 12195175"/>
              <a:gd name="connsiteY265" fmla="*/ 13380219 h 18259424"/>
              <a:gd name="connsiteX266" fmla="*/ 5858276 w 12195175"/>
              <a:gd name="connsiteY266" fmla="*/ 13380219 h 18259424"/>
              <a:gd name="connsiteX267" fmla="*/ 5895004 w 12195175"/>
              <a:gd name="connsiteY267" fmla="*/ 13315959 h 18259424"/>
              <a:gd name="connsiteX268" fmla="*/ 5865162 w 12195175"/>
              <a:gd name="connsiteY268" fmla="*/ 13117440 h 18259424"/>
              <a:gd name="connsiteX269" fmla="*/ 5852536 w 12195175"/>
              <a:gd name="connsiteY269" fmla="*/ 13017606 h 18259424"/>
              <a:gd name="connsiteX270" fmla="*/ 5829581 w 12195175"/>
              <a:gd name="connsiteY270" fmla="*/ 12901708 h 18259424"/>
              <a:gd name="connsiteX271" fmla="*/ 5814660 w 12195175"/>
              <a:gd name="connsiteY271" fmla="*/ 12798432 h 18259424"/>
              <a:gd name="connsiteX272" fmla="*/ 5792853 w 12195175"/>
              <a:gd name="connsiteY272" fmla="*/ 12696304 h 18259424"/>
              <a:gd name="connsiteX273" fmla="*/ 5767601 w 12195175"/>
              <a:gd name="connsiteY273" fmla="*/ 12516146 h 18259424"/>
              <a:gd name="connsiteX274" fmla="*/ 5751533 w 12195175"/>
              <a:gd name="connsiteY274" fmla="*/ 12414017 h 18259424"/>
              <a:gd name="connsiteX275" fmla="*/ 5721689 w 12195175"/>
              <a:gd name="connsiteY275" fmla="*/ 12275169 h 18259424"/>
              <a:gd name="connsiteX276" fmla="*/ 5670041 w 12195175"/>
              <a:gd name="connsiteY276" fmla="*/ 12191400 h 18259424"/>
              <a:gd name="connsiteX277" fmla="*/ 5562148 w 12195175"/>
              <a:gd name="connsiteY277" fmla="*/ 12107632 h 18259424"/>
              <a:gd name="connsiteX278" fmla="*/ 5538044 w 12195175"/>
              <a:gd name="connsiteY278" fmla="*/ 12033044 h 18259424"/>
              <a:gd name="connsiteX279" fmla="*/ 5534601 w 12195175"/>
              <a:gd name="connsiteY279" fmla="*/ 12013537 h 18259424"/>
              <a:gd name="connsiteX280" fmla="*/ 5474917 w 12195175"/>
              <a:gd name="connsiteY280" fmla="*/ 12007799 h 18259424"/>
              <a:gd name="connsiteX281" fmla="*/ 5449665 w 12195175"/>
              <a:gd name="connsiteY281" fmla="*/ 11883868 h 18259424"/>
              <a:gd name="connsiteX282" fmla="*/ 5415232 w 12195175"/>
              <a:gd name="connsiteY282" fmla="*/ 11724365 h 18259424"/>
              <a:gd name="connsiteX283" fmla="*/ 5392276 w 12195175"/>
              <a:gd name="connsiteY283" fmla="*/ 11584369 h 18259424"/>
              <a:gd name="connsiteX284" fmla="*/ 5383094 w 12195175"/>
              <a:gd name="connsiteY284" fmla="*/ 11108153 h 18259424"/>
              <a:gd name="connsiteX285" fmla="*/ 5391128 w 12195175"/>
              <a:gd name="connsiteY285" fmla="*/ 10962419 h 18259424"/>
              <a:gd name="connsiteX286" fmla="*/ 5378503 w 12195175"/>
              <a:gd name="connsiteY286" fmla="*/ 10836193 h 18259424"/>
              <a:gd name="connsiteX287" fmla="*/ 5344069 w 12195175"/>
              <a:gd name="connsiteY287" fmla="*/ 10547021 h 18259424"/>
              <a:gd name="connsiteX288" fmla="*/ 5345218 w 12195175"/>
              <a:gd name="connsiteY288" fmla="*/ 10335880 h 18259424"/>
              <a:gd name="connsiteX289" fmla="*/ 5336036 w 12195175"/>
              <a:gd name="connsiteY289" fmla="*/ 10245227 h 18259424"/>
              <a:gd name="connsiteX290" fmla="*/ 5360138 w 12195175"/>
              <a:gd name="connsiteY290" fmla="*/ 10151131 h 18259424"/>
              <a:gd name="connsiteX291" fmla="*/ 5333739 w 12195175"/>
              <a:gd name="connsiteY291" fmla="*/ 10014578 h 18259424"/>
              <a:gd name="connsiteX292" fmla="*/ 5259134 w 12195175"/>
              <a:gd name="connsiteY292" fmla="*/ 10004250 h 18259424"/>
              <a:gd name="connsiteX293" fmla="*/ 5213223 w 12195175"/>
              <a:gd name="connsiteY293" fmla="*/ 9983595 h 18259424"/>
              <a:gd name="connsiteX294" fmla="*/ 5147799 w 12195175"/>
              <a:gd name="connsiteY294" fmla="*/ 9952612 h 18259424"/>
              <a:gd name="connsiteX295" fmla="*/ 5012361 w 12195175"/>
              <a:gd name="connsiteY295" fmla="*/ 9946874 h 18259424"/>
              <a:gd name="connsiteX296" fmla="*/ 5003178 w 12195175"/>
              <a:gd name="connsiteY296" fmla="*/ 9965235 h 18259424"/>
              <a:gd name="connsiteX297" fmla="*/ 4973337 w 12195175"/>
              <a:gd name="connsiteY297" fmla="*/ 9946874 h 18259424"/>
              <a:gd name="connsiteX298" fmla="*/ 4921685 w 12195175"/>
              <a:gd name="connsiteY298" fmla="*/ 9915892 h 18259424"/>
              <a:gd name="connsiteX299" fmla="*/ 4876922 w 12195175"/>
              <a:gd name="connsiteY299" fmla="*/ 9785076 h 18259424"/>
              <a:gd name="connsiteX300" fmla="*/ 4859705 w 12195175"/>
              <a:gd name="connsiteY300" fmla="*/ 9690980 h 18259424"/>
              <a:gd name="connsiteX301" fmla="*/ 4824124 w 12195175"/>
              <a:gd name="connsiteY301" fmla="*/ 9587704 h 18259424"/>
              <a:gd name="connsiteX302" fmla="*/ 4857410 w 12195175"/>
              <a:gd name="connsiteY302" fmla="*/ 9497051 h 18259424"/>
              <a:gd name="connsiteX303" fmla="*/ 4886104 w 12195175"/>
              <a:gd name="connsiteY303" fmla="*/ 9475248 h 18259424"/>
              <a:gd name="connsiteX304" fmla="*/ 4932015 w 12195175"/>
              <a:gd name="connsiteY304" fmla="*/ 9369678 h 18259424"/>
              <a:gd name="connsiteX305" fmla="*/ 4957267 w 12195175"/>
              <a:gd name="connsiteY305" fmla="*/ 9340990 h 18259424"/>
              <a:gd name="connsiteX306" fmla="*/ 5016952 w 12195175"/>
              <a:gd name="connsiteY306" fmla="*/ 9251484 h 18259424"/>
              <a:gd name="connsiteX307" fmla="*/ 5030725 w 12195175"/>
              <a:gd name="connsiteY307" fmla="*/ 9240009 h 18259424"/>
              <a:gd name="connsiteX308" fmla="*/ 5159044 w 12195175"/>
              <a:gd name="connsiteY308" fmla="*/ 9180626 h 18259424"/>
              <a:gd name="connsiteX309" fmla="*/ 12028749 w 12195175"/>
              <a:gd name="connsiteY309" fmla="*/ 5372807 h 18259424"/>
              <a:gd name="connsiteX310" fmla="*/ 12062034 w 12195175"/>
              <a:gd name="connsiteY310" fmla="*/ 5388871 h 18259424"/>
              <a:gd name="connsiteX311" fmla="*/ 12078103 w 12195175"/>
              <a:gd name="connsiteY311" fmla="*/ 5417558 h 18259424"/>
              <a:gd name="connsiteX312" fmla="*/ 12146969 w 12195175"/>
              <a:gd name="connsiteY312" fmla="*/ 5398051 h 18259424"/>
              <a:gd name="connsiteX313" fmla="*/ 12195175 w 12195175"/>
              <a:gd name="connsiteY313" fmla="*/ 5388871 h 18259424"/>
              <a:gd name="connsiteX314" fmla="*/ 12195175 w 12195175"/>
              <a:gd name="connsiteY314" fmla="*/ 8161070 h 18259424"/>
              <a:gd name="connsiteX315" fmla="*/ 12127457 w 12195175"/>
              <a:gd name="connsiteY315" fmla="*/ 8159923 h 18259424"/>
              <a:gd name="connsiteX316" fmla="*/ 12066626 w 12195175"/>
              <a:gd name="connsiteY316" fmla="*/ 8116321 h 18259424"/>
              <a:gd name="connsiteX317" fmla="*/ 11961031 w 12195175"/>
              <a:gd name="connsiteY317" fmla="*/ 8117467 h 18259424"/>
              <a:gd name="connsiteX318" fmla="*/ 11891018 w 12195175"/>
              <a:gd name="connsiteY318" fmla="*/ 8111731 h 18259424"/>
              <a:gd name="connsiteX319" fmla="*/ 11878392 w 12195175"/>
              <a:gd name="connsiteY319" fmla="*/ 8109435 h 18259424"/>
              <a:gd name="connsiteX320" fmla="*/ 11718853 w 12195175"/>
              <a:gd name="connsiteY320" fmla="*/ 8107140 h 18259424"/>
              <a:gd name="connsiteX321" fmla="*/ 11667204 w 12195175"/>
              <a:gd name="connsiteY321" fmla="*/ 8092225 h 18259424"/>
              <a:gd name="connsiteX322" fmla="*/ 11597190 w 12195175"/>
              <a:gd name="connsiteY322" fmla="*/ 8078455 h 18259424"/>
              <a:gd name="connsiteX323" fmla="*/ 11560462 w 12195175"/>
              <a:gd name="connsiteY323" fmla="*/ 8078455 h 18259424"/>
              <a:gd name="connsiteX324" fmla="*/ 11473232 w 12195175"/>
              <a:gd name="connsiteY324" fmla="*/ 8086487 h 18259424"/>
              <a:gd name="connsiteX325" fmla="*/ 11335500 w 12195175"/>
              <a:gd name="connsiteY325" fmla="*/ 8101403 h 18259424"/>
              <a:gd name="connsiteX326" fmla="*/ 11328613 w 12195175"/>
              <a:gd name="connsiteY326" fmla="*/ 8061244 h 18259424"/>
              <a:gd name="connsiteX327" fmla="*/ 11251712 w 12195175"/>
              <a:gd name="connsiteY327" fmla="*/ 8038295 h 18259424"/>
              <a:gd name="connsiteX328" fmla="*/ 11149562 w 12195175"/>
              <a:gd name="connsiteY328" fmla="*/ 8038295 h 18259424"/>
              <a:gd name="connsiteX329" fmla="*/ 11079548 w 12195175"/>
              <a:gd name="connsiteY329" fmla="*/ 8046327 h 18259424"/>
              <a:gd name="connsiteX330" fmla="*/ 11061184 w 12195175"/>
              <a:gd name="connsiteY330" fmla="*/ 8086487 h 18259424"/>
              <a:gd name="connsiteX331" fmla="*/ 11019864 w 12195175"/>
              <a:gd name="connsiteY331" fmla="*/ 8047475 h 18259424"/>
              <a:gd name="connsiteX332" fmla="*/ 10964772 w 12195175"/>
              <a:gd name="connsiteY332" fmla="*/ 8007315 h 18259424"/>
              <a:gd name="connsiteX333" fmla="*/ 10918861 w 12195175"/>
              <a:gd name="connsiteY333" fmla="*/ 8007315 h 18259424"/>
              <a:gd name="connsiteX334" fmla="*/ 10687012 w 12195175"/>
              <a:gd name="connsiteY334" fmla="*/ 8007315 h 18259424"/>
              <a:gd name="connsiteX335" fmla="*/ 10636511 w 12195175"/>
              <a:gd name="connsiteY335" fmla="*/ 8007315 h 18259424"/>
              <a:gd name="connsiteX336" fmla="*/ 10551576 w 12195175"/>
              <a:gd name="connsiteY336" fmla="*/ 7993545 h 18259424"/>
              <a:gd name="connsiteX337" fmla="*/ 10502222 w 12195175"/>
              <a:gd name="connsiteY337" fmla="*/ 7985513 h 18259424"/>
              <a:gd name="connsiteX338" fmla="*/ 10482710 w 12195175"/>
              <a:gd name="connsiteY338" fmla="*/ 7945353 h 18259424"/>
              <a:gd name="connsiteX339" fmla="*/ 10426470 w 12195175"/>
              <a:gd name="connsiteY339" fmla="*/ 7914372 h 18259424"/>
              <a:gd name="connsiteX340" fmla="*/ 10265783 w 12195175"/>
              <a:gd name="connsiteY340" fmla="*/ 7915520 h 18259424"/>
              <a:gd name="connsiteX341" fmla="*/ 10280704 w 12195175"/>
              <a:gd name="connsiteY341" fmla="*/ 7968301 h 18259424"/>
              <a:gd name="connsiteX342" fmla="*/ 10238237 w 12195175"/>
              <a:gd name="connsiteY342" fmla="*/ 7972892 h 18259424"/>
              <a:gd name="connsiteX343" fmla="*/ 10198065 w 12195175"/>
              <a:gd name="connsiteY343" fmla="*/ 7972892 h 18259424"/>
              <a:gd name="connsiteX344" fmla="*/ 10162484 w 12195175"/>
              <a:gd name="connsiteY344" fmla="*/ 7968301 h 18259424"/>
              <a:gd name="connsiteX345" fmla="*/ 10087880 w 12195175"/>
              <a:gd name="connsiteY345" fmla="*/ 7952237 h 18259424"/>
              <a:gd name="connsiteX346" fmla="*/ 9919158 w 12195175"/>
              <a:gd name="connsiteY346" fmla="*/ 7959122 h 18259424"/>
              <a:gd name="connsiteX347" fmla="*/ 9837667 w 12195175"/>
              <a:gd name="connsiteY347" fmla="*/ 7947648 h 18259424"/>
              <a:gd name="connsiteX348" fmla="*/ 9740107 w 12195175"/>
              <a:gd name="connsiteY348" fmla="*/ 7954532 h 18259424"/>
              <a:gd name="connsiteX349" fmla="*/ 9625331 w 12195175"/>
              <a:gd name="connsiteY349" fmla="*/ 7944205 h 18259424"/>
              <a:gd name="connsiteX350" fmla="*/ 9494486 w 12195175"/>
              <a:gd name="connsiteY350" fmla="*/ 7920109 h 18259424"/>
              <a:gd name="connsiteX351" fmla="*/ 9476121 w 12195175"/>
              <a:gd name="connsiteY351" fmla="*/ 7922404 h 18259424"/>
              <a:gd name="connsiteX352" fmla="*/ 9261490 w 12195175"/>
              <a:gd name="connsiteY352" fmla="*/ 7914372 h 18259424"/>
              <a:gd name="connsiteX353" fmla="*/ 8991765 w 12195175"/>
              <a:gd name="connsiteY353" fmla="*/ 7898308 h 18259424"/>
              <a:gd name="connsiteX354" fmla="*/ 8844851 w 12195175"/>
              <a:gd name="connsiteY354" fmla="*/ 7894866 h 18259424"/>
              <a:gd name="connsiteX355" fmla="*/ 8609559 w 12195175"/>
              <a:gd name="connsiteY355" fmla="*/ 7875360 h 18259424"/>
              <a:gd name="connsiteX356" fmla="*/ 8546432 w 12195175"/>
              <a:gd name="connsiteY356" fmla="*/ 7869622 h 18259424"/>
              <a:gd name="connsiteX357" fmla="*/ 8390336 w 12195175"/>
              <a:gd name="connsiteY357" fmla="*/ 7868474 h 18259424"/>
              <a:gd name="connsiteX358" fmla="*/ 8124055 w 12195175"/>
              <a:gd name="connsiteY358" fmla="*/ 7859296 h 18259424"/>
              <a:gd name="connsiteX359" fmla="*/ 8097657 w 12195175"/>
              <a:gd name="connsiteY359" fmla="*/ 7854706 h 18259424"/>
              <a:gd name="connsiteX360" fmla="*/ 7909423 w 12195175"/>
              <a:gd name="connsiteY360" fmla="*/ 7832905 h 18259424"/>
              <a:gd name="connsiteX361" fmla="*/ 7816454 w 12195175"/>
              <a:gd name="connsiteY361" fmla="*/ 7850115 h 18259424"/>
              <a:gd name="connsiteX362" fmla="*/ 7788908 w 12195175"/>
              <a:gd name="connsiteY362" fmla="*/ 7846674 h 18259424"/>
              <a:gd name="connsiteX363" fmla="*/ 7676427 w 12195175"/>
              <a:gd name="connsiteY363" fmla="*/ 7812250 h 18259424"/>
              <a:gd name="connsiteX364" fmla="*/ 7592640 w 12195175"/>
              <a:gd name="connsiteY364" fmla="*/ 7791596 h 18259424"/>
              <a:gd name="connsiteX365" fmla="*/ 7561651 w 12195175"/>
              <a:gd name="connsiteY365" fmla="*/ 7788155 h 18259424"/>
              <a:gd name="connsiteX366" fmla="*/ 7415885 w 12195175"/>
              <a:gd name="connsiteY366" fmla="*/ 7793891 h 18259424"/>
              <a:gd name="connsiteX367" fmla="*/ 7283892 w 12195175"/>
              <a:gd name="connsiteY367" fmla="*/ 7762911 h 18259424"/>
              <a:gd name="connsiteX368" fmla="*/ 7181741 w 12195175"/>
              <a:gd name="connsiteY368" fmla="*/ 7778975 h 18259424"/>
              <a:gd name="connsiteX369" fmla="*/ 7097954 w 12195175"/>
              <a:gd name="connsiteY369" fmla="*/ 7788155 h 18259424"/>
              <a:gd name="connsiteX370" fmla="*/ 6956779 w 12195175"/>
              <a:gd name="connsiteY370" fmla="*/ 7792744 h 18259424"/>
              <a:gd name="connsiteX371" fmla="*/ 6921198 w 12195175"/>
              <a:gd name="connsiteY371" fmla="*/ 7759468 h 18259424"/>
              <a:gd name="connsiteX372" fmla="*/ 6836264 w 12195175"/>
              <a:gd name="connsiteY372" fmla="*/ 7706687 h 18259424"/>
              <a:gd name="connsiteX373" fmla="*/ 6736408 w 12195175"/>
              <a:gd name="connsiteY373" fmla="*/ 7695212 h 18259424"/>
              <a:gd name="connsiteX374" fmla="*/ 6713453 w 12195175"/>
              <a:gd name="connsiteY374" fmla="*/ 7691770 h 18259424"/>
              <a:gd name="connsiteX375" fmla="*/ 6540141 w 12195175"/>
              <a:gd name="connsiteY375" fmla="*/ 7666527 h 18259424"/>
              <a:gd name="connsiteX376" fmla="*/ 6490787 w 12195175"/>
              <a:gd name="connsiteY376" fmla="*/ 7658495 h 18259424"/>
              <a:gd name="connsiteX377" fmla="*/ 6458649 w 12195175"/>
              <a:gd name="connsiteY377" fmla="*/ 7612597 h 18259424"/>
              <a:gd name="connsiteX378" fmla="*/ 6427660 w 12195175"/>
              <a:gd name="connsiteY378" fmla="*/ 7577026 h 18259424"/>
              <a:gd name="connsiteX379" fmla="*/ 6324361 w 12195175"/>
              <a:gd name="connsiteY379" fmla="*/ 7574732 h 18259424"/>
              <a:gd name="connsiteX380" fmla="*/ 6226801 w 12195175"/>
              <a:gd name="connsiteY380" fmla="*/ 7542603 h 18259424"/>
              <a:gd name="connsiteX381" fmla="*/ 6219914 w 12195175"/>
              <a:gd name="connsiteY381" fmla="*/ 7535719 h 18259424"/>
              <a:gd name="connsiteX382" fmla="*/ 6148753 w 12195175"/>
              <a:gd name="connsiteY382" fmla="*/ 7317707 h 18259424"/>
              <a:gd name="connsiteX383" fmla="*/ 6153344 w 12195175"/>
              <a:gd name="connsiteY383" fmla="*/ 7147886 h 18259424"/>
              <a:gd name="connsiteX384" fmla="*/ 6152196 w 12195175"/>
              <a:gd name="connsiteY384" fmla="*/ 7130675 h 18259424"/>
              <a:gd name="connsiteX385" fmla="*/ 6218767 w 12195175"/>
              <a:gd name="connsiteY385" fmla="*/ 7053797 h 18259424"/>
              <a:gd name="connsiteX386" fmla="*/ 6241722 w 12195175"/>
              <a:gd name="connsiteY386" fmla="*/ 7006752 h 18259424"/>
              <a:gd name="connsiteX387" fmla="*/ 6417330 w 12195175"/>
              <a:gd name="connsiteY387" fmla="*/ 6839227 h 18259424"/>
              <a:gd name="connsiteX388" fmla="*/ 6436842 w 12195175"/>
              <a:gd name="connsiteY388" fmla="*/ 6826606 h 18259424"/>
              <a:gd name="connsiteX389" fmla="*/ 6532106 w 12195175"/>
              <a:gd name="connsiteY389" fmla="*/ 6777266 h 18259424"/>
              <a:gd name="connsiteX390" fmla="*/ 6587199 w 12195175"/>
              <a:gd name="connsiteY390" fmla="*/ 6758907 h 18259424"/>
              <a:gd name="connsiteX391" fmla="*/ 6642292 w 12195175"/>
              <a:gd name="connsiteY391" fmla="*/ 6758907 h 18259424"/>
              <a:gd name="connsiteX392" fmla="*/ 6820195 w 12195175"/>
              <a:gd name="connsiteY392" fmla="*/ 6684324 h 18259424"/>
              <a:gd name="connsiteX393" fmla="*/ 6891356 w 12195175"/>
              <a:gd name="connsiteY393" fmla="*/ 6620068 h 18259424"/>
              <a:gd name="connsiteX394" fmla="*/ 6936119 w 12195175"/>
              <a:gd name="connsiteY394" fmla="*/ 6569581 h 18259424"/>
              <a:gd name="connsiteX395" fmla="*/ 6995803 w 12195175"/>
              <a:gd name="connsiteY395" fmla="*/ 6511061 h 18259424"/>
              <a:gd name="connsiteX396" fmla="*/ 7056634 w 12195175"/>
              <a:gd name="connsiteY396" fmla="*/ 6464017 h 18259424"/>
              <a:gd name="connsiteX397" fmla="*/ 7076146 w 12195175"/>
              <a:gd name="connsiteY397" fmla="*/ 6396318 h 18259424"/>
              <a:gd name="connsiteX398" fmla="*/ 7103693 w 12195175"/>
              <a:gd name="connsiteY398" fmla="*/ 6391728 h 18259424"/>
              <a:gd name="connsiteX399" fmla="*/ 7178297 w 12195175"/>
              <a:gd name="connsiteY399" fmla="*/ 6381401 h 18259424"/>
              <a:gd name="connsiteX400" fmla="*/ 7203548 w 12195175"/>
              <a:gd name="connsiteY400" fmla="*/ 6383696 h 18259424"/>
              <a:gd name="connsiteX401" fmla="*/ 7262084 w 12195175"/>
              <a:gd name="connsiteY401" fmla="*/ 6388286 h 18259424"/>
              <a:gd name="connsiteX402" fmla="*/ 7340132 w 12195175"/>
              <a:gd name="connsiteY402" fmla="*/ 6391728 h 18259424"/>
              <a:gd name="connsiteX403" fmla="*/ 7355053 w 12195175"/>
              <a:gd name="connsiteY403" fmla="*/ 6357305 h 18259424"/>
              <a:gd name="connsiteX404" fmla="*/ 7361940 w 12195175"/>
              <a:gd name="connsiteY404" fmla="*/ 6352715 h 18259424"/>
              <a:gd name="connsiteX405" fmla="*/ 7470977 w 12195175"/>
              <a:gd name="connsiteY405" fmla="*/ 6374516 h 18259424"/>
              <a:gd name="connsiteX406" fmla="*/ 7488194 w 12195175"/>
              <a:gd name="connsiteY406" fmla="*/ 6389434 h 18259424"/>
              <a:gd name="connsiteX407" fmla="*/ 7549025 w 12195175"/>
              <a:gd name="connsiteY407" fmla="*/ 6358452 h 18259424"/>
              <a:gd name="connsiteX408" fmla="*/ 7552469 w 12195175"/>
              <a:gd name="connsiteY408" fmla="*/ 6299933 h 18259424"/>
              <a:gd name="connsiteX409" fmla="*/ 7573128 w 12195175"/>
              <a:gd name="connsiteY409" fmla="*/ 6250594 h 18259424"/>
              <a:gd name="connsiteX410" fmla="*/ 7653472 w 12195175"/>
              <a:gd name="connsiteY410" fmla="*/ 6337799 h 18259424"/>
              <a:gd name="connsiteX411" fmla="*/ 7712008 w 12195175"/>
              <a:gd name="connsiteY411" fmla="*/ 6351568 h 18259424"/>
              <a:gd name="connsiteX412" fmla="*/ 7817602 w 12195175"/>
              <a:gd name="connsiteY412" fmla="*/ 6322882 h 18259424"/>
              <a:gd name="connsiteX413" fmla="*/ 7850887 w 12195175"/>
              <a:gd name="connsiteY413" fmla="*/ 6306818 h 18259424"/>
              <a:gd name="connsiteX414" fmla="*/ 7886468 w 12195175"/>
              <a:gd name="connsiteY414" fmla="*/ 6224203 h 18259424"/>
              <a:gd name="connsiteX415" fmla="*/ 7901389 w 12195175"/>
              <a:gd name="connsiteY415" fmla="*/ 6206992 h 18259424"/>
              <a:gd name="connsiteX416" fmla="*/ 7981732 w 12195175"/>
              <a:gd name="connsiteY416" fmla="*/ 6234529 h 18259424"/>
              <a:gd name="connsiteX417" fmla="*/ 8008131 w 12195175"/>
              <a:gd name="connsiteY417" fmla="*/ 6276985 h 18259424"/>
              <a:gd name="connsiteX418" fmla="*/ 8024200 w 12195175"/>
              <a:gd name="connsiteY418" fmla="*/ 6258626 h 18259424"/>
              <a:gd name="connsiteX419" fmla="*/ 8029939 w 12195175"/>
              <a:gd name="connsiteY419" fmla="*/ 6227645 h 18259424"/>
              <a:gd name="connsiteX420" fmla="*/ 8056337 w 12195175"/>
              <a:gd name="connsiteY420" fmla="*/ 6205844 h 18259424"/>
              <a:gd name="connsiteX421" fmla="*/ 8081588 w 12195175"/>
              <a:gd name="connsiteY421" fmla="*/ 6220761 h 18259424"/>
              <a:gd name="connsiteX422" fmla="*/ 8106839 w 12195175"/>
              <a:gd name="connsiteY422" fmla="*/ 6242562 h 18259424"/>
              <a:gd name="connsiteX423" fmla="*/ 8127498 w 12195175"/>
              <a:gd name="connsiteY423" fmla="*/ 6211581 h 18259424"/>
              <a:gd name="connsiteX424" fmla="*/ 8140124 w 12195175"/>
              <a:gd name="connsiteY424" fmla="*/ 6149619 h 18259424"/>
              <a:gd name="connsiteX425" fmla="*/ 8200955 w 12195175"/>
              <a:gd name="connsiteY425" fmla="*/ 6100280 h 18259424"/>
              <a:gd name="connsiteX426" fmla="*/ 8233093 w 12195175"/>
              <a:gd name="connsiteY426" fmla="*/ 6138146 h 18259424"/>
              <a:gd name="connsiteX427" fmla="*/ 8269821 w 12195175"/>
              <a:gd name="connsiteY427" fmla="*/ 6088806 h 18259424"/>
              <a:gd name="connsiteX428" fmla="*/ 8269821 w 12195175"/>
              <a:gd name="connsiteY428" fmla="*/ 5993568 h 18259424"/>
              <a:gd name="connsiteX429" fmla="*/ 8311141 w 12195175"/>
              <a:gd name="connsiteY429" fmla="*/ 6016518 h 18259424"/>
              <a:gd name="connsiteX430" fmla="*/ 8329505 w 12195175"/>
              <a:gd name="connsiteY430" fmla="*/ 6073889 h 18259424"/>
              <a:gd name="connsiteX431" fmla="*/ 8371972 w 12195175"/>
              <a:gd name="connsiteY431" fmla="*/ 6065857 h 18259424"/>
              <a:gd name="connsiteX432" fmla="*/ 8377711 w 12195175"/>
              <a:gd name="connsiteY432" fmla="*/ 6087658 h 18259424"/>
              <a:gd name="connsiteX433" fmla="*/ 8404110 w 12195175"/>
              <a:gd name="connsiteY433" fmla="*/ 6187485 h 18259424"/>
              <a:gd name="connsiteX434" fmla="*/ 8422474 w 12195175"/>
              <a:gd name="connsiteY434" fmla="*/ 6220761 h 18259424"/>
              <a:gd name="connsiteX435" fmla="*/ 8475271 w 12195175"/>
              <a:gd name="connsiteY435" fmla="*/ 6216171 h 18259424"/>
              <a:gd name="connsiteX436" fmla="*/ 8483305 w 12195175"/>
              <a:gd name="connsiteY436" fmla="*/ 6205844 h 18259424"/>
              <a:gd name="connsiteX437" fmla="*/ 8503965 w 12195175"/>
              <a:gd name="connsiteY437" fmla="*/ 6122082 h 18259424"/>
              <a:gd name="connsiteX438" fmla="*/ 8578570 w 12195175"/>
              <a:gd name="connsiteY438" fmla="*/ 6087658 h 18259424"/>
              <a:gd name="connsiteX439" fmla="*/ 8631367 w 12195175"/>
              <a:gd name="connsiteY439" fmla="*/ 6087658 h 18259424"/>
              <a:gd name="connsiteX440" fmla="*/ 8656618 w 12195175"/>
              <a:gd name="connsiteY440" fmla="*/ 6085363 h 18259424"/>
              <a:gd name="connsiteX441" fmla="*/ 8719745 w 12195175"/>
              <a:gd name="connsiteY441" fmla="*/ 6087658 h 18259424"/>
              <a:gd name="connsiteX442" fmla="*/ 8741552 w 12195175"/>
              <a:gd name="connsiteY442" fmla="*/ 6123229 h 18259424"/>
              <a:gd name="connsiteX443" fmla="*/ 8786315 w 12195175"/>
              <a:gd name="connsiteY443" fmla="*/ 6054383 h 18259424"/>
              <a:gd name="connsiteX444" fmla="*/ 8819600 w 12195175"/>
              <a:gd name="connsiteY444" fmla="*/ 6017665 h 18259424"/>
              <a:gd name="connsiteX445" fmla="*/ 8864363 w 12195175"/>
              <a:gd name="connsiteY445" fmla="*/ 6044056 h 18259424"/>
              <a:gd name="connsiteX446" fmla="*/ 8878136 w 12195175"/>
              <a:gd name="connsiteY446" fmla="*/ 6080774 h 18259424"/>
              <a:gd name="connsiteX447" fmla="*/ 8917160 w 12195175"/>
              <a:gd name="connsiteY447" fmla="*/ 6085363 h 18259424"/>
              <a:gd name="connsiteX448" fmla="*/ 8997504 w 12195175"/>
              <a:gd name="connsiteY448" fmla="*/ 6101427 h 18259424"/>
              <a:gd name="connsiteX449" fmla="*/ 9022754 w 12195175"/>
              <a:gd name="connsiteY449" fmla="*/ 6091101 h 18259424"/>
              <a:gd name="connsiteX450" fmla="*/ 9036528 w 12195175"/>
              <a:gd name="connsiteY450" fmla="*/ 6047498 h 18259424"/>
              <a:gd name="connsiteX451" fmla="*/ 9096212 w 12195175"/>
              <a:gd name="connsiteY451" fmla="*/ 6015370 h 18259424"/>
              <a:gd name="connsiteX452" fmla="*/ 9161634 w 12195175"/>
              <a:gd name="connsiteY452" fmla="*/ 6030287 h 18259424"/>
              <a:gd name="connsiteX453" fmla="*/ 9198362 w 12195175"/>
              <a:gd name="connsiteY453" fmla="*/ 6065857 h 18259424"/>
              <a:gd name="connsiteX454" fmla="*/ 9253455 w 12195175"/>
              <a:gd name="connsiteY454" fmla="*/ 6047498 h 18259424"/>
              <a:gd name="connsiteX455" fmla="*/ 9303957 w 12195175"/>
              <a:gd name="connsiteY455" fmla="*/ 6050940 h 18259424"/>
              <a:gd name="connsiteX456" fmla="*/ 9328060 w 12195175"/>
              <a:gd name="connsiteY456" fmla="*/ 6007338 h 18259424"/>
              <a:gd name="connsiteX457" fmla="*/ 9442836 w 12195175"/>
              <a:gd name="connsiteY457" fmla="*/ 6000454 h 18259424"/>
              <a:gd name="connsiteX458" fmla="*/ 9468087 w 12195175"/>
              <a:gd name="connsiteY458" fmla="*/ 5972915 h 18259424"/>
              <a:gd name="connsiteX459" fmla="*/ 9476121 w 12195175"/>
              <a:gd name="connsiteY459" fmla="*/ 5928165 h 18259424"/>
              <a:gd name="connsiteX460" fmla="*/ 9536953 w 12195175"/>
              <a:gd name="connsiteY460" fmla="*/ 5906364 h 18259424"/>
              <a:gd name="connsiteX461" fmla="*/ 9596636 w 12195175"/>
              <a:gd name="connsiteY461" fmla="*/ 5947672 h 18259424"/>
              <a:gd name="connsiteX462" fmla="*/ 9629922 w 12195175"/>
              <a:gd name="connsiteY462" fmla="*/ 5948819 h 18259424"/>
              <a:gd name="connsiteX463" fmla="*/ 9670094 w 12195175"/>
              <a:gd name="connsiteY463" fmla="*/ 5941935 h 18259424"/>
              <a:gd name="connsiteX464" fmla="*/ 9727482 w 12195175"/>
              <a:gd name="connsiteY464" fmla="*/ 5893742 h 18259424"/>
              <a:gd name="connsiteX465" fmla="*/ 9740107 w 12195175"/>
              <a:gd name="connsiteY465" fmla="*/ 5893742 h 18259424"/>
              <a:gd name="connsiteX466" fmla="*/ 9861770 w 12195175"/>
              <a:gd name="connsiteY466" fmla="*/ 5874236 h 18259424"/>
              <a:gd name="connsiteX467" fmla="*/ 9877839 w 12195175"/>
              <a:gd name="connsiteY467" fmla="*/ 5854729 h 18259424"/>
              <a:gd name="connsiteX468" fmla="*/ 9983433 w 12195175"/>
              <a:gd name="connsiteY468" fmla="*/ 5834076 h 18259424"/>
              <a:gd name="connsiteX469" fmla="*/ 10053447 w 12195175"/>
              <a:gd name="connsiteY469" fmla="*/ 5830633 h 18259424"/>
              <a:gd name="connsiteX470" fmla="*/ 10130347 w 12195175"/>
              <a:gd name="connsiteY470" fmla="*/ 5829486 h 18259424"/>
              <a:gd name="connsiteX471" fmla="*/ 10148711 w 12195175"/>
              <a:gd name="connsiteY471" fmla="*/ 5827191 h 18259424"/>
              <a:gd name="connsiteX472" fmla="*/ 10273818 w 12195175"/>
              <a:gd name="connsiteY472" fmla="*/ 5812274 h 18259424"/>
              <a:gd name="connsiteX473" fmla="*/ 10327762 w 12195175"/>
              <a:gd name="connsiteY473" fmla="*/ 5805390 h 18259424"/>
              <a:gd name="connsiteX474" fmla="*/ 10459756 w 12195175"/>
              <a:gd name="connsiteY474" fmla="*/ 5790473 h 18259424"/>
              <a:gd name="connsiteX475" fmla="*/ 10583714 w 12195175"/>
              <a:gd name="connsiteY475" fmla="*/ 5762935 h 18259424"/>
              <a:gd name="connsiteX476" fmla="*/ 10595192 w 12195175"/>
              <a:gd name="connsiteY476" fmla="*/ 5758345 h 18259424"/>
              <a:gd name="connsiteX477" fmla="*/ 10692752 w 12195175"/>
              <a:gd name="connsiteY477" fmla="*/ 5702120 h 18259424"/>
              <a:gd name="connsiteX478" fmla="*/ 10718002 w 12195175"/>
              <a:gd name="connsiteY478" fmla="*/ 5733102 h 18259424"/>
              <a:gd name="connsiteX479" fmla="*/ 10724889 w 12195175"/>
              <a:gd name="connsiteY479" fmla="*/ 5730807 h 18259424"/>
              <a:gd name="connsiteX480" fmla="*/ 10761618 w 12195175"/>
              <a:gd name="connsiteY480" fmla="*/ 5714743 h 18259424"/>
              <a:gd name="connsiteX481" fmla="*/ 10815562 w 12195175"/>
              <a:gd name="connsiteY481" fmla="*/ 5692942 h 18259424"/>
              <a:gd name="connsiteX482" fmla="*/ 10891314 w 12195175"/>
              <a:gd name="connsiteY482" fmla="*/ 5703268 h 18259424"/>
              <a:gd name="connsiteX483" fmla="*/ 10991170 w 12195175"/>
              <a:gd name="connsiteY483" fmla="*/ 5643601 h 18259424"/>
              <a:gd name="connsiteX484" fmla="*/ 11021012 w 12195175"/>
              <a:gd name="connsiteY484" fmla="*/ 5645896 h 18259424"/>
              <a:gd name="connsiteX485" fmla="*/ 11062332 w 12195175"/>
              <a:gd name="connsiteY485" fmla="*/ 5637864 h 18259424"/>
              <a:gd name="connsiteX486" fmla="*/ 11080696 w 12195175"/>
              <a:gd name="connsiteY486" fmla="*/ 5610326 h 18259424"/>
              <a:gd name="connsiteX487" fmla="*/ 11113981 w 12195175"/>
              <a:gd name="connsiteY487" fmla="*/ 5627537 h 18259424"/>
              <a:gd name="connsiteX488" fmla="*/ 11166778 w 12195175"/>
              <a:gd name="connsiteY488" fmla="*/ 5605736 h 18259424"/>
              <a:gd name="connsiteX489" fmla="*/ 11179404 w 12195175"/>
              <a:gd name="connsiteY489" fmla="*/ 5603441 h 18259424"/>
              <a:gd name="connsiteX490" fmla="*/ 11223018 w 12195175"/>
              <a:gd name="connsiteY490" fmla="*/ 5588525 h 18259424"/>
              <a:gd name="connsiteX491" fmla="*/ 11247122 w 12195175"/>
              <a:gd name="connsiteY491" fmla="*/ 5554102 h 18259424"/>
              <a:gd name="connsiteX492" fmla="*/ 11265486 w 12195175"/>
              <a:gd name="connsiteY492" fmla="*/ 5590820 h 18259424"/>
              <a:gd name="connsiteX493" fmla="*/ 11420434 w 12195175"/>
              <a:gd name="connsiteY493" fmla="*/ 5507057 h 18259424"/>
              <a:gd name="connsiteX494" fmla="*/ 11487004 w 12195175"/>
              <a:gd name="connsiteY494" fmla="*/ 5535743 h 18259424"/>
              <a:gd name="connsiteX495" fmla="*/ 11512255 w 12195175"/>
              <a:gd name="connsiteY495" fmla="*/ 5499025 h 18259424"/>
              <a:gd name="connsiteX496" fmla="*/ 11547836 w 12195175"/>
              <a:gd name="connsiteY496" fmla="*/ 5486404 h 18259424"/>
              <a:gd name="connsiteX497" fmla="*/ 11625884 w 12195175"/>
              <a:gd name="connsiteY497" fmla="*/ 5473782 h 18259424"/>
              <a:gd name="connsiteX498" fmla="*/ 11683272 w 12195175"/>
              <a:gd name="connsiteY498" fmla="*/ 5465750 h 18259424"/>
              <a:gd name="connsiteX499" fmla="*/ 11703932 w 12195175"/>
              <a:gd name="connsiteY499" fmla="*/ 5460013 h 18259424"/>
              <a:gd name="connsiteX500" fmla="*/ 11756729 w 12195175"/>
              <a:gd name="connsiteY500" fmla="*/ 5425590 h 18259424"/>
              <a:gd name="connsiteX501" fmla="*/ 11848550 w 12195175"/>
              <a:gd name="connsiteY501" fmla="*/ 5419852 h 18259424"/>
              <a:gd name="connsiteX502" fmla="*/ 11878392 w 12195175"/>
              <a:gd name="connsiteY502" fmla="*/ 5415262 h 18259424"/>
              <a:gd name="connsiteX503" fmla="*/ 11904790 w 12195175"/>
              <a:gd name="connsiteY503" fmla="*/ 5411820 h 18259424"/>
              <a:gd name="connsiteX504" fmla="*/ 12028749 w 12195175"/>
              <a:gd name="connsiteY504" fmla="*/ 5372807 h 18259424"/>
              <a:gd name="connsiteX505" fmla="*/ 1148 w 12195175"/>
              <a:gd name="connsiteY505" fmla="*/ 0 h 18259424"/>
              <a:gd name="connsiteX506" fmla="*/ 12195175 w 12195175"/>
              <a:gd name="connsiteY506" fmla="*/ 0 h 18259424"/>
              <a:gd name="connsiteX507" fmla="*/ 12195175 w 12195175"/>
              <a:gd name="connsiteY507" fmla="*/ 1211262 h 18259424"/>
              <a:gd name="connsiteX508" fmla="*/ 12126308 w 12195175"/>
              <a:gd name="connsiteY508" fmla="*/ 1210896 h 18259424"/>
              <a:gd name="connsiteX509" fmla="*/ 74606 w 12195175"/>
              <a:gd name="connsiteY509" fmla="*/ 1210896 h 18259424"/>
              <a:gd name="connsiteX510" fmla="*/ 3444 w 12195175"/>
              <a:gd name="connsiteY510" fmla="*/ 1210896 h 18259424"/>
              <a:gd name="connsiteX511" fmla="*/ 0 w 12195175"/>
              <a:gd name="connsiteY511" fmla="*/ 1189266 h 18259424"/>
              <a:gd name="connsiteX512" fmla="*/ 0 w 12195175"/>
              <a:gd name="connsiteY512" fmla="*/ 461922 h 18259424"/>
              <a:gd name="connsiteX513" fmla="*/ 0 w 12195175"/>
              <a:gd name="connsiteY513" fmla="*/ 19063 h 18259424"/>
              <a:gd name="connsiteX514" fmla="*/ 1148 w 12195175"/>
              <a:gd name="connsiteY514" fmla="*/ 0 h 1825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2195175" h="18259424">
                <a:moveTo>
                  <a:pt x="6296643" y="12671424"/>
                </a:moveTo>
                <a:cubicBezTo>
                  <a:pt x="6292057" y="12707005"/>
                  <a:pt x="6285178" y="12734551"/>
                  <a:pt x="6284031" y="12763246"/>
                </a:cubicBezTo>
                <a:cubicBezTo>
                  <a:pt x="6281738" y="12809156"/>
                  <a:pt x="6282885" y="12855067"/>
                  <a:pt x="6285178" y="12900978"/>
                </a:cubicBezTo>
                <a:cubicBezTo>
                  <a:pt x="6288617" y="12952628"/>
                  <a:pt x="6297790" y="13003130"/>
                  <a:pt x="6300083" y="13054779"/>
                </a:cubicBezTo>
                <a:cubicBezTo>
                  <a:pt x="6302376" y="13154635"/>
                  <a:pt x="6300083" y="13253343"/>
                  <a:pt x="6300083" y="13353199"/>
                </a:cubicBezTo>
                <a:cubicBezTo>
                  <a:pt x="6300083" y="13368120"/>
                  <a:pt x="6300083" y="13383041"/>
                  <a:pt x="6300083" y="13397962"/>
                </a:cubicBezTo>
                <a:cubicBezTo>
                  <a:pt x="6304669" y="13400258"/>
                  <a:pt x="6308108" y="13402553"/>
                  <a:pt x="6311548" y="13404849"/>
                </a:cubicBezTo>
                <a:cubicBezTo>
                  <a:pt x="6331039" y="13388780"/>
                  <a:pt x="6352823" y="13375007"/>
                  <a:pt x="6371168" y="13356643"/>
                </a:cubicBezTo>
                <a:cubicBezTo>
                  <a:pt x="6395245" y="13332540"/>
                  <a:pt x="6422761" y="13314175"/>
                  <a:pt x="6454864" y="13302698"/>
                </a:cubicBezTo>
                <a:cubicBezTo>
                  <a:pt x="6473209" y="13296959"/>
                  <a:pt x="6491553" y="13287776"/>
                  <a:pt x="6508751" y="13280890"/>
                </a:cubicBezTo>
                <a:cubicBezTo>
                  <a:pt x="6508751" y="13253343"/>
                  <a:pt x="6508751" y="13228092"/>
                  <a:pt x="6508751" y="13201694"/>
                </a:cubicBezTo>
                <a:cubicBezTo>
                  <a:pt x="6478941" y="13186773"/>
                  <a:pt x="6444546" y="13171852"/>
                  <a:pt x="6447985" y="13135123"/>
                </a:cubicBezTo>
                <a:cubicBezTo>
                  <a:pt x="6453718" y="13075439"/>
                  <a:pt x="6428494" y="13023789"/>
                  <a:pt x="6412443" y="12970992"/>
                </a:cubicBezTo>
                <a:cubicBezTo>
                  <a:pt x="6384926" y="12879170"/>
                  <a:pt x="6349384" y="12789644"/>
                  <a:pt x="6316134" y="12698970"/>
                </a:cubicBezTo>
                <a:cubicBezTo>
                  <a:pt x="6312695" y="12690936"/>
                  <a:pt x="6304669" y="12684049"/>
                  <a:pt x="6296643" y="12671424"/>
                </a:cubicBezTo>
                <a:close/>
                <a:moveTo>
                  <a:pt x="5127574" y="9880166"/>
                </a:moveTo>
                <a:cubicBezTo>
                  <a:pt x="5122216" y="9881176"/>
                  <a:pt x="5117141" y="9888104"/>
                  <a:pt x="5106989" y="9901958"/>
                </a:cubicBezTo>
                <a:cubicBezTo>
                  <a:pt x="5126164" y="9907731"/>
                  <a:pt x="5140827" y="9912349"/>
                  <a:pt x="5149851" y="9893876"/>
                </a:cubicBezTo>
                <a:cubicBezTo>
                  <a:pt x="5138572" y="9884063"/>
                  <a:pt x="5132932" y="9879156"/>
                  <a:pt x="5127574" y="9880166"/>
                </a:cubicBezTo>
                <a:close/>
                <a:moveTo>
                  <a:pt x="5024922" y="9814481"/>
                </a:moveTo>
                <a:cubicBezTo>
                  <a:pt x="5018389" y="9813620"/>
                  <a:pt x="5011571" y="9815917"/>
                  <a:pt x="5004753" y="9821085"/>
                </a:cubicBezTo>
                <a:cubicBezTo>
                  <a:pt x="4983164" y="9837162"/>
                  <a:pt x="4984299" y="9860130"/>
                  <a:pt x="5005890" y="9879653"/>
                </a:cubicBezTo>
                <a:cubicBezTo>
                  <a:pt x="5020661" y="9892286"/>
                  <a:pt x="5036570" y="9904918"/>
                  <a:pt x="5052478" y="9918699"/>
                </a:cubicBezTo>
                <a:cubicBezTo>
                  <a:pt x="5063841" y="9910660"/>
                  <a:pt x="5078613" y="9902621"/>
                  <a:pt x="5091114" y="9894583"/>
                </a:cubicBezTo>
                <a:cubicBezTo>
                  <a:pt x="5074068" y="9870466"/>
                  <a:pt x="5059296" y="9848646"/>
                  <a:pt x="5043387" y="9826827"/>
                </a:cubicBezTo>
                <a:cubicBezTo>
                  <a:pt x="5037706" y="9819362"/>
                  <a:pt x="5031456" y="9815343"/>
                  <a:pt x="5024922" y="9814481"/>
                </a:cubicBezTo>
                <a:close/>
                <a:moveTo>
                  <a:pt x="5159044" y="9180626"/>
                </a:moveTo>
                <a:cubicBezTo>
                  <a:pt x="5175347" y="9180482"/>
                  <a:pt x="5191989" y="9181486"/>
                  <a:pt x="5208631" y="9182634"/>
                </a:cubicBezTo>
                <a:cubicBezTo>
                  <a:pt x="5223553" y="9182634"/>
                  <a:pt x="5239621" y="9189519"/>
                  <a:pt x="5249951" y="9199846"/>
                </a:cubicBezTo>
                <a:cubicBezTo>
                  <a:pt x="5283237" y="9231977"/>
                  <a:pt x="5324558" y="9252632"/>
                  <a:pt x="5367025" y="9268697"/>
                </a:cubicBezTo>
                <a:cubicBezTo>
                  <a:pt x="5419823" y="9287057"/>
                  <a:pt x="5458849" y="9321482"/>
                  <a:pt x="5493281" y="9363940"/>
                </a:cubicBezTo>
                <a:cubicBezTo>
                  <a:pt x="5517384" y="9392628"/>
                  <a:pt x="5548374" y="9416725"/>
                  <a:pt x="5575921" y="9443118"/>
                </a:cubicBezTo>
                <a:cubicBezTo>
                  <a:pt x="5590842" y="9456888"/>
                  <a:pt x="5603468" y="9451151"/>
                  <a:pt x="5616094" y="9438528"/>
                </a:cubicBezTo>
                <a:cubicBezTo>
                  <a:pt x="5647084" y="9407545"/>
                  <a:pt x="5678074" y="9376563"/>
                  <a:pt x="5710213" y="9344432"/>
                </a:cubicBezTo>
                <a:cubicBezTo>
                  <a:pt x="5727429" y="9327220"/>
                  <a:pt x="5743497" y="9311155"/>
                  <a:pt x="5771044" y="9308860"/>
                </a:cubicBezTo>
                <a:cubicBezTo>
                  <a:pt x="5787113" y="9306565"/>
                  <a:pt x="5800886" y="9293942"/>
                  <a:pt x="5815807" y="9287057"/>
                </a:cubicBezTo>
                <a:cubicBezTo>
                  <a:pt x="5864014" y="9262959"/>
                  <a:pt x="5888118" y="9268697"/>
                  <a:pt x="5914517" y="9315745"/>
                </a:cubicBezTo>
                <a:cubicBezTo>
                  <a:pt x="5927142" y="9338695"/>
                  <a:pt x="5947802" y="9351318"/>
                  <a:pt x="5970759" y="9358203"/>
                </a:cubicBezTo>
                <a:cubicBezTo>
                  <a:pt x="6025851" y="9374268"/>
                  <a:pt x="6070615" y="9407545"/>
                  <a:pt x="6111935" y="9441971"/>
                </a:cubicBezTo>
                <a:cubicBezTo>
                  <a:pt x="6165881" y="9486723"/>
                  <a:pt x="6210644" y="9541804"/>
                  <a:pt x="6261147" y="9591147"/>
                </a:cubicBezTo>
                <a:cubicBezTo>
                  <a:pt x="6276068" y="9606065"/>
                  <a:pt x="6290989" y="9620982"/>
                  <a:pt x="6309353" y="9631310"/>
                </a:cubicBezTo>
                <a:cubicBezTo>
                  <a:pt x="6372481" y="9665735"/>
                  <a:pt x="6431018" y="9707045"/>
                  <a:pt x="6480373" y="9760978"/>
                </a:cubicBezTo>
                <a:cubicBezTo>
                  <a:pt x="6495294" y="9777043"/>
                  <a:pt x="6507920" y="9793108"/>
                  <a:pt x="6501033" y="9817206"/>
                </a:cubicBezTo>
                <a:cubicBezTo>
                  <a:pt x="6494146" y="9839009"/>
                  <a:pt x="6504476" y="9856221"/>
                  <a:pt x="6518250" y="9871139"/>
                </a:cubicBezTo>
                <a:cubicBezTo>
                  <a:pt x="6536614" y="9889499"/>
                  <a:pt x="6557274" y="9906712"/>
                  <a:pt x="6573343" y="9926219"/>
                </a:cubicBezTo>
                <a:cubicBezTo>
                  <a:pt x="6589412" y="9948022"/>
                  <a:pt x="6600890" y="9973267"/>
                  <a:pt x="6612368" y="9997365"/>
                </a:cubicBezTo>
                <a:cubicBezTo>
                  <a:pt x="6623845" y="10023758"/>
                  <a:pt x="6634175" y="10051298"/>
                  <a:pt x="6643358" y="10078838"/>
                </a:cubicBezTo>
                <a:cubicBezTo>
                  <a:pt x="6655983" y="10114411"/>
                  <a:pt x="6660574" y="10152278"/>
                  <a:pt x="6691565" y="10180966"/>
                </a:cubicBezTo>
                <a:cubicBezTo>
                  <a:pt x="6703042" y="10190146"/>
                  <a:pt x="6701895" y="10214244"/>
                  <a:pt x="6704190" y="10232604"/>
                </a:cubicBezTo>
                <a:cubicBezTo>
                  <a:pt x="6711077" y="10272767"/>
                  <a:pt x="6712225" y="10315225"/>
                  <a:pt x="6723702" y="10354240"/>
                </a:cubicBezTo>
                <a:cubicBezTo>
                  <a:pt x="6736328" y="10402435"/>
                  <a:pt x="6755840" y="10447188"/>
                  <a:pt x="6771909" y="10494236"/>
                </a:cubicBezTo>
                <a:cubicBezTo>
                  <a:pt x="6774205" y="10502268"/>
                  <a:pt x="6776500" y="10513744"/>
                  <a:pt x="6773057" y="10520629"/>
                </a:cubicBezTo>
                <a:cubicBezTo>
                  <a:pt x="6744362" y="10573414"/>
                  <a:pt x="6752397" y="10628494"/>
                  <a:pt x="6777648" y="10676690"/>
                </a:cubicBezTo>
                <a:cubicBezTo>
                  <a:pt x="6802899" y="10726033"/>
                  <a:pt x="6794865" y="10767343"/>
                  <a:pt x="6775353" y="10804063"/>
                </a:cubicBezTo>
                <a:cubicBezTo>
                  <a:pt x="6797160" y="10869471"/>
                  <a:pt x="6816673" y="10930289"/>
                  <a:pt x="6838480" y="10989960"/>
                </a:cubicBezTo>
                <a:cubicBezTo>
                  <a:pt x="6857993" y="11042745"/>
                  <a:pt x="6882096" y="11093235"/>
                  <a:pt x="6901608" y="11147168"/>
                </a:cubicBezTo>
                <a:cubicBezTo>
                  <a:pt x="6910791" y="11173561"/>
                  <a:pt x="6908495" y="11204544"/>
                  <a:pt x="6919973" y="11230936"/>
                </a:cubicBezTo>
                <a:cubicBezTo>
                  <a:pt x="6931451" y="11256181"/>
                  <a:pt x="6952111" y="11277984"/>
                  <a:pt x="6970475" y="11303229"/>
                </a:cubicBezTo>
                <a:cubicBezTo>
                  <a:pt x="6928007" y="11330770"/>
                  <a:pt x="6939485" y="11368637"/>
                  <a:pt x="6954406" y="11397325"/>
                </a:cubicBezTo>
                <a:cubicBezTo>
                  <a:pt x="6976214" y="11438635"/>
                  <a:pt x="6965884" y="11465028"/>
                  <a:pt x="6934894" y="11492568"/>
                </a:cubicBezTo>
                <a:cubicBezTo>
                  <a:pt x="6915382" y="11510928"/>
                  <a:pt x="6900461" y="11536174"/>
                  <a:pt x="6880948" y="11554534"/>
                </a:cubicBezTo>
                <a:cubicBezTo>
                  <a:pt x="6855697" y="11576336"/>
                  <a:pt x="6829298" y="11598139"/>
                  <a:pt x="6799456" y="11613056"/>
                </a:cubicBezTo>
                <a:cubicBezTo>
                  <a:pt x="6766170" y="11630269"/>
                  <a:pt x="6750101" y="11655514"/>
                  <a:pt x="6742067" y="11689940"/>
                </a:cubicBezTo>
                <a:cubicBezTo>
                  <a:pt x="6736328" y="11710595"/>
                  <a:pt x="6731737" y="11731250"/>
                  <a:pt x="6724850" y="11751905"/>
                </a:cubicBezTo>
                <a:cubicBezTo>
                  <a:pt x="6715668" y="11776002"/>
                  <a:pt x="6703042" y="11797805"/>
                  <a:pt x="6670904" y="11802395"/>
                </a:cubicBezTo>
                <a:cubicBezTo>
                  <a:pt x="6647949" y="11804690"/>
                  <a:pt x="6637619" y="11820756"/>
                  <a:pt x="6639914" y="11844853"/>
                </a:cubicBezTo>
                <a:cubicBezTo>
                  <a:pt x="6644505" y="11886164"/>
                  <a:pt x="6636471" y="11926326"/>
                  <a:pt x="6621550" y="11965342"/>
                </a:cubicBezTo>
                <a:cubicBezTo>
                  <a:pt x="6618107" y="11975669"/>
                  <a:pt x="6614663" y="11985996"/>
                  <a:pt x="6607776" y="11994029"/>
                </a:cubicBezTo>
                <a:cubicBezTo>
                  <a:pt x="6572195" y="12033044"/>
                  <a:pt x="6573343" y="12080092"/>
                  <a:pt x="6579082" y="12128288"/>
                </a:cubicBezTo>
                <a:cubicBezTo>
                  <a:pt x="6580230" y="12139763"/>
                  <a:pt x="6582525" y="12151238"/>
                  <a:pt x="6585969" y="12163860"/>
                </a:cubicBezTo>
                <a:cubicBezTo>
                  <a:pt x="6602038" y="12244186"/>
                  <a:pt x="6615811" y="12325659"/>
                  <a:pt x="6635323" y="12404837"/>
                </a:cubicBezTo>
                <a:cubicBezTo>
                  <a:pt x="6645653" y="12449590"/>
                  <a:pt x="6664018" y="12492048"/>
                  <a:pt x="6678939" y="12535653"/>
                </a:cubicBezTo>
                <a:cubicBezTo>
                  <a:pt x="6701895" y="12596471"/>
                  <a:pt x="6725998" y="12657289"/>
                  <a:pt x="6734032" y="12723844"/>
                </a:cubicBezTo>
                <a:cubicBezTo>
                  <a:pt x="6739771" y="12776630"/>
                  <a:pt x="6759284" y="12827120"/>
                  <a:pt x="6762727" y="12879906"/>
                </a:cubicBezTo>
                <a:cubicBezTo>
                  <a:pt x="6767318" y="12930396"/>
                  <a:pt x="6783387" y="12974001"/>
                  <a:pt x="6805195" y="13017606"/>
                </a:cubicBezTo>
                <a:cubicBezTo>
                  <a:pt x="6817820" y="13041704"/>
                  <a:pt x="6824707" y="13070392"/>
                  <a:pt x="6804047" y="13091047"/>
                </a:cubicBezTo>
                <a:cubicBezTo>
                  <a:pt x="6761579" y="13133505"/>
                  <a:pt x="6766170" y="13185143"/>
                  <a:pt x="6769614" y="13236780"/>
                </a:cubicBezTo>
                <a:cubicBezTo>
                  <a:pt x="6773057" y="13281534"/>
                  <a:pt x="6782239" y="13326286"/>
                  <a:pt x="6789126" y="13374482"/>
                </a:cubicBezTo>
                <a:cubicBezTo>
                  <a:pt x="6805195" y="13375629"/>
                  <a:pt x="6817820" y="13376776"/>
                  <a:pt x="6831594" y="13376776"/>
                </a:cubicBezTo>
                <a:cubicBezTo>
                  <a:pt x="6853402" y="13376776"/>
                  <a:pt x="6867175" y="13387104"/>
                  <a:pt x="6871766" y="13407760"/>
                </a:cubicBezTo>
                <a:cubicBezTo>
                  <a:pt x="6883244" y="13473168"/>
                  <a:pt x="6899313" y="13538575"/>
                  <a:pt x="6878653" y="13606278"/>
                </a:cubicBezTo>
                <a:cubicBezTo>
                  <a:pt x="6877505" y="13609720"/>
                  <a:pt x="6878653" y="13613164"/>
                  <a:pt x="6876357" y="13615458"/>
                </a:cubicBezTo>
                <a:cubicBezTo>
                  <a:pt x="6852254" y="13642998"/>
                  <a:pt x="6849958" y="13677424"/>
                  <a:pt x="6848811" y="13715292"/>
                </a:cubicBezTo>
                <a:cubicBezTo>
                  <a:pt x="6827003" y="13716439"/>
                  <a:pt x="6807490" y="13718734"/>
                  <a:pt x="6787978" y="13719882"/>
                </a:cubicBezTo>
                <a:cubicBezTo>
                  <a:pt x="6784535" y="13733652"/>
                  <a:pt x="6779944" y="13746274"/>
                  <a:pt x="6776500" y="13757750"/>
                </a:cubicBezTo>
                <a:cubicBezTo>
                  <a:pt x="6791421" y="13785290"/>
                  <a:pt x="6815525" y="13793322"/>
                  <a:pt x="6839628" y="13789880"/>
                </a:cubicBezTo>
                <a:cubicBezTo>
                  <a:pt x="6890131" y="13782994"/>
                  <a:pt x="6932599" y="13807092"/>
                  <a:pt x="6976214" y="13820862"/>
                </a:cubicBezTo>
                <a:cubicBezTo>
                  <a:pt x="7014091" y="13833485"/>
                  <a:pt x="7049672" y="13855288"/>
                  <a:pt x="7090992" y="13874795"/>
                </a:cubicBezTo>
                <a:cubicBezTo>
                  <a:pt x="7118539" y="13851845"/>
                  <a:pt x="7142643" y="13867910"/>
                  <a:pt x="7170189" y="13890860"/>
                </a:cubicBezTo>
                <a:cubicBezTo>
                  <a:pt x="7200032" y="13916106"/>
                  <a:pt x="7235613" y="13934466"/>
                  <a:pt x="7268898" y="13955120"/>
                </a:cubicBezTo>
                <a:cubicBezTo>
                  <a:pt x="7273490" y="13958563"/>
                  <a:pt x="7280376" y="13960858"/>
                  <a:pt x="7283820" y="13964301"/>
                </a:cubicBezTo>
                <a:cubicBezTo>
                  <a:pt x="7313662" y="13995284"/>
                  <a:pt x="7342356" y="14026266"/>
                  <a:pt x="7372199" y="14056102"/>
                </a:cubicBezTo>
                <a:cubicBezTo>
                  <a:pt x="7380233" y="14064134"/>
                  <a:pt x="7388268" y="14074462"/>
                  <a:pt x="7397450" y="14075609"/>
                </a:cubicBezTo>
                <a:cubicBezTo>
                  <a:pt x="7438770" y="14084789"/>
                  <a:pt x="7472056" y="14116920"/>
                  <a:pt x="7519115" y="14108887"/>
                </a:cubicBezTo>
                <a:cubicBezTo>
                  <a:pt x="7535184" y="14106592"/>
                  <a:pt x="7554696" y="14115772"/>
                  <a:pt x="7571913" y="14122657"/>
                </a:cubicBezTo>
                <a:cubicBezTo>
                  <a:pt x="7613233" y="14137574"/>
                  <a:pt x="7661440" y="14134132"/>
                  <a:pt x="7700464" y="14159377"/>
                </a:cubicBezTo>
                <a:cubicBezTo>
                  <a:pt x="7708499" y="14163967"/>
                  <a:pt x="7717681" y="14166262"/>
                  <a:pt x="7726863" y="14168557"/>
                </a:cubicBezTo>
                <a:cubicBezTo>
                  <a:pt x="7802617" y="14186918"/>
                  <a:pt x="7869188" y="14227080"/>
                  <a:pt x="7940350" y="14259210"/>
                </a:cubicBezTo>
                <a:cubicBezTo>
                  <a:pt x="7969045" y="14272980"/>
                  <a:pt x="7994296" y="14292488"/>
                  <a:pt x="8022991" y="14306258"/>
                </a:cubicBezTo>
                <a:cubicBezTo>
                  <a:pt x="8043651" y="14316586"/>
                  <a:pt x="8068902" y="14321176"/>
                  <a:pt x="8090710" y="14331504"/>
                </a:cubicBezTo>
                <a:cubicBezTo>
                  <a:pt x="8160724" y="14364781"/>
                  <a:pt x="8229591" y="14400354"/>
                  <a:pt x="8290424" y="14449696"/>
                </a:cubicBezTo>
                <a:cubicBezTo>
                  <a:pt x="8312232" y="14466910"/>
                  <a:pt x="8334039" y="14477237"/>
                  <a:pt x="8361586" y="14463467"/>
                </a:cubicBezTo>
                <a:cubicBezTo>
                  <a:pt x="8367325" y="14460024"/>
                  <a:pt x="8377655" y="14457730"/>
                  <a:pt x="8383394" y="14460024"/>
                </a:cubicBezTo>
                <a:cubicBezTo>
                  <a:pt x="8425862" y="14478384"/>
                  <a:pt x="8476364" y="14481827"/>
                  <a:pt x="8509650" y="14519694"/>
                </a:cubicBezTo>
                <a:cubicBezTo>
                  <a:pt x="8524571" y="14535760"/>
                  <a:pt x="8540640" y="14543792"/>
                  <a:pt x="8562448" y="14541498"/>
                </a:cubicBezTo>
                <a:cubicBezTo>
                  <a:pt x="8596881" y="14540350"/>
                  <a:pt x="8626723" y="14548382"/>
                  <a:pt x="8656566" y="14567890"/>
                </a:cubicBezTo>
                <a:cubicBezTo>
                  <a:pt x="8702477" y="14597726"/>
                  <a:pt x="8751831" y="14624118"/>
                  <a:pt x="8800038" y="14649363"/>
                </a:cubicBezTo>
                <a:cubicBezTo>
                  <a:pt x="8812664" y="14656248"/>
                  <a:pt x="8828733" y="14660838"/>
                  <a:pt x="8842506" y="14658543"/>
                </a:cubicBezTo>
                <a:cubicBezTo>
                  <a:pt x="8879235" y="14652806"/>
                  <a:pt x="8909077" y="14653953"/>
                  <a:pt x="8940068" y="14680346"/>
                </a:cubicBezTo>
                <a:cubicBezTo>
                  <a:pt x="8966467" y="14703296"/>
                  <a:pt x="9000900" y="14714771"/>
                  <a:pt x="9031890" y="14730836"/>
                </a:cubicBezTo>
                <a:cubicBezTo>
                  <a:pt x="9055993" y="14744606"/>
                  <a:pt x="9078949" y="14758376"/>
                  <a:pt x="9101905" y="14772146"/>
                </a:cubicBezTo>
                <a:cubicBezTo>
                  <a:pt x="9108791" y="14775589"/>
                  <a:pt x="9115678" y="14777884"/>
                  <a:pt x="9122565" y="14780179"/>
                </a:cubicBezTo>
                <a:cubicBezTo>
                  <a:pt x="9159294" y="14792802"/>
                  <a:pt x="9194875" y="14801982"/>
                  <a:pt x="9230456" y="14815752"/>
                </a:cubicBezTo>
                <a:cubicBezTo>
                  <a:pt x="9260299" y="14826080"/>
                  <a:pt x="9287845" y="14840997"/>
                  <a:pt x="9317688" y="14852472"/>
                </a:cubicBezTo>
                <a:cubicBezTo>
                  <a:pt x="9333757" y="14858210"/>
                  <a:pt x="9349825" y="14861652"/>
                  <a:pt x="9364747" y="14867390"/>
                </a:cubicBezTo>
                <a:cubicBezTo>
                  <a:pt x="9386554" y="14876570"/>
                  <a:pt x="9406067" y="14886898"/>
                  <a:pt x="9427875" y="14894930"/>
                </a:cubicBezTo>
                <a:cubicBezTo>
                  <a:pt x="9441648" y="14901815"/>
                  <a:pt x="9455421" y="14910995"/>
                  <a:pt x="9469195" y="14910995"/>
                </a:cubicBezTo>
                <a:cubicBezTo>
                  <a:pt x="9495594" y="14910995"/>
                  <a:pt x="9515106" y="14920175"/>
                  <a:pt x="9535766" y="14935092"/>
                </a:cubicBezTo>
                <a:cubicBezTo>
                  <a:pt x="9571347" y="14960338"/>
                  <a:pt x="9609224" y="14983288"/>
                  <a:pt x="9647101" y="15006238"/>
                </a:cubicBezTo>
                <a:cubicBezTo>
                  <a:pt x="9658579" y="15013124"/>
                  <a:pt x="9673500" y="15014271"/>
                  <a:pt x="9686125" y="15017714"/>
                </a:cubicBezTo>
                <a:cubicBezTo>
                  <a:pt x="9717115" y="15024598"/>
                  <a:pt x="9748106" y="15031484"/>
                  <a:pt x="9777948" y="15040664"/>
                </a:cubicBezTo>
                <a:cubicBezTo>
                  <a:pt x="9788278" y="15044106"/>
                  <a:pt x="9798608" y="15054434"/>
                  <a:pt x="9804347" y="15064761"/>
                </a:cubicBezTo>
                <a:cubicBezTo>
                  <a:pt x="9829598" y="15104924"/>
                  <a:pt x="9852554" y="15146234"/>
                  <a:pt x="9876657" y="15187544"/>
                </a:cubicBezTo>
                <a:cubicBezTo>
                  <a:pt x="9888135" y="15208200"/>
                  <a:pt x="9899613" y="15230002"/>
                  <a:pt x="9892726" y="15256395"/>
                </a:cubicBezTo>
                <a:cubicBezTo>
                  <a:pt x="9888135" y="15273608"/>
                  <a:pt x="9898465" y="15283935"/>
                  <a:pt x="9913386" y="15286230"/>
                </a:cubicBezTo>
                <a:cubicBezTo>
                  <a:pt x="9938637" y="15290820"/>
                  <a:pt x="9958149" y="15303443"/>
                  <a:pt x="9977662" y="15319508"/>
                </a:cubicBezTo>
                <a:cubicBezTo>
                  <a:pt x="9985696" y="15326393"/>
                  <a:pt x="10002913" y="15329836"/>
                  <a:pt x="10014391" y="15327540"/>
                </a:cubicBezTo>
                <a:cubicBezTo>
                  <a:pt x="10033903" y="15322950"/>
                  <a:pt x="10048824" y="15329836"/>
                  <a:pt x="10066041" y="15335573"/>
                </a:cubicBezTo>
                <a:cubicBezTo>
                  <a:pt x="10122282" y="15357376"/>
                  <a:pt x="10172785" y="15381474"/>
                  <a:pt x="10185410" y="15446882"/>
                </a:cubicBezTo>
                <a:cubicBezTo>
                  <a:pt x="10237060" y="15496224"/>
                  <a:pt x="10262311" y="15559337"/>
                  <a:pt x="10289858" y="15621302"/>
                </a:cubicBezTo>
                <a:cubicBezTo>
                  <a:pt x="10303632" y="15649990"/>
                  <a:pt x="10327735" y="15674088"/>
                  <a:pt x="10321996" y="15709661"/>
                </a:cubicBezTo>
                <a:cubicBezTo>
                  <a:pt x="10319701" y="15719988"/>
                  <a:pt x="10319701" y="15732611"/>
                  <a:pt x="10313962" y="15740644"/>
                </a:cubicBezTo>
                <a:cubicBezTo>
                  <a:pt x="10266903" y="15802609"/>
                  <a:pt x="10245095" y="15873754"/>
                  <a:pt x="10237060" y="15951785"/>
                </a:cubicBezTo>
                <a:cubicBezTo>
                  <a:pt x="10234765" y="15981620"/>
                  <a:pt x="10220991" y="16009160"/>
                  <a:pt x="10215252" y="16038996"/>
                </a:cubicBezTo>
                <a:cubicBezTo>
                  <a:pt x="10212957" y="16052766"/>
                  <a:pt x="10216400" y="16068831"/>
                  <a:pt x="10220991" y="16082601"/>
                </a:cubicBezTo>
                <a:cubicBezTo>
                  <a:pt x="10233617" y="16118174"/>
                  <a:pt x="10247390" y="16153746"/>
                  <a:pt x="10263459" y="16188172"/>
                </a:cubicBezTo>
                <a:cubicBezTo>
                  <a:pt x="10279528" y="16220302"/>
                  <a:pt x="10297893" y="16252432"/>
                  <a:pt x="10315109" y="16283415"/>
                </a:cubicBezTo>
                <a:cubicBezTo>
                  <a:pt x="10320848" y="16294890"/>
                  <a:pt x="10330031" y="16304070"/>
                  <a:pt x="10332326" y="16315545"/>
                </a:cubicBezTo>
                <a:cubicBezTo>
                  <a:pt x="10343804" y="16362593"/>
                  <a:pt x="10377090" y="16399313"/>
                  <a:pt x="10387420" y="16448656"/>
                </a:cubicBezTo>
                <a:cubicBezTo>
                  <a:pt x="10396602" y="16489966"/>
                  <a:pt x="10424149" y="16527834"/>
                  <a:pt x="10444809" y="16566850"/>
                </a:cubicBezTo>
                <a:cubicBezTo>
                  <a:pt x="10450548" y="16578324"/>
                  <a:pt x="10459730" y="16588652"/>
                  <a:pt x="10473503" y="16607012"/>
                </a:cubicBezTo>
                <a:cubicBezTo>
                  <a:pt x="10482685" y="16584062"/>
                  <a:pt x="10489572" y="16571440"/>
                  <a:pt x="10494163" y="16558817"/>
                </a:cubicBezTo>
                <a:cubicBezTo>
                  <a:pt x="10497607" y="16547342"/>
                  <a:pt x="10501050" y="16535866"/>
                  <a:pt x="10502198" y="16523244"/>
                </a:cubicBezTo>
                <a:cubicBezTo>
                  <a:pt x="10506789" y="16492262"/>
                  <a:pt x="10519414" y="16478492"/>
                  <a:pt x="10553848" y="16480786"/>
                </a:cubicBezTo>
                <a:cubicBezTo>
                  <a:pt x="10571065" y="16483082"/>
                  <a:pt x="10590577" y="16469311"/>
                  <a:pt x="10608941" y="16461278"/>
                </a:cubicBezTo>
                <a:cubicBezTo>
                  <a:pt x="10635340" y="16450951"/>
                  <a:pt x="10654853" y="16454394"/>
                  <a:pt x="10680104" y="16471606"/>
                </a:cubicBezTo>
                <a:cubicBezTo>
                  <a:pt x="10720276" y="16497999"/>
                  <a:pt x="10748971" y="16540456"/>
                  <a:pt x="10800621" y="16550784"/>
                </a:cubicBezTo>
                <a:cubicBezTo>
                  <a:pt x="10810951" y="16553080"/>
                  <a:pt x="10822429" y="16570292"/>
                  <a:pt x="10828168" y="16582914"/>
                </a:cubicBezTo>
                <a:cubicBezTo>
                  <a:pt x="10838498" y="16605864"/>
                  <a:pt x="10851123" y="16623078"/>
                  <a:pt x="10877522" y="16624225"/>
                </a:cubicBezTo>
                <a:cubicBezTo>
                  <a:pt x="10895887" y="16625372"/>
                  <a:pt x="10903921" y="16637995"/>
                  <a:pt x="10910808" y="16651765"/>
                </a:cubicBezTo>
                <a:cubicBezTo>
                  <a:pt x="10921138" y="16670125"/>
                  <a:pt x="10933763" y="16678158"/>
                  <a:pt x="10955571" y="16666682"/>
                </a:cubicBezTo>
                <a:cubicBezTo>
                  <a:pt x="10984266" y="16654060"/>
                  <a:pt x="11003778" y="16664388"/>
                  <a:pt x="11011813" y="16696518"/>
                </a:cubicBezTo>
                <a:cubicBezTo>
                  <a:pt x="11027882" y="16758484"/>
                  <a:pt x="11062315" y="16810120"/>
                  <a:pt x="11107078" y="16854874"/>
                </a:cubicBezTo>
                <a:cubicBezTo>
                  <a:pt x="11141512" y="16888152"/>
                  <a:pt x="11155285" y="16885856"/>
                  <a:pt x="11201197" y="16869792"/>
                </a:cubicBezTo>
                <a:cubicBezTo>
                  <a:pt x="11235630" y="16858316"/>
                  <a:pt x="11273507" y="16833072"/>
                  <a:pt x="11312531" y="16864054"/>
                </a:cubicBezTo>
                <a:cubicBezTo>
                  <a:pt x="11318270" y="16868644"/>
                  <a:pt x="11329748" y="16865202"/>
                  <a:pt x="11338930" y="16862906"/>
                </a:cubicBezTo>
                <a:cubicBezTo>
                  <a:pt x="11360738" y="16860612"/>
                  <a:pt x="11383694" y="16857168"/>
                  <a:pt x="11403206" y="16853726"/>
                </a:cubicBezTo>
                <a:cubicBezTo>
                  <a:pt x="11413536" y="16870940"/>
                  <a:pt x="11419275" y="16891594"/>
                  <a:pt x="11429605" y="16893888"/>
                </a:cubicBezTo>
                <a:cubicBezTo>
                  <a:pt x="11444526" y="16898480"/>
                  <a:pt x="11466334" y="16893888"/>
                  <a:pt x="11481255" y="16887004"/>
                </a:cubicBezTo>
                <a:cubicBezTo>
                  <a:pt x="11516836" y="16872086"/>
                  <a:pt x="11548974" y="16865202"/>
                  <a:pt x="11579964" y="16893888"/>
                </a:cubicBezTo>
                <a:cubicBezTo>
                  <a:pt x="11582260" y="16896184"/>
                  <a:pt x="11587999" y="16898480"/>
                  <a:pt x="11592590" y="16898480"/>
                </a:cubicBezTo>
                <a:cubicBezTo>
                  <a:pt x="11636206" y="16893888"/>
                  <a:pt x="11679821" y="16890446"/>
                  <a:pt x="11723437" y="16882414"/>
                </a:cubicBezTo>
                <a:cubicBezTo>
                  <a:pt x="11755575" y="16875528"/>
                  <a:pt x="11769348" y="16874382"/>
                  <a:pt x="11780826" y="16906512"/>
                </a:cubicBezTo>
                <a:cubicBezTo>
                  <a:pt x="11793452" y="16938642"/>
                  <a:pt x="11812964" y="16963888"/>
                  <a:pt x="11839363" y="16985690"/>
                </a:cubicBezTo>
                <a:cubicBezTo>
                  <a:pt x="11855432" y="16999460"/>
                  <a:pt x="11863466" y="17020116"/>
                  <a:pt x="11877240" y="17037328"/>
                </a:cubicBezTo>
                <a:cubicBezTo>
                  <a:pt x="11889865" y="17053392"/>
                  <a:pt x="11904786" y="17060278"/>
                  <a:pt x="11924299" y="17048804"/>
                </a:cubicBezTo>
                <a:cubicBezTo>
                  <a:pt x="11927742" y="17046508"/>
                  <a:pt x="11931185" y="17046508"/>
                  <a:pt x="11933481" y="17044212"/>
                </a:cubicBezTo>
                <a:cubicBezTo>
                  <a:pt x="11975949" y="17009788"/>
                  <a:pt x="12020712" y="17032738"/>
                  <a:pt x="12063180" y="17041918"/>
                </a:cubicBezTo>
                <a:cubicBezTo>
                  <a:pt x="12072362" y="17044212"/>
                  <a:pt x="12084988" y="17053392"/>
                  <a:pt x="12087284" y="17061426"/>
                </a:cubicBezTo>
                <a:cubicBezTo>
                  <a:pt x="12099909" y="17115358"/>
                  <a:pt x="12145820" y="17123392"/>
                  <a:pt x="12185993" y="17138308"/>
                </a:cubicBezTo>
                <a:cubicBezTo>
                  <a:pt x="12189436" y="17139456"/>
                  <a:pt x="12191732" y="17139456"/>
                  <a:pt x="12195175" y="17139456"/>
                </a:cubicBezTo>
                <a:cubicBezTo>
                  <a:pt x="12195175" y="17512396"/>
                  <a:pt x="12195175" y="17886484"/>
                  <a:pt x="12195175" y="18259424"/>
                </a:cubicBezTo>
                <a:cubicBezTo>
                  <a:pt x="8130882" y="18259424"/>
                  <a:pt x="4065441" y="18259424"/>
                  <a:pt x="1148" y="18259424"/>
                </a:cubicBezTo>
                <a:cubicBezTo>
                  <a:pt x="1148" y="18244506"/>
                  <a:pt x="0" y="18228442"/>
                  <a:pt x="0" y="18213524"/>
                </a:cubicBezTo>
                <a:cubicBezTo>
                  <a:pt x="0" y="17607640"/>
                  <a:pt x="0" y="17001756"/>
                  <a:pt x="0" y="16395870"/>
                </a:cubicBezTo>
                <a:cubicBezTo>
                  <a:pt x="0" y="16376363"/>
                  <a:pt x="0" y="16356856"/>
                  <a:pt x="0" y="16331610"/>
                </a:cubicBezTo>
                <a:cubicBezTo>
                  <a:pt x="45912" y="16348823"/>
                  <a:pt x="73458" y="16332758"/>
                  <a:pt x="106744" y="16312102"/>
                </a:cubicBezTo>
                <a:cubicBezTo>
                  <a:pt x="157246" y="16281120"/>
                  <a:pt x="206601" y="16246694"/>
                  <a:pt x="267433" y="16229482"/>
                </a:cubicBezTo>
                <a:cubicBezTo>
                  <a:pt x="304162" y="16219154"/>
                  <a:pt x="344335" y="16203090"/>
                  <a:pt x="370734" y="16168664"/>
                </a:cubicBezTo>
                <a:cubicBezTo>
                  <a:pt x="385655" y="16150304"/>
                  <a:pt x="405167" y="16139976"/>
                  <a:pt x="430418" y="16138829"/>
                </a:cubicBezTo>
                <a:cubicBezTo>
                  <a:pt x="444191" y="16138829"/>
                  <a:pt x="461408" y="16133092"/>
                  <a:pt x="471738" y="16123911"/>
                </a:cubicBezTo>
                <a:cubicBezTo>
                  <a:pt x="548640" y="16057356"/>
                  <a:pt x="615211" y="16068831"/>
                  <a:pt x="689817" y="16112436"/>
                </a:cubicBezTo>
                <a:cubicBezTo>
                  <a:pt x="728841" y="16135386"/>
                  <a:pt x="763275" y="16167516"/>
                  <a:pt x="800004" y="16195056"/>
                </a:cubicBezTo>
                <a:cubicBezTo>
                  <a:pt x="804595" y="16198500"/>
                  <a:pt x="811481" y="16201942"/>
                  <a:pt x="812629" y="16207680"/>
                </a:cubicBezTo>
                <a:cubicBezTo>
                  <a:pt x="825255" y="16251284"/>
                  <a:pt x="859688" y="16248990"/>
                  <a:pt x="894122" y="16248990"/>
                </a:cubicBezTo>
                <a:cubicBezTo>
                  <a:pt x="913634" y="16248990"/>
                  <a:pt x="933146" y="16250137"/>
                  <a:pt x="952659" y="16253580"/>
                </a:cubicBezTo>
                <a:cubicBezTo>
                  <a:pt x="979058" y="16257022"/>
                  <a:pt x="1000865" y="16268498"/>
                  <a:pt x="1021525" y="16288005"/>
                </a:cubicBezTo>
                <a:cubicBezTo>
                  <a:pt x="1103018" y="16363740"/>
                  <a:pt x="1115643" y="16332758"/>
                  <a:pt x="1159259" y="16260464"/>
                </a:cubicBezTo>
                <a:cubicBezTo>
                  <a:pt x="1213205" y="16173254"/>
                  <a:pt x="1267151" y="16087191"/>
                  <a:pt x="1321096" y="15999980"/>
                </a:cubicBezTo>
                <a:cubicBezTo>
                  <a:pt x="1322244" y="15998833"/>
                  <a:pt x="1323392" y="15997686"/>
                  <a:pt x="1324540" y="15996538"/>
                </a:cubicBezTo>
                <a:cubicBezTo>
                  <a:pt x="1344052" y="15936868"/>
                  <a:pt x="1392259" y="15936868"/>
                  <a:pt x="1441613" y="15938015"/>
                </a:cubicBezTo>
                <a:cubicBezTo>
                  <a:pt x="1458830" y="15939162"/>
                  <a:pt x="1472603" y="15941458"/>
                  <a:pt x="1478342" y="15958670"/>
                </a:cubicBezTo>
                <a:cubicBezTo>
                  <a:pt x="1484081" y="15979325"/>
                  <a:pt x="1497855" y="15989653"/>
                  <a:pt x="1517367" y="15991948"/>
                </a:cubicBezTo>
                <a:cubicBezTo>
                  <a:pt x="1540323" y="15995390"/>
                  <a:pt x="1546061" y="16011456"/>
                  <a:pt x="1546061" y="16032110"/>
                </a:cubicBezTo>
                <a:cubicBezTo>
                  <a:pt x="1547209" y="16059651"/>
                  <a:pt x="1543766" y="16084896"/>
                  <a:pt x="1532288" y="16111288"/>
                </a:cubicBezTo>
                <a:cubicBezTo>
                  <a:pt x="1516219" y="16146862"/>
                  <a:pt x="1508185" y="16183582"/>
                  <a:pt x="1495559" y="16220302"/>
                </a:cubicBezTo>
                <a:cubicBezTo>
                  <a:pt x="1481786" y="16260464"/>
                  <a:pt x="1466865" y="16300628"/>
                  <a:pt x="1453091" y="16340790"/>
                </a:cubicBezTo>
                <a:cubicBezTo>
                  <a:pt x="1448500" y="16355708"/>
                  <a:pt x="1447352" y="16371773"/>
                  <a:pt x="1446204" y="16382100"/>
                </a:cubicBezTo>
                <a:cubicBezTo>
                  <a:pt x="1482933" y="16388986"/>
                  <a:pt x="1513924" y="16394723"/>
                  <a:pt x="1544914" y="16400460"/>
                </a:cubicBezTo>
                <a:cubicBezTo>
                  <a:pt x="1583938" y="16407346"/>
                  <a:pt x="1620667" y="16406198"/>
                  <a:pt x="1648214" y="16370626"/>
                </a:cubicBezTo>
                <a:cubicBezTo>
                  <a:pt x="1663135" y="16352266"/>
                  <a:pt x="1684943" y="16348823"/>
                  <a:pt x="1706751" y="16351118"/>
                </a:cubicBezTo>
                <a:cubicBezTo>
                  <a:pt x="1751514" y="16358003"/>
                  <a:pt x="1785948" y="16341938"/>
                  <a:pt x="1814642" y="16306365"/>
                </a:cubicBezTo>
                <a:cubicBezTo>
                  <a:pt x="1853667" y="16258170"/>
                  <a:pt x="1894987" y="16211122"/>
                  <a:pt x="1936307" y="16164074"/>
                </a:cubicBezTo>
                <a:cubicBezTo>
                  <a:pt x="1947785" y="16150304"/>
                  <a:pt x="1961558" y="16138829"/>
                  <a:pt x="1974184" y="16123911"/>
                </a:cubicBezTo>
                <a:cubicBezTo>
                  <a:pt x="1991400" y="16103256"/>
                  <a:pt x="2004026" y="16080306"/>
                  <a:pt x="2015504" y="16055060"/>
                </a:cubicBezTo>
                <a:cubicBezTo>
                  <a:pt x="2039607" y="16004570"/>
                  <a:pt x="2072893" y="15958670"/>
                  <a:pt x="2106179" y="15913917"/>
                </a:cubicBezTo>
                <a:cubicBezTo>
                  <a:pt x="2133725" y="15877197"/>
                  <a:pt x="2167011" y="15846214"/>
                  <a:pt x="2198001" y="15811789"/>
                </a:cubicBezTo>
                <a:cubicBezTo>
                  <a:pt x="2204888" y="15804904"/>
                  <a:pt x="2210626" y="15796872"/>
                  <a:pt x="2218661" y="15793429"/>
                </a:cubicBezTo>
                <a:cubicBezTo>
                  <a:pt x="2262277" y="15773921"/>
                  <a:pt x="2288676" y="15736054"/>
                  <a:pt x="2323109" y="15706218"/>
                </a:cubicBezTo>
                <a:cubicBezTo>
                  <a:pt x="2365577" y="15668350"/>
                  <a:pt x="2404602" y="15623598"/>
                  <a:pt x="2452808" y="15598352"/>
                </a:cubicBezTo>
                <a:cubicBezTo>
                  <a:pt x="2521675" y="15562780"/>
                  <a:pt x="2572177" y="15504257"/>
                  <a:pt x="2637601" y="15465242"/>
                </a:cubicBezTo>
                <a:cubicBezTo>
                  <a:pt x="2660557" y="15452619"/>
                  <a:pt x="2689251" y="15437702"/>
                  <a:pt x="2714503" y="15439996"/>
                </a:cubicBezTo>
                <a:cubicBezTo>
                  <a:pt x="2765005" y="15444586"/>
                  <a:pt x="2810916" y="15429669"/>
                  <a:pt x="2857975" y="15420488"/>
                </a:cubicBezTo>
                <a:cubicBezTo>
                  <a:pt x="2888965" y="15414751"/>
                  <a:pt x="2909625" y="15415898"/>
                  <a:pt x="2919955" y="15448029"/>
                </a:cubicBezTo>
                <a:cubicBezTo>
                  <a:pt x="2921103" y="15450324"/>
                  <a:pt x="2924547" y="15451472"/>
                  <a:pt x="2926842" y="15453766"/>
                </a:cubicBezTo>
                <a:cubicBezTo>
                  <a:pt x="2927990" y="15453766"/>
                  <a:pt x="2930285" y="15453766"/>
                  <a:pt x="2936024" y="15454914"/>
                </a:cubicBezTo>
                <a:cubicBezTo>
                  <a:pt x="2939468" y="15448029"/>
                  <a:pt x="2945207" y="15438849"/>
                  <a:pt x="2950946" y="15431964"/>
                </a:cubicBezTo>
                <a:cubicBezTo>
                  <a:pt x="2958980" y="15422784"/>
                  <a:pt x="2971606" y="15406718"/>
                  <a:pt x="2976197" y="15409014"/>
                </a:cubicBezTo>
                <a:cubicBezTo>
                  <a:pt x="3014073" y="15425078"/>
                  <a:pt x="3062280" y="15388358"/>
                  <a:pt x="3092123" y="15434259"/>
                </a:cubicBezTo>
                <a:cubicBezTo>
                  <a:pt x="3094418" y="15437702"/>
                  <a:pt x="3103600" y="15438849"/>
                  <a:pt x="3108191" y="15437702"/>
                </a:cubicBezTo>
                <a:cubicBezTo>
                  <a:pt x="3139181" y="15430816"/>
                  <a:pt x="3172467" y="15426226"/>
                  <a:pt x="3201162" y="15413604"/>
                </a:cubicBezTo>
                <a:cubicBezTo>
                  <a:pt x="3258551" y="15387211"/>
                  <a:pt x="3314792" y="15397538"/>
                  <a:pt x="3361851" y="15431964"/>
                </a:cubicBezTo>
                <a:cubicBezTo>
                  <a:pt x="3431866" y="15483602"/>
                  <a:pt x="3444491" y="15472126"/>
                  <a:pt x="3513358" y="15456062"/>
                </a:cubicBezTo>
                <a:cubicBezTo>
                  <a:pt x="3530575" y="15391801"/>
                  <a:pt x="3567304" y="15339016"/>
                  <a:pt x="3608624" y="15287378"/>
                </a:cubicBezTo>
                <a:cubicBezTo>
                  <a:pt x="3629284" y="15263280"/>
                  <a:pt x="3644205" y="15234592"/>
                  <a:pt x="3661422" y="15208200"/>
                </a:cubicBezTo>
                <a:cubicBezTo>
                  <a:pt x="3677491" y="15181807"/>
                  <a:pt x="3699299" y="15170332"/>
                  <a:pt x="3731437" y="15179512"/>
                </a:cubicBezTo>
                <a:cubicBezTo>
                  <a:pt x="3741767" y="15182954"/>
                  <a:pt x="3761279" y="15178364"/>
                  <a:pt x="3768166" y="15170332"/>
                </a:cubicBezTo>
                <a:cubicBezTo>
                  <a:pt x="3799156" y="15135906"/>
                  <a:pt x="3838180" y="15125579"/>
                  <a:pt x="3881796" y="15133612"/>
                </a:cubicBezTo>
                <a:cubicBezTo>
                  <a:pt x="3900161" y="15138202"/>
                  <a:pt x="3915082" y="15135906"/>
                  <a:pt x="3925412" y="15118694"/>
                </a:cubicBezTo>
                <a:cubicBezTo>
                  <a:pt x="3951811" y="15075088"/>
                  <a:pt x="3977062" y="15030336"/>
                  <a:pt x="4004609" y="14982140"/>
                </a:cubicBezTo>
                <a:cubicBezTo>
                  <a:pt x="4019530" y="14985583"/>
                  <a:pt x="4035599" y="14987878"/>
                  <a:pt x="4044781" y="14989026"/>
                </a:cubicBezTo>
                <a:cubicBezTo>
                  <a:pt x="4064293" y="14966076"/>
                  <a:pt x="4079214" y="14943126"/>
                  <a:pt x="4098726" y="14927060"/>
                </a:cubicBezTo>
                <a:cubicBezTo>
                  <a:pt x="4129717" y="14901815"/>
                  <a:pt x="4150377" y="14875422"/>
                  <a:pt x="4142342" y="14831817"/>
                </a:cubicBezTo>
                <a:cubicBezTo>
                  <a:pt x="4159559" y="14828374"/>
                  <a:pt x="4174480" y="14826080"/>
                  <a:pt x="4190549" y="14823784"/>
                </a:cubicBezTo>
                <a:cubicBezTo>
                  <a:pt x="4193993" y="14789359"/>
                  <a:pt x="4198583" y="14754934"/>
                  <a:pt x="4229573" y="14731984"/>
                </a:cubicBezTo>
                <a:cubicBezTo>
                  <a:pt x="4229573" y="14709034"/>
                  <a:pt x="4226130" y="14686084"/>
                  <a:pt x="4231869" y="14665428"/>
                </a:cubicBezTo>
                <a:cubicBezTo>
                  <a:pt x="4234165" y="14653953"/>
                  <a:pt x="4253677" y="14647068"/>
                  <a:pt x="4268598" y="14634446"/>
                </a:cubicBezTo>
                <a:cubicBezTo>
                  <a:pt x="4267450" y="14610348"/>
                  <a:pt x="4280076" y="14587398"/>
                  <a:pt x="4304180" y="14569038"/>
                </a:cubicBezTo>
                <a:cubicBezTo>
                  <a:pt x="4307624" y="14566742"/>
                  <a:pt x="4311066" y="14563300"/>
                  <a:pt x="4313361" y="14559858"/>
                </a:cubicBezTo>
                <a:cubicBezTo>
                  <a:pt x="4325988" y="14542645"/>
                  <a:pt x="4348943" y="14525432"/>
                  <a:pt x="4348943" y="14508220"/>
                </a:cubicBezTo>
                <a:cubicBezTo>
                  <a:pt x="4347795" y="14476090"/>
                  <a:pt x="4344352" y="14441664"/>
                  <a:pt x="4317954" y="14415272"/>
                </a:cubicBezTo>
                <a:cubicBezTo>
                  <a:pt x="4298440" y="14395764"/>
                  <a:pt x="4275485" y="14378551"/>
                  <a:pt x="4288110" y="14345274"/>
                </a:cubicBezTo>
                <a:cubicBezTo>
                  <a:pt x="4288110" y="14342978"/>
                  <a:pt x="4285815" y="14339536"/>
                  <a:pt x="4284667" y="14336094"/>
                </a:cubicBezTo>
                <a:cubicBezTo>
                  <a:pt x="4269746" y="14291340"/>
                  <a:pt x="4269746" y="14291340"/>
                  <a:pt x="4320248" y="14284456"/>
                </a:cubicBezTo>
                <a:cubicBezTo>
                  <a:pt x="4345499" y="14279866"/>
                  <a:pt x="4369603" y="14274128"/>
                  <a:pt x="4397149" y="14268390"/>
                </a:cubicBezTo>
                <a:cubicBezTo>
                  <a:pt x="4410923" y="14258063"/>
                  <a:pt x="4426993" y="14246588"/>
                  <a:pt x="4451095" y="14229375"/>
                </a:cubicBezTo>
                <a:cubicBezTo>
                  <a:pt x="4449947" y="14209868"/>
                  <a:pt x="4449947" y="14181180"/>
                  <a:pt x="4447653" y="14153640"/>
                </a:cubicBezTo>
                <a:cubicBezTo>
                  <a:pt x="4446504" y="14137574"/>
                  <a:pt x="4451095" y="14126100"/>
                  <a:pt x="4467164" y="14122657"/>
                </a:cubicBezTo>
                <a:cubicBezTo>
                  <a:pt x="4501598" y="14114624"/>
                  <a:pt x="4507337" y="14090526"/>
                  <a:pt x="4509632" y="14060692"/>
                </a:cubicBezTo>
                <a:cubicBezTo>
                  <a:pt x="4513075" y="14014791"/>
                  <a:pt x="4547509" y="13970038"/>
                  <a:pt x="4592272" y="13960858"/>
                </a:cubicBezTo>
                <a:cubicBezTo>
                  <a:pt x="4662287" y="13945940"/>
                  <a:pt x="4707051" y="13901188"/>
                  <a:pt x="4741484" y="13843812"/>
                </a:cubicBezTo>
                <a:cubicBezTo>
                  <a:pt x="4757553" y="13817420"/>
                  <a:pt x="4775917" y="13794470"/>
                  <a:pt x="4802316" y="13777257"/>
                </a:cubicBezTo>
                <a:cubicBezTo>
                  <a:pt x="4826420" y="13758897"/>
                  <a:pt x="4848228" y="13738242"/>
                  <a:pt x="4871183" y="13718734"/>
                </a:cubicBezTo>
                <a:cubicBezTo>
                  <a:pt x="4873479" y="13717586"/>
                  <a:pt x="4875774" y="13714144"/>
                  <a:pt x="4879218" y="13714144"/>
                </a:cubicBezTo>
                <a:cubicBezTo>
                  <a:pt x="4942345" y="13701522"/>
                  <a:pt x="4971040" y="13647588"/>
                  <a:pt x="5008917" y="13603983"/>
                </a:cubicBezTo>
                <a:cubicBezTo>
                  <a:pt x="5026134" y="13584476"/>
                  <a:pt x="5044500" y="13567263"/>
                  <a:pt x="5070897" y="13560378"/>
                </a:cubicBezTo>
                <a:cubicBezTo>
                  <a:pt x="5076636" y="13559230"/>
                  <a:pt x="5083524" y="13556936"/>
                  <a:pt x="5085820" y="13552346"/>
                </a:cubicBezTo>
                <a:cubicBezTo>
                  <a:pt x="5104183" y="13530542"/>
                  <a:pt x="5120252" y="13507592"/>
                  <a:pt x="5137471" y="13484642"/>
                </a:cubicBezTo>
                <a:cubicBezTo>
                  <a:pt x="5146651" y="13470872"/>
                  <a:pt x="5158129" y="13468577"/>
                  <a:pt x="5173050" y="13473168"/>
                </a:cubicBezTo>
                <a:cubicBezTo>
                  <a:pt x="5199449" y="13482348"/>
                  <a:pt x="5218961" y="13477758"/>
                  <a:pt x="5224700" y="13447922"/>
                </a:cubicBezTo>
                <a:cubicBezTo>
                  <a:pt x="5224700" y="13445627"/>
                  <a:pt x="5225849" y="13444480"/>
                  <a:pt x="5226997" y="13443332"/>
                </a:cubicBezTo>
                <a:cubicBezTo>
                  <a:pt x="5275203" y="13420382"/>
                  <a:pt x="5297010" y="13357269"/>
                  <a:pt x="5364729" y="13360712"/>
                </a:cubicBezTo>
                <a:cubicBezTo>
                  <a:pt x="5403755" y="13361859"/>
                  <a:pt x="5445075" y="13348089"/>
                  <a:pt x="5485247" y="13341204"/>
                </a:cubicBezTo>
                <a:cubicBezTo>
                  <a:pt x="5487542" y="13340056"/>
                  <a:pt x="5490985" y="13340056"/>
                  <a:pt x="5494429" y="13340056"/>
                </a:cubicBezTo>
                <a:cubicBezTo>
                  <a:pt x="5562148" y="13361859"/>
                  <a:pt x="5632162" y="13332024"/>
                  <a:pt x="5701029" y="13349236"/>
                </a:cubicBezTo>
                <a:cubicBezTo>
                  <a:pt x="5734315" y="13358416"/>
                  <a:pt x="5768749" y="13366449"/>
                  <a:pt x="5800886" y="13380219"/>
                </a:cubicBezTo>
                <a:cubicBezTo>
                  <a:pt x="5822694" y="13390546"/>
                  <a:pt x="5838763" y="13395136"/>
                  <a:pt x="5858276" y="13380219"/>
                </a:cubicBezTo>
                <a:cubicBezTo>
                  <a:pt x="5878936" y="13363006"/>
                  <a:pt x="5899595" y="13345794"/>
                  <a:pt x="5895004" y="13315959"/>
                </a:cubicBezTo>
                <a:cubicBezTo>
                  <a:pt x="5884674" y="13249403"/>
                  <a:pt x="5874344" y="13182848"/>
                  <a:pt x="5865162" y="13117440"/>
                </a:cubicBezTo>
                <a:cubicBezTo>
                  <a:pt x="5859423" y="13084162"/>
                  <a:pt x="5858276" y="13050884"/>
                  <a:pt x="5852536" y="13017606"/>
                </a:cubicBezTo>
                <a:cubicBezTo>
                  <a:pt x="5846798" y="12978591"/>
                  <a:pt x="5836468" y="12940724"/>
                  <a:pt x="5829581" y="12901708"/>
                </a:cubicBezTo>
                <a:cubicBezTo>
                  <a:pt x="5823842" y="12867283"/>
                  <a:pt x="5814660" y="12832858"/>
                  <a:pt x="5814660" y="12798432"/>
                </a:cubicBezTo>
                <a:cubicBezTo>
                  <a:pt x="5814660" y="12761712"/>
                  <a:pt x="5804330" y="12729582"/>
                  <a:pt x="5792853" y="12696304"/>
                </a:cubicBezTo>
                <a:cubicBezTo>
                  <a:pt x="5771044" y="12638929"/>
                  <a:pt x="5766453" y="12578111"/>
                  <a:pt x="5767601" y="12516146"/>
                </a:cubicBezTo>
                <a:cubicBezTo>
                  <a:pt x="5767601" y="12480573"/>
                  <a:pt x="5761863" y="12447295"/>
                  <a:pt x="5751533" y="12414017"/>
                </a:cubicBezTo>
                <a:cubicBezTo>
                  <a:pt x="5736611" y="12369264"/>
                  <a:pt x="5729724" y="12322216"/>
                  <a:pt x="5721689" y="12275169"/>
                </a:cubicBezTo>
                <a:cubicBezTo>
                  <a:pt x="5714803" y="12239596"/>
                  <a:pt x="5707917" y="12210908"/>
                  <a:pt x="5670041" y="12191400"/>
                </a:cubicBezTo>
                <a:cubicBezTo>
                  <a:pt x="5629867" y="12170746"/>
                  <a:pt x="5597730" y="12137468"/>
                  <a:pt x="5562148" y="12107632"/>
                </a:cubicBezTo>
                <a:cubicBezTo>
                  <a:pt x="5539192" y="12088125"/>
                  <a:pt x="5535749" y="12061732"/>
                  <a:pt x="5538044" y="12033044"/>
                </a:cubicBezTo>
                <a:cubicBezTo>
                  <a:pt x="5538044" y="12027307"/>
                  <a:pt x="5535749" y="12021569"/>
                  <a:pt x="5534601" y="12013537"/>
                </a:cubicBezTo>
                <a:cubicBezTo>
                  <a:pt x="5515089" y="12011242"/>
                  <a:pt x="5497872" y="12010094"/>
                  <a:pt x="5474917" y="12007799"/>
                </a:cubicBezTo>
                <a:cubicBezTo>
                  <a:pt x="5465735" y="11966489"/>
                  <a:pt x="5450813" y="11925179"/>
                  <a:pt x="5449665" y="11883868"/>
                </a:cubicBezTo>
                <a:cubicBezTo>
                  <a:pt x="5449665" y="11827640"/>
                  <a:pt x="5422119" y="11778298"/>
                  <a:pt x="5415232" y="11724365"/>
                </a:cubicBezTo>
                <a:cubicBezTo>
                  <a:pt x="5409493" y="11677317"/>
                  <a:pt x="5394572" y="11631416"/>
                  <a:pt x="5392276" y="11584369"/>
                </a:cubicBezTo>
                <a:cubicBezTo>
                  <a:pt x="5386538" y="11426012"/>
                  <a:pt x="5384242" y="11267656"/>
                  <a:pt x="5383094" y="11108153"/>
                </a:cubicBezTo>
                <a:cubicBezTo>
                  <a:pt x="5381946" y="11059958"/>
                  <a:pt x="5388833" y="11011762"/>
                  <a:pt x="5391128" y="10962419"/>
                </a:cubicBezTo>
                <a:cubicBezTo>
                  <a:pt x="5393424" y="10919962"/>
                  <a:pt x="5384242" y="10877504"/>
                  <a:pt x="5378503" y="10836193"/>
                </a:cubicBezTo>
                <a:cubicBezTo>
                  <a:pt x="5363582" y="10739803"/>
                  <a:pt x="5334888" y="10645707"/>
                  <a:pt x="5344069" y="10547021"/>
                </a:cubicBezTo>
                <a:cubicBezTo>
                  <a:pt x="5349808" y="10477023"/>
                  <a:pt x="5346366" y="10405878"/>
                  <a:pt x="5345218" y="10335880"/>
                </a:cubicBezTo>
                <a:cubicBezTo>
                  <a:pt x="5344069" y="10304897"/>
                  <a:pt x="5341774" y="10275062"/>
                  <a:pt x="5336036" y="10245227"/>
                </a:cubicBezTo>
                <a:cubicBezTo>
                  <a:pt x="5330296" y="10209654"/>
                  <a:pt x="5336036" y="10178671"/>
                  <a:pt x="5360138" y="10151131"/>
                </a:cubicBezTo>
                <a:cubicBezTo>
                  <a:pt x="5404902" y="10100641"/>
                  <a:pt x="5394572" y="10043265"/>
                  <a:pt x="5333739" y="10014578"/>
                </a:cubicBezTo>
                <a:cubicBezTo>
                  <a:pt x="5313079" y="10004250"/>
                  <a:pt x="5288976" y="9982447"/>
                  <a:pt x="5259134" y="10004250"/>
                </a:cubicBezTo>
                <a:cubicBezTo>
                  <a:pt x="5240769" y="10016872"/>
                  <a:pt x="5223553" y="9998512"/>
                  <a:pt x="5213223" y="9983595"/>
                </a:cubicBezTo>
                <a:cubicBezTo>
                  <a:pt x="5197153" y="9959497"/>
                  <a:pt x="5175347" y="9952612"/>
                  <a:pt x="5147799" y="9952612"/>
                </a:cubicBezTo>
                <a:cubicBezTo>
                  <a:pt x="5103036" y="9953760"/>
                  <a:pt x="5058272" y="9949170"/>
                  <a:pt x="5012361" y="9946874"/>
                </a:cubicBezTo>
                <a:cubicBezTo>
                  <a:pt x="5007770" y="9956055"/>
                  <a:pt x="5004327" y="9962940"/>
                  <a:pt x="5003178" y="9965235"/>
                </a:cubicBezTo>
                <a:cubicBezTo>
                  <a:pt x="4992848" y="9958350"/>
                  <a:pt x="4983667" y="9946874"/>
                  <a:pt x="4973337" y="9946874"/>
                </a:cubicBezTo>
                <a:cubicBezTo>
                  <a:pt x="4949233" y="9945727"/>
                  <a:pt x="4934312" y="9934252"/>
                  <a:pt x="4921685" y="9915892"/>
                </a:cubicBezTo>
                <a:cubicBezTo>
                  <a:pt x="4894139" y="9875729"/>
                  <a:pt x="4871183" y="9835566"/>
                  <a:pt x="4876922" y="9785076"/>
                </a:cubicBezTo>
                <a:cubicBezTo>
                  <a:pt x="4880365" y="9751798"/>
                  <a:pt x="4871183" y="9721963"/>
                  <a:pt x="4859705" y="9690980"/>
                </a:cubicBezTo>
                <a:cubicBezTo>
                  <a:pt x="4845932" y="9657702"/>
                  <a:pt x="4834454" y="9623277"/>
                  <a:pt x="4824124" y="9587704"/>
                </a:cubicBezTo>
                <a:cubicBezTo>
                  <a:pt x="4814942" y="9550984"/>
                  <a:pt x="4837898" y="9524591"/>
                  <a:pt x="4857410" y="9497051"/>
                </a:cubicBezTo>
                <a:cubicBezTo>
                  <a:pt x="4864296" y="9487871"/>
                  <a:pt x="4876922" y="9482133"/>
                  <a:pt x="4886104" y="9475248"/>
                </a:cubicBezTo>
                <a:cubicBezTo>
                  <a:pt x="4873479" y="9427053"/>
                  <a:pt x="4894139" y="9394923"/>
                  <a:pt x="4932015" y="9369678"/>
                </a:cubicBezTo>
                <a:cubicBezTo>
                  <a:pt x="4942345" y="9362793"/>
                  <a:pt x="4956119" y="9351318"/>
                  <a:pt x="4957267" y="9340990"/>
                </a:cubicBezTo>
                <a:cubicBezTo>
                  <a:pt x="4961858" y="9299680"/>
                  <a:pt x="4991701" y="9277877"/>
                  <a:pt x="5016952" y="9251484"/>
                </a:cubicBezTo>
                <a:cubicBezTo>
                  <a:pt x="5021543" y="9248042"/>
                  <a:pt x="5027282" y="9244599"/>
                  <a:pt x="5030725" y="9240009"/>
                </a:cubicBezTo>
                <a:cubicBezTo>
                  <a:pt x="5064299" y="9191814"/>
                  <a:pt x="5110137" y="9181056"/>
                  <a:pt x="5159044" y="9180626"/>
                </a:cubicBezTo>
                <a:close/>
                <a:moveTo>
                  <a:pt x="12028749" y="5372807"/>
                </a:moveTo>
                <a:cubicBezTo>
                  <a:pt x="12037932" y="5370512"/>
                  <a:pt x="12052852" y="5381987"/>
                  <a:pt x="12062034" y="5388871"/>
                </a:cubicBezTo>
                <a:cubicBezTo>
                  <a:pt x="12068921" y="5394608"/>
                  <a:pt x="12071216" y="5404935"/>
                  <a:pt x="12078103" y="5417558"/>
                </a:cubicBezTo>
                <a:cubicBezTo>
                  <a:pt x="12101058" y="5410673"/>
                  <a:pt x="12124014" y="5403788"/>
                  <a:pt x="12146969" y="5398051"/>
                </a:cubicBezTo>
                <a:cubicBezTo>
                  <a:pt x="12161890" y="5393461"/>
                  <a:pt x="12179106" y="5391166"/>
                  <a:pt x="12195175" y="5388871"/>
                </a:cubicBezTo>
                <a:cubicBezTo>
                  <a:pt x="12195175" y="6312555"/>
                  <a:pt x="12195175" y="7237386"/>
                  <a:pt x="12195175" y="8161070"/>
                </a:cubicBezTo>
                <a:cubicBezTo>
                  <a:pt x="12172220" y="8159923"/>
                  <a:pt x="12150412" y="8156481"/>
                  <a:pt x="12127457" y="8159923"/>
                </a:cubicBezTo>
                <a:cubicBezTo>
                  <a:pt x="12087285" y="8164513"/>
                  <a:pt x="12084990" y="8164513"/>
                  <a:pt x="12066626" y="8116321"/>
                </a:cubicBezTo>
                <a:cubicBezTo>
                  <a:pt x="12033340" y="8116321"/>
                  <a:pt x="11997760" y="8115172"/>
                  <a:pt x="11961031" y="8117467"/>
                </a:cubicBezTo>
                <a:cubicBezTo>
                  <a:pt x="11938076" y="8118615"/>
                  <a:pt x="11913972" y="8130090"/>
                  <a:pt x="11891018" y="8111731"/>
                </a:cubicBezTo>
                <a:cubicBezTo>
                  <a:pt x="11888722" y="8109435"/>
                  <a:pt x="11881836" y="8108289"/>
                  <a:pt x="11878392" y="8109435"/>
                </a:cubicBezTo>
                <a:cubicBezTo>
                  <a:pt x="11824447" y="8128942"/>
                  <a:pt x="11771650" y="8103699"/>
                  <a:pt x="11718853" y="8107140"/>
                </a:cubicBezTo>
                <a:cubicBezTo>
                  <a:pt x="11701636" y="8107140"/>
                  <a:pt x="11684420" y="8096814"/>
                  <a:pt x="11667204" y="8092225"/>
                </a:cubicBezTo>
                <a:cubicBezTo>
                  <a:pt x="11644248" y="8086487"/>
                  <a:pt x="11620145" y="8081898"/>
                  <a:pt x="11597190" y="8078455"/>
                </a:cubicBezTo>
                <a:cubicBezTo>
                  <a:pt x="11584564" y="8077307"/>
                  <a:pt x="11571939" y="8080749"/>
                  <a:pt x="11560462" y="8078455"/>
                </a:cubicBezTo>
                <a:cubicBezTo>
                  <a:pt x="11529472" y="8069275"/>
                  <a:pt x="11504221" y="8076161"/>
                  <a:pt x="11473232" y="8086487"/>
                </a:cubicBezTo>
                <a:cubicBezTo>
                  <a:pt x="11431912" y="8101403"/>
                  <a:pt x="11383706" y="8096814"/>
                  <a:pt x="11335500" y="8101403"/>
                </a:cubicBezTo>
                <a:cubicBezTo>
                  <a:pt x="11332056" y="8083044"/>
                  <a:pt x="11329760" y="8070423"/>
                  <a:pt x="11328613" y="8061244"/>
                </a:cubicBezTo>
                <a:cubicBezTo>
                  <a:pt x="11299919" y="8052064"/>
                  <a:pt x="11276964" y="8039443"/>
                  <a:pt x="11251712" y="8038295"/>
                </a:cubicBezTo>
                <a:cubicBezTo>
                  <a:pt x="11218428" y="8034852"/>
                  <a:pt x="11185142" y="8017641"/>
                  <a:pt x="11149562" y="8038295"/>
                </a:cubicBezTo>
                <a:cubicBezTo>
                  <a:pt x="11131198" y="8048621"/>
                  <a:pt x="11104799" y="8044032"/>
                  <a:pt x="11079548" y="8046327"/>
                </a:cubicBezTo>
                <a:cubicBezTo>
                  <a:pt x="11073810" y="8057802"/>
                  <a:pt x="11068070" y="8071571"/>
                  <a:pt x="11061184" y="8086487"/>
                </a:cubicBezTo>
                <a:cubicBezTo>
                  <a:pt x="11039376" y="8079603"/>
                  <a:pt x="11024456" y="8068128"/>
                  <a:pt x="11019864" y="8047475"/>
                </a:cubicBezTo>
                <a:cubicBezTo>
                  <a:pt x="11011830" y="8017641"/>
                  <a:pt x="10991170" y="8008461"/>
                  <a:pt x="10964772" y="8007315"/>
                </a:cubicBezTo>
                <a:cubicBezTo>
                  <a:pt x="10949850" y="8006167"/>
                  <a:pt x="10933782" y="8005020"/>
                  <a:pt x="10918861" y="8007315"/>
                </a:cubicBezTo>
                <a:cubicBezTo>
                  <a:pt x="10841961" y="8021084"/>
                  <a:pt x="10763913" y="8019936"/>
                  <a:pt x="10687012" y="8007315"/>
                </a:cubicBezTo>
                <a:cubicBezTo>
                  <a:pt x="10670944" y="8005020"/>
                  <a:pt x="10653728" y="8007315"/>
                  <a:pt x="10636511" y="8007315"/>
                </a:cubicBezTo>
                <a:cubicBezTo>
                  <a:pt x="10607817" y="8006167"/>
                  <a:pt x="10579123" y="8008461"/>
                  <a:pt x="10551576" y="7993545"/>
                </a:cubicBezTo>
                <a:cubicBezTo>
                  <a:pt x="10537804" y="7985513"/>
                  <a:pt x="10519439" y="7987808"/>
                  <a:pt x="10502222" y="7985513"/>
                </a:cubicBezTo>
                <a:cubicBezTo>
                  <a:pt x="10495336" y="7971744"/>
                  <a:pt x="10490745" y="7957975"/>
                  <a:pt x="10482710" y="7945353"/>
                </a:cubicBezTo>
                <a:cubicBezTo>
                  <a:pt x="10470086" y="7924699"/>
                  <a:pt x="10452869" y="7913225"/>
                  <a:pt x="10426470" y="7914372"/>
                </a:cubicBezTo>
                <a:cubicBezTo>
                  <a:pt x="10374821" y="7916667"/>
                  <a:pt x="10323172" y="7915520"/>
                  <a:pt x="10265783" y="7915520"/>
                </a:cubicBezTo>
                <a:cubicBezTo>
                  <a:pt x="10271522" y="7933878"/>
                  <a:pt x="10274965" y="7948795"/>
                  <a:pt x="10280704" y="7968301"/>
                </a:cubicBezTo>
                <a:cubicBezTo>
                  <a:pt x="10265783" y="7969449"/>
                  <a:pt x="10252010" y="7971744"/>
                  <a:pt x="10238237" y="7972892"/>
                </a:cubicBezTo>
                <a:cubicBezTo>
                  <a:pt x="10224464" y="7974039"/>
                  <a:pt x="10210690" y="7974039"/>
                  <a:pt x="10198065" y="7972892"/>
                </a:cubicBezTo>
                <a:cubicBezTo>
                  <a:pt x="10186588" y="7972892"/>
                  <a:pt x="10171666" y="7974039"/>
                  <a:pt x="10162484" y="7968301"/>
                </a:cubicBezTo>
                <a:cubicBezTo>
                  <a:pt x="10139529" y="7952237"/>
                  <a:pt x="10114278" y="7951090"/>
                  <a:pt x="10087880" y="7952237"/>
                </a:cubicBezTo>
                <a:cubicBezTo>
                  <a:pt x="10031639" y="7954532"/>
                  <a:pt x="9975399" y="7959122"/>
                  <a:pt x="9919158" y="7959122"/>
                </a:cubicBezTo>
                <a:cubicBezTo>
                  <a:pt x="9892760" y="7959122"/>
                  <a:pt x="9865214" y="7953385"/>
                  <a:pt x="9837667" y="7947648"/>
                </a:cubicBezTo>
                <a:cubicBezTo>
                  <a:pt x="9804382" y="7941911"/>
                  <a:pt x="9773392" y="7943058"/>
                  <a:pt x="9740107" y="7954532"/>
                </a:cubicBezTo>
                <a:cubicBezTo>
                  <a:pt x="9703379" y="7967154"/>
                  <a:pt x="9664355" y="7966007"/>
                  <a:pt x="9625331" y="7944205"/>
                </a:cubicBezTo>
                <a:cubicBezTo>
                  <a:pt x="9586307" y="7923552"/>
                  <a:pt x="9542692" y="7905193"/>
                  <a:pt x="9494486" y="7920109"/>
                </a:cubicBezTo>
                <a:cubicBezTo>
                  <a:pt x="9488747" y="7922404"/>
                  <a:pt x="9481860" y="7923552"/>
                  <a:pt x="9476121" y="7922404"/>
                </a:cubicBezTo>
                <a:cubicBezTo>
                  <a:pt x="9404960" y="7920109"/>
                  <a:pt x="9332651" y="7918962"/>
                  <a:pt x="9261490" y="7914372"/>
                </a:cubicBezTo>
                <a:cubicBezTo>
                  <a:pt x="9171964" y="7909782"/>
                  <a:pt x="9082438" y="7900602"/>
                  <a:pt x="8991765" y="7898308"/>
                </a:cubicBezTo>
                <a:cubicBezTo>
                  <a:pt x="8943559" y="7897161"/>
                  <a:pt x="8894205" y="7889129"/>
                  <a:pt x="8844851" y="7894866"/>
                </a:cubicBezTo>
                <a:cubicBezTo>
                  <a:pt x="8765655" y="7904045"/>
                  <a:pt x="8686460" y="7896013"/>
                  <a:pt x="8609559" y="7875360"/>
                </a:cubicBezTo>
                <a:cubicBezTo>
                  <a:pt x="8588900" y="7870770"/>
                  <a:pt x="8567092" y="7869622"/>
                  <a:pt x="8546432" y="7869622"/>
                </a:cubicBezTo>
                <a:cubicBezTo>
                  <a:pt x="8493635" y="7868474"/>
                  <a:pt x="8441986" y="7870770"/>
                  <a:pt x="8390336" y="7868474"/>
                </a:cubicBezTo>
                <a:cubicBezTo>
                  <a:pt x="8301959" y="7866179"/>
                  <a:pt x="8212433" y="7862738"/>
                  <a:pt x="8124055" y="7859296"/>
                </a:cubicBezTo>
                <a:cubicBezTo>
                  <a:pt x="8116021" y="7859296"/>
                  <a:pt x="8105691" y="7858147"/>
                  <a:pt x="8097657" y="7854706"/>
                </a:cubicBezTo>
                <a:cubicBezTo>
                  <a:pt x="8036825" y="7824873"/>
                  <a:pt x="7972550" y="7832905"/>
                  <a:pt x="7909423" y="7832905"/>
                </a:cubicBezTo>
                <a:cubicBezTo>
                  <a:pt x="7877286" y="7832905"/>
                  <a:pt x="7845148" y="7826019"/>
                  <a:pt x="7816454" y="7850115"/>
                </a:cubicBezTo>
                <a:cubicBezTo>
                  <a:pt x="7811863" y="7854706"/>
                  <a:pt x="7795795" y="7851264"/>
                  <a:pt x="7788908" y="7846674"/>
                </a:cubicBezTo>
                <a:cubicBezTo>
                  <a:pt x="7753327" y="7824873"/>
                  <a:pt x="7717747" y="7814546"/>
                  <a:pt x="7676427" y="7812250"/>
                </a:cubicBezTo>
                <a:cubicBezTo>
                  <a:pt x="7647733" y="7812250"/>
                  <a:pt x="7620187" y="7798482"/>
                  <a:pt x="7592640" y="7791596"/>
                </a:cubicBezTo>
                <a:cubicBezTo>
                  <a:pt x="7582310" y="7789302"/>
                  <a:pt x="7571981" y="7788155"/>
                  <a:pt x="7561651" y="7788155"/>
                </a:cubicBezTo>
                <a:cubicBezTo>
                  <a:pt x="7512297" y="7790450"/>
                  <a:pt x="7464091" y="7798482"/>
                  <a:pt x="7415885" y="7793891"/>
                </a:cubicBezTo>
                <a:cubicBezTo>
                  <a:pt x="7372270" y="7790450"/>
                  <a:pt x="7330950" y="7774386"/>
                  <a:pt x="7283892" y="7762911"/>
                </a:cubicBezTo>
                <a:cubicBezTo>
                  <a:pt x="7255198" y="7778975"/>
                  <a:pt x="7220765" y="7784712"/>
                  <a:pt x="7181741" y="7778975"/>
                </a:cubicBezTo>
                <a:cubicBezTo>
                  <a:pt x="7154194" y="7774386"/>
                  <a:pt x="7125500" y="7781270"/>
                  <a:pt x="7097954" y="7788155"/>
                </a:cubicBezTo>
                <a:cubicBezTo>
                  <a:pt x="7052043" y="7797334"/>
                  <a:pt x="7003837" y="7795039"/>
                  <a:pt x="6956779" y="7792744"/>
                </a:cubicBezTo>
                <a:cubicBezTo>
                  <a:pt x="6944154" y="7791596"/>
                  <a:pt x="6929233" y="7773238"/>
                  <a:pt x="6921198" y="7759468"/>
                </a:cubicBezTo>
                <a:cubicBezTo>
                  <a:pt x="6901686" y="7726193"/>
                  <a:pt x="6872992" y="7710129"/>
                  <a:pt x="6836264" y="7706687"/>
                </a:cubicBezTo>
                <a:cubicBezTo>
                  <a:pt x="6802979" y="7704392"/>
                  <a:pt x="6769693" y="7698655"/>
                  <a:pt x="6736408" y="7695212"/>
                </a:cubicBezTo>
                <a:cubicBezTo>
                  <a:pt x="6728374" y="7694064"/>
                  <a:pt x="6720339" y="7695212"/>
                  <a:pt x="6713453" y="7691770"/>
                </a:cubicBezTo>
                <a:cubicBezTo>
                  <a:pt x="6658360" y="7665379"/>
                  <a:pt x="6598676" y="7671116"/>
                  <a:pt x="6540141" y="7666527"/>
                </a:cubicBezTo>
                <a:cubicBezTo>
                  <a:pt x="6522924" y="7665379"/>
                  <a:pt x="6506855" y="7663084"/>
                  <a:pt x="6490787" y="7658495"/>
                </a:cubicBezTo>
                <a:cubicBezTo>
                  <a:pt x="6456354" y="7650463"/>
                  <a:pt x="6456354" y="7649315"/>
                  <a:pt x="6458649" y="7612597"/>
                </a:cubicBezTo>
                <a:cubicBezTo>
                  <a:pt x="6460945" y="7589649"/>
                  <a:pt x="6451763" y="7578174"/>
                  <a:pt x="6427660" y="7577026"/>
                </a:cubicBezTo>
                <a:cubicBezTo>
                  <a:pt x="6393227" y="7573585"/>
                  <a:pt x="6358794" y="7572437"/>
                  <a:pt x="6324361" y="7574732"/>
                </a:cubicBezTo>
                <a:cubicBezTo>
                  <a:pt x="6285337" y="7578174"/>
                  <a:pt x="6255495" y="7562110"/>
                  <a:pt x="6226801" y="7542603"/>
                </a:cubicBezTo>
                <a:cubicBezTo>
                  <a:pt x="6224505" y="7540309"/>
                  <a:pt x="6222210" y="7538014"/>
                  <a:pt x="6219914" y="7535719"/>
                </a:cubicBezTo>
                <a:cubicBezTo>
                  <a:pt x="6138423" y="7481790"/>
                  <a:pt x="6137275" y="7403765"/>
                  <a:pt x="6148753" y="7317707"/>
                </a:cubicBezTo>
                <a:cubicBezTo>
                  <a:pt x="6156787" y="7261482"/>
                  <a:pt x="6152196" y="7204111"/>
                  <a:pt x="6153344" y="7147886"/>
                </a:cubicBezTo>
                <a:cubicBezTo>
                  <a:pt x="6153344" y="7142150"/>
                  <a:pt x="6152196" y="7136413"/>
                  <a:pt x="6152196" y="7130675"/>
                </a:cubicBezTo>
                <a:cubicBezTo>
                  <a:pt x="6213028" y="7120349"/>
                  <a:pt x="6211880" y="7119200"/>
                  <a:pt x="6218767" y="7053797"/>
                </a:cubicBezTo>
                <a:cubicBezTo>
                  <a:pt x="6219914" y="7037733"/>
                  <a:pt x="6230244" y="7018227"/>
                  <a:pt x="6241722" y="7006752"/>
                </a:cubicBezTo>
                <a:cubicBezTo>
                  <a:pt x="6299110" y="6949381"/>
                  <a:pt x="6358794" y="6894304"/>
                  <a:pt x="6417330" y="6839227"/>
                </a:cubicBezTo>
                <a:cubicBezTo>
                  <a:pt x="6423069" y="6834638"/>
                  <a:pt x="6429955" y="6827753"/>
                  <a:pt x="6436842" y="6826606"/>
                </a:cubicBezTo>
                <a:cubicBezTo>
                  <a:pt x="6477013" y="6825458"/>
                  <a:pt x="6501117" y="6796772"/>
                  <a:pt x="6532106" y="6777266"/>
                </a:cubicBezTo>
                <a:cubicBezTo>
                  <a:pt x="6547027" y="6766939"/>
                  <a:pt x="6567687" y="6762349"/>
                  <a:pt x="6587199" y="6758907"/>
                </a:cubicBezTo>
                <a:cubicBezTo>
                  <a:pt x="6604415" y="6756612"/>
                  <a:pt x="6623927" y="6756612"/>
                  <a:pt x="6642292" y="6758907"/>
                </a:cubicBezTo>
                <a:cubicBezTo>
                  <a:pt x="6714601" y="6765791"/>
                  <a:pt x="6770841" y="6733663"/>
                  <a:pt x="6820195" y="6684324"/>
                </a:cubicBezTo>
                <a:cubicBezTo>
                  <a:pt x="6843150" y="6662523"/>
                  <a:pt x="6868401" y="6641868"/>
                  <a:pt x="6891356" y="6620068"/>
                </a:cubicBezTo>
                <a:cubicBezTo>
                  <a:pt x="6908573" y="6605150"/>
                  <a:pt x="6932676" y="6589086"/>
                  <a:pt x="6936119" y="6569581"/>
                </a:cubicBezTo>
                <a:cubicBezTo>
                  <a:pt x="6943006" y="6532862"/>
                  <a:pt x="6964813" y="6522536"/>
                  <a:pt x="6995803" y="6511061"/>
                </a:cubicBezTo>
                <a:cubicBezTo>
                  <a:pt x="7018758" y="6501882"/>
                  <a:pt x="7041713" y="6483522"/>
                  <a:pt x="7056634" y="6464017"/>
                </a:cubicBezTo>
                <a:cubicBezTo>
                  <a:pt x="7068112" y="6447953"/>
                  <a:pt x="7068112" y="6422708"/>
                  <a:pt x="7076146" y="6396318"/>
                </a:cubicBezTo>
                <a:cubicBezTo>
                  <a:pt x="7080737" y="6395171"/>
                  <a:pt x="7093363" y="6389434"/>
                  <a:pt x="7103693" y="6391728"/>
                </a:cubicBezTo>
                <a:cubicBezTo>
                  <a:pt x="7131239" y="6398612"/>
                  <a:pt x="7154194" y="6398612"/>
                  <a:pt x="7178297" y="6381401"/>
                </a:cubicBezTo>
                <a:cubicBezTo>
                  <a:pt x="7182889" y="6377959"/>
                  <a:pt x="7197809" y="6379107"/>
                  <a:pt x="7203548" y="6383696"/>
                </a:cubicBezTo>
                <a:cubicBezTo>
                  <a:pt x="7223060" y="6400907"/>
                  <a:pt x="7240277" y="6394023"/>
                  <a:pt x="7262084" y="6388286"/>
                </a:cubicBezTo>
                <a:cubicBezTo>
                  <a:pt x="7286187" y="6382548"/>
                  <a:pt x="7312586" y="6389434"/>
                  <a:pt x="7340132" y="6391728"/>
                </a:cubicBezTo>
                <a:cubicBezTo>
                  <a:pt x="7345871" y="6377959"/>
                  <a:pt x="7350462" y="6366484"/>
                  <a:pt x="7355053" y="6357305"/>
                </a:cubicBezTo>
                <a:cubicBezTo>
                  <a:pt x="7359644" y="6353863"/>
                  <a:pt x="7360792" y="6352715"/>
                  <a:pt x="7361940" y="6352715"/>
                </a:cubicBezTo>
                <a:cubicBezTo>
                  <a:pt x="7397520" y="6367632"/>
                  <a:pt x="7438840" y="6346978"/>
                  <a:pt x="7470977" y="6374516"/>
                </a:cubicBezTo>
                <a:cubicBezTo>
                  <a:pt x="7476716" y="6379107"/>
                  <a:pt x="7482455" y="6384843"/>
                  <a:pt x="7488194" y="6389434"/>
                </a:cubicBezTo>
                <a:cubicBezTo>
                  <a:pt x="7514592" y="6405498"/>
                  <a:pt x="7545582" y="6389434"/>
                  <a:pt x="7549025" y="6358452"/>
                </a:cubicBezTo>
                <a:cubicBezTo>
                  <a:pt x="7551321" y="6338946"/>
                  <a:pt x="7549025" y="6318292"/>
                  <a:pt x="7552469" y="6299933"/>
                </a:cubicBezTo>
                <a:cubicBezTo>
                  <a:pt x="7555912" y="6282722"/>
                  <a:pt x="7566242" y="6266658"/>
                  <a:pt x="7573128" y="6250594"/>
                </a:cubicBezTo>
                <a:cubicBezTo>
                  <a:pt x="7601822" y="6267805"/>
                  <a:pt x="7639699" y="6309113"/>
                  <a:pt x="7653472" y="6337799"/>
                </a:cubicBezTo>
                <a:cubicBezTo>
                  <a:pt x="7668393" y="6369927"/>
                  <a:pt x="7685609" y="6375664"/>
                  <a:pt x="7712008" y="6351568"/>
                </a:cubicBezTo>
                <a:cubicBezTo>
                  <a:pt x="7742997" y="6324029"/>
                  <a:pt x="7778578" y="6314850"/>
                  <a:pt x="7817602" y="6322882"/>
                </a:cubicBezTo>
                <a:cubicBezTo>
                  <a:pt x="7834819" y="6326324"/>
                  <a:pt x="7844001" y="6321735"/>
                  <a:pt x="7850887" y="6306818"/>
                </a:cubicBezTo>
                <a:cubicBezTo>
                  <a:pt x="7862365" y="6279280"/>
                  <a:pt x="7873843" y="6251741"/>
                  <a:pt x="7886468" y="6224203"/>
                </a:cubicBezTo>
                <a:cubicBezTo>
                  <a:pt x="7888764" y="6218465"/>
                  <a:pt x="7895650" y="6213876"/>
                  <a:pt x="7901389" y="6206992"/>
                </a:cubicBezTo>
                <a:cubicBezTo>
                  <a:pt x="7926640" y="6223056"/>
                  <a:pt x="7949595" y="6240267"/>
                  <a:pt x="7981732" y="6234529"/>
                </a:cubicBezTo>
                <a:cubicBezTo>
                  <a:pt x="7987471" y="6233383"/>
                  <a:pt x="7997801" y="6259773"/>
                  <a:pt x="8008131" y="6276985"/>
                </a:cubicBezTo>
                <a:cubicBezTo>
                  <a:pt x="8012722" y="6272395"/>
                  <a:pt x="8021904" y="6266658"/>
                  <a:pt x="8024200" y="6258626"/>
                </a:cubicBezTo>
                <a:cubicBezTo>
                  <a:pt x="8028791" y="6249447"/>
                  <a:pt x="8025347" y="6235677"/>
                  <a:pt x="8029939" y="6227645"/>
                </a:cubicBezTo>
                <a:cubicBezTo>
                  <a:pt x="8035677" y="6218465"/>
                  <a:pt x="8046007" y="6209286"/>
                  <a:pt x="8056337" y="6205844"/>
                </a:cubicBezTo>
                <a:cubicBezTo>
                  <a:pt x="8063224" y="6204697"/>
                  <a:pt x="8073554" y="6215024"/>
                  <a:pt x="8081588" y="6220761"/>
                </a:cubicBezTo>
                <a:cubicBezTo>
                  <a:pt x="8089622" y="6227645"/>
                  <a:pt x="8097657" y="6235677"/>
                  <a:pt x="8106839" y="6242562"/>
                </a:cubicBezTo>
                <a:cubicBezTo>
                  <a:pt x="8113725" y="6232235"/>
                  <a:pt x="8122907" y="6223056"/>
                  <a:pt x="8127498" y="6211581"/>
                </a:cubicBezTo>
                <a:cubicBezTo>
                  <a:pt x="8133237" y="6193222"/>
                  <a:pt x="8135533" y="6172569"/>
                  <a:pt x="8140124" y="6149619"/>
                </a:cubicBezTo>
                <a:cubicBezTo>
                  <a:pt x="8171114" y="6151914"/>
                  <a:pt x="8179148" y="6120934"/>
                  <a:pt x="8200955" y="6100280"/>
                </a:cubicBezTo>
                <a:cubicBezTo>
                  <a:pt x="8212433" y="6114050"/>
                  <a:pt x="8222763" y="6126671"/>
                  <a:pt x="8233093" y="6138146"/>
                </a:cubicBezTo>
                <a:cubicBezTo>
                  <a:pt x="8273264" y="6124376"/>
                  <a:pt x="8273264" y="6122082"/>
                  <a:pt x="8269821" y="6088806"/>
                </a:cubicBezTo>
                <a:cubicBezTo>
                  <a:pt x="8267526" y="6056678"/>
                  <a:pt x="8269821" y="6025697"/>
                  <a:pt x="8269821" y="5993568"/>
                </a:cubicBezTo>
                <a:cubicBezTo>
                  <a:pt x="8297368" y="5975210"/>
                  <a:pt x="8303106" y="6001601"/>
                  <a:pt x="8311141" y="6016518"/>
                </a:cubicBezTo>
                <a:cubicBezTo>
                  <a:pt x="8319175" y="6033729"/>
                  <a:pt x="8322618" y="6053235"/>
                  <a:pt x="8329505" y="6073889"/>
                </a:cubicBezTo>
                <a:cubicBezTo>
                  <a:pt x="8344426" y="6071594"/>
                  <a:pt x="8357051" y="6069299"/>
                  <a:pt x="8371972" y="6065857"/>
                </a:cubicBezTo>
                <a:cubicBezTo>
                  <a:pt x="8373120" y="6072742"/>
                  <a:pt x="8374268" y="6081921"/>
                  <a:pt x="8377711" y="6087658"/>
                </a:cubicBezTo>
                <a:cubicBezTo>
                  <a:pt x="8397223" y="6117491"/>
                  <a:pt x="8405257" y="6150767"/>
                  <a:pt x="8404110" y="6187485"/>
                </a:cubicBezTo>
                <a:cubicBezTo>
                  <a:pt x="8404110" y="6198960"/>
                  <a:pt x="8413292" y="6218465"/>
                  <a:pt x="8422474" y="6220761"/>
                </a:cubicBezTo>
                <a:cubicBezTo>
                  <a:pt x="8438542" y="6224203"/>
                  <a:pt x="8458054" y="6219613"/>
                  <a:pt x="8475271" y="6216171"/>
                </a:cubicBezTo>
                <a:cubicBezTo>
                  <a:pt x="8478714" y="6216171"/>
                  <a:pt x="8482158" y="6210433"/>
                  <a:pt x="8483305" y="6205844"/>
                </a:cubicBezTo>
                <a:cubicBezTo>
                  <a:pt x="8490192" y="6178306"/>
                  <a:pt x="8498226" y="6150767"/>
                  <a:pt x="8503965" y="6122082"/>
                </a:cubicBezTo>
                <a:cubicBezTo>
                  <a:pt x="8511999" y="6077331"/>
                  <a:pt x="8541841" y="6062415"/>
                  <a:pt x="8578570" y="6087658"/>
                </a:cubicBezTo>
                <a:cubicBezTo>
                  <a:pt x="8599230" y="6102575"/>
                  <a:pt x="8613002" y="6103722"/>
                  <a:pt x="8631367" y="6087658"/>
                </a:cubicBezTo>
                <a:cubicBezTo>
                  <a:pt x="8637106" y="6083069"/>
                  <a:pt x="8648583" y="6085363"/>
                  <a:pt x="8656618" y="6085363"/>
                </a:cubicBezTo>
                <a:cubicBezTo>
                  <a:pt x="8674982" y="6085363"/>
                  <a:pt x="8693346" y="6086511"/>
                  <a:pt x="8719745" y="6087658"/>
                </a:cubicBezTo>
                <a:cubicBezTo>
                  <a:pt x="8723188" y="6093395"/>
                  <a:pt x="8731222" y="6106018"/>
                  <a:pt x="8741552" y="6123229"/>
                </a:cubicBezTo>
                <a:cubicBezTo>
                  <a:pt x="8764508" y="6102575"/>
                  <a:pt x="8779428" y="6078479"/>
                  <a:pt x="8786315" y="6054383"/>
                </a:cubicBezTo>
                <a:cubicBezTo>
                  <a:pt x="8792054" y="6033729"/>
                  <a:pt x="8796645" y="6019960"/>
                  <a:pt x="8819600" y="6017665"/>
                </a:cubicBezTo>
                <a:cubicBezTo>
                  <a:pt x="8841408" y="6015370"/>
                  <a:pt x="8854033" y="6027992"/>
                  <a:pt x="8864363" y="6044056"/>
                </a:cubicBezTo>
                <a:cubicBezTo>
                  <a:pt x="8870102" y="6054383"/>
                  <a:pt x="8873545" y="6067005"/>
                  <a:pt x="8878136" y="6080774"/>
                </a:cubicBezTo>
                <a:cubicBezTo>
                  <a:pt x="8890762" y="6081921"/>
                  <a:pt x="8904535" y="6086511"/>
                  <a:pt x="8917160" y="6085363"/>
                </a:cubicBezTo>
                <a:cubicBezTo>
                  <a:pt x="8945854" y="6084216"/>
                  <a:pt x="8974548" y="6073889"/>
                  <a:pt x="8997504" y="6101427"/>
                </a:cubicBezTo>
                <a:cubicBezTo>
                  <a:pt x="8998652" y="6103722"/>
                  <a:pt x="9018164" y="6097985"/>
                  <a:pt x="9022754" y="6091101"/>
                </a:cubicBezTo>
                <a:cubicBezTo>
                  <a:pt x="9029641" y="6078479"/>
                  <a:pt x="9031936" y="6062415"/>
                  <a:pt x="9036528" y="6047498"/>
                </a:cubicBezTo>
                <a:cubicBezTo>
                  <a:pt x="9044562" y="6013075"/>
                  <a:pt x="9064074" y="6003896"/>
                  <a:pt x="9096212" y="6015370"/>
                </a:cubicBezTo>
                <a:cubicBezTo>
                  <a:pt x="9116871" y="6022255"/>
                  <a:pt x="9139826" y="6029139"/>
                  <a:pt x="9161634" y="6030287"/>
                </a:cubicBezTo>
                <a:cubicBezTo>
                  <a:pt x="9186885" y="6030287"/>
                  <a:pt x="9186885" y="6052088"/>
                  <a:pt x="9198362" y="6065857"/>
                </a:cubicBezTo>
                <a:cubicBezTo>
                  <a:pt x="9219022" y="6068152"/>
                  <a:pt x="9243125" y="6078479"/>
                  <a:pt x="9253455" y="6047498"/>
                </a:cubicBezTo>
                <a:cubicBezTo>
                  <a:pt x="9271819" y="6048646"/>
                  <a:pt x="9287888" y="6049793"/>
                  <a:pt x="9303957" y="6050940"/>
                </a:cubicBezTo>
                <a:cubicBezTo>
                  <a:pt x="9311991" y="6036024"/>
                  <a:pt x="9318878" y="6023402"/>
                  <a:pt x="9328060" y="6007338"/>
                </a:cubicBezTo>
                <a:cubicBezTo>
                  <a:pt x="9368232" y="6031434"/>
                  <a:pt x="9404960" y="6003896"/>
                  <a:pt x="9442836" y="6000454"/>
                </a:cubicBezTo>
                <a:cubicBezTo>
                  <a:pt x="9457757" y="5998159"/>
                  <a:pt x="9465792" y="5988979"/>
                  <a:pt x="9468087" y="5972915"/>
                </a:cubicBezTo>
                <a:cubicBezTo>
                  <a:pt x="9469235" y="5957999"/>
                  <a:pt x="9473826" y="5943081"/>
                  <a:pt x="9476121" y="5928165"/>
                </a:cubicBezTo>
                <a:cubicBezTo>
                  <a:pt x="9483008" y="5890300"/>
                  <a:pt x="9505963" y="5882268"/>
                  <a:pt x="9536953" y="5906364"/>
                </a:cubicBezTo>
                <a:cubicBezTo>
                  <a:pt x="9556465" y="5920133"/>
                  <a:pt x="9574829" y="5936197"/>
                  <a:pt x="9596636" y="5947672"/>
                </a:cubicBezTo>
                <a:cubicBezTo>
                  <a:pt x="9604671" y="5952261"/>
                  <a:pt x="9618444" y="5949967"/>
                  <a:pt x="9629922" y="5948819"/>
                </a:cubicBezTo>
                <a:cubicBezTo>
                  <a:pt x="9643695" y="5947672"/>
                  <a:pt x="9656320" y="5941935"/>
                  <a:pt x="9670094" y="5941935"/>
                </a:cubicBezTo>
                <a:cubicBezTo>
                  <a:pt x="9706822" y="5938492"/>
                  <a:pt x="9712561" y="5933903"/>
                  <a:pt x="9727482" y="5893742"/>
                </a:cubicBezTo>
                <a:cubicBezTo>
                  <a:pt x="9732073" y="5893742"/>
                  <a:pt x="9735516" y="5894889"/>
                  <a:pt x="9740107" y="5893742"/>
                </a:cubicBezTo>
                <a:cubicBezTo>
                  <a:pt x="9780279" y="5884562"/>
                  <a:pt x="9820451" y="5877678"/>
                  <a:pt x="9861770" y="5874236"/>
                </a:cubicBezTo>
                <a:cubicBezTo>
                  <a:pt x="9867509" y="5874236"/>
                  <a:pt x="9873248" y="5861614"/>
                  <a:pt x="9877839" y="5854729"/>
                </a:cubicBezTo>
                <a:cubicBezTo>
                  <a:pt x="9938670" y="5866204"/>
                  <a:pt x="9957034" y="5861614"/>
                  <a:pt x="9983433" y="5834076"/>
                </a:cubicBezTo>
                <a:cubicBezTo>
                  <a:pt x="10009832" y="5832928"/>
                  <a:pt x="10031639" y="5830633"/>
                  <a:pt x="10053447" y="5830633"/>
                </a:cubicBezTo>
                <a:cubicBezTo>
                  <a:pt x="10079846" y="5829486"/>
                  <a:pt x="10105096" y="5829486"/>
                  <a:pt x="10130347" y="5829486"/>
                </a:cubicBezTo>
                <a:cubicBezTo>
                  <a:pt x="10136086" y="5828338"/>
                  <a:pt x="10145268" y="5830633"/>
                  <a:pt x="10148711" y="5827191"/>
                </a:cubicBezTo>
                <a:cubicBezTo>
                  <a:pt x="10186588" y="5791621"/>
                  <a:pt x="10231350" y="5811127"/>
                  <a:pt x="10273818" y="5812274"/>
                </a:cubicBezTo>
                <a:cubicBezTo>
                  <a:pt x="10292182" y="5813422"/>
                  <a:pt x="10310546" y="5812274"/>
                  <a:pt x="10327762" y="5805390"/>
                </a:cubicBezTo>
                <a:cubicBezTo>
                  <a:pt x="10371378" y="5790473"/>
                  <a:pt x="10413845" y="5780146"/>
                  <a:pt x="10459756" y="5790473"/>
                </a:cubicBezTo>
                <a:cubicBezTo>
                  <a:pt x="10496484" y="5765230"/>
                  <a:pt x="10548133" y="5800800"/>
                  <a:pt x="10583714" y="5762935"/>
                </a:cubicBezTo>
                <a:cubicBezTo>
                  <a:pt x="10586010" y="5759493"/>
                  <a:pt x="10591748" y="5757198"/>
                  <a:pt x="10595192" y="5758345"/>
                </a:cubicBezTo>
                <a:cubicBezTo>
                  <a:pt x="10636511" y="5765230"/>
                  <a:pt x="10665205" y="5744575"/>
                  <a:pt x="10692752" y="5702120"/>
                </a:cubicBezTo>
                <a:cubicBezTo>
                  <a:pt x="10703082" y="5714743"/>
                  <a:pt x="10709968" y="5722775"/>
                  <a:pt x="10718002" y="5733102"/>
                </a:cubicBezTo>
                <a:cubicBezTo>
                  <a:pt x="10716854" y="5733102"/>
                  <a:pt x="10720298" y="5731954"/>
                  <a:pt x="10724889" y="5730807"/>
                </a:cubicBezTo>
                <a:cubicBezTo>
                  <a:pt x="10737514" y="5725070"/>
                  <a:pt x="10751288" y="5712447"/>
                  <a:pt x="10761618" y="5714743"/>
                </a:cubicBezTo>
                <a:cubicBezTo>
                  <a:pt x="10788016" y="5723922"/>
                  <a:pt x="10801789" y="5709006"/>
                  <a:pt x="10815562" y="5692942"/>
                </a:cubicBezTo>
                <a:cubicBezTo>
                  <a:pt x="10852291" y="5651633"/>
                  <a:pt x="10863768" y="5652781"/>
                  <a:pt x="10891314" y="5703268"/>
                </a:cubicBezTo>
                <a:cubicBezTo>
                  <a:pt x="10922304" y="5683762"/>
                  <a:pt x="10954442" y="5665403"/>
                  <a:pt x="10991170" y="5643601"/>
                </a:cubicBezTo>
                <a:cubicBezTo>
                  <a:pt x="10995762" y="5643601"/>
                  <a:pt x="11008386" y="5647044"/>
                  <a:pt x="11021012" y="5645896"/>
                </a:cubicBezTo>
                <a:cubicBezTo>
                  <a:pt x="11033638" y="5644749"/>
                  <a:pt x="11045115" y="5641307"/>
                  <a:pt x="11062332" y="5637864"/>
                </a:cubicBezTo>
                <a:cubicBezTo>
                  <a:pt x="11065775" y="5632128"/>
                  <a:pt x="11072662" y="5622948"/>
                  <a:pt x="11080696" y="5610326"/>
                </a:cubicBezTo>
                <a:cubicBezTo>
                  <a:pt x="11092174" y="5617211"/>
                  <a:pt x="11102504" y="5621800"/>
                  <a:pt x="11113981" y="5627537"/>
                </a:cubicBezTo>
                <a:cubicBezTo>
                  <a:pt x="11127754" y="5612621"/>
                  <a:pt x="11141528" y="5591967"/>
                  <a:pt x="11166778" y="5605736"/>
                </a:cubicBezTo>
                <a:cubicBezTo>
                  <a:pt x="11170222" y="5608031"/>
                  <a:pt x="11178256" y="5605736"/>
                  <a:pt x="11179404" y="5603441"/>
                </a:cubicBezTo>
                <a:cubicBezTo>
                  <a:pt x="11186290" y="5575903"/>
                  <a:pt x="11208098" y="5590820"/>
                  <a:pt x="11223018" y="5588525"/>
                </a:cubicBezTo>
                <a:cubicBezTo>
                  <a:pt x="11229905" y="5578198"/>
                  <a:pt x="11236792" y="5567871"/>
                  <a:pt x="11247122" y="5554102"/>
                </a:cubicBezTo>
                <a:cubicBezTo>
                  <a:pt x="11254008" y="5569019"/>
                  <a:pt x="11258600" y="5578198"/>
                  <a:pt x="11265486" y="5590820"/>
                </a:cubicBezTo>
                <a:cubicBezTo>
                  <a:pt x="11329760" y="5583935"/>
                  <a:pt x="11381410" y="5556397"/>
                  <a:pt x="11420434" y="5507057"/>
                </a:cubicBezTo>
                <a:cubicBezTo>
                  <a:pt x="11443390" y="5517384"/>
                  <a:pt x="11465197" y="5526564"/>
                  <a:pt x="11487004" y="5535743"/>
                </a:cubicBezTo>
                <a:cubicBezTo>
                  <a:pt x="11497334" y="5520827"/>
                  <a:pt x="11503073" y="5507057"/>
                  <a:pt x="11512255" y="5499025"/>
                </a:cubicBezTo>
                <a:cubicBezTo>
                  <a:pt x="11522585" y="5492141"/>
                  <a:pt x="11539802" y="5482961"/>
                  <a:pt x="11547836" y="5486404"/>
                </a:cubicBezTo>
                <a:cubicBezTo>
                  <a:pt x="11577678" y="5499025"/>
                  <a:pt x="11601781" y="5484109"/>
                  <a:pt x="11625884" y="5473782"/>
                </a:cubicBezTo>
                <a:cubicBezTo>
                  <a:pt x="11644248" y="5465750"/>
                  <a:pt x="11660317" y="5449686"/>
                  <a:pt x="11683272" y="5465750"/>
                </a:cubicBezTo>
                <a:cubicBezTo>
                  <a:pt x="11686716" y="5468045"/>
                  <a:pt x="11697046" y="5463454"/>
                  <a:pt x="11703932" y="5460013"/>
                </a:cubicBezTo>
                <a:cubicBezTo>
                  <a:pt x="11720000" y="5449686"/>
                  <a:pt x="11737217" y="5438211"/>
                  <a:pt x="11756729" y="5425590"/>
                </a:cubicBezTo>
                <a:cubicBezTo>
                  <a:pt x="11786571" y="5441654"/>
                  <a:pt x="11817560" y="5437063"/>
                  <a:pt x="11848550" y="5419852"/>
                </a:cubicBezTo>
                <a:cubicBezTo>
                  <a:pt x="11856584" y="5414115"/>
                  <a:pt x="11869210" y="5416410"/>
                  <a:pt x="11878392" y="5415262"/>
                </a:cubicBezTo>
                <a:cubicBezTo>
                  <a:pt x="11887574" y="5414115"/>
                  <a:pt x="11899052" y="5416410"/>
                  <a:pt x="11904790" y="5411820"/>
                </a:cubicBezTo>
                <a:cubicBezTo>
                  <a:pt x="11939224" y="5377397"/>
                  <a:pt x="11987430" y="5387724"/>
                  <a:pt x="12028749" y="5372807"/>
                </a:cubicBezTo>
                <a:close/>
                <a:moveTo>
                  <a:pt x="1148" y="0"/>
                </a:moveTo>
                <a:cubicBezTo>
                  <a:pt x="4065442" y="0"/>
                  <a:pt x="8130882" y="0"/>
                  <a:pt x="12195175" y="0"/>
                </a:cubicBezTo>
                <a:cubicBezTo>
                  <a:pt x="12195175" y="403998"/>
                  <a:pt x="12195175" y="807630"/>
                  <a:pt x="12195175" y="1211262"/>
                </a:cubicBezTo>
                <a:cubicBezTo>
                  <a:pt x="12172219" y="1211262"/>
                  <a:pt x="12149264" y="1210896"/>
                  <a:pt x="12126308" y="1210896"/>
                </a:cubicBezTo>
                <a:cubicBezTo>
                  <a:pt x="8109074" y="1210896"/>
                  <a:pt x="4091841" y="1210896"/>
                  <a:pt x="74606" y="1210896"/>
                </a:cubicBezTo>
                <a:cubicBezTo>
                  <a:pt x="52798" y="1210896"/>
                  <a:pt x="29843" y="1210896"/>
                  <a:pt x="3444" y="1210896"/>
                </a:cubicBezTo>
                <a:cubicBezTo>
                  <a:pt x="2296" y="1202464"/>
                  <a:pt x="0" y="1195865"/>
                  <a:pt x="0" y="1189266"/>
                </a:cubicBezTo>
                <a:cubicBezTo>
                  <a:pt x="0" y="946940"/>
                  <a:pt x="0" y="704248"/>
                  <a:pt x="0" y="461922"/>
                </a:cubicBezTo>
                <a:cubicBezTo>
                  <a:pt x="0" y="314180"/>
                  <a:pt x="0" y="166805"/>
                  <a:pt x="0" y="19063"/>
                </a:cubicBezTo>
                <a:cubicBezTo>
                  <a:pt x="0" y="12831"/>
                  <a:pt x="1148" y="6232"/>
                  <a:pt x="114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5178866"/>
      </p:ext>
    </p:extLst>
  </p:cSld>
  <p:clrMapOvr>
    <a:masterClrMapping/>
  </p:clrMapOvr>
  <p:transition spd="slow">
    <p:push dir="u"/>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8_Custom 19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F83D55-685A-43E6-A752-904E6A2E5422}"/>
              </a:ext>
            </a:extLst>
          </p:cNvPr>
          <p:cNvSpPr>
            <a:spLocks noGrp="1"/>
          </p:cNvSpPr>
          <p:nvPr>
            <p:ph type="pic" sz="quarter" idx="13"/>
          </p:nvPr>
        </p:nvSpPr>
        <p:spPr>
          <a:xfrm>
            <a:off x="1587" y="-14930951"/>
            <a:ext cx="12193588" cy="18259424"/>
          </a:xfrm>
          <a:custGeom>
            <a:avLst/>
            <a:gdLst>
              <a:gd name="connsiteX0" fmla="*/ 0 w 12193588"/>
              <a:gd name="connsiteY0" fmla="*/ 0 h 18259424"/>
              <a:gd name="connsiteX1" fmla="*/ 12193588 w 12193588"/>
              <a:gd name="connsiteY1" fmla="*/ 0 h 18259424"/>
              <a:gd name="connsiteX2" fmla="*/ 12193588 w 12193588"/>
              <a:gd name="connsiteY2" fmla="*/ 18259424 h 18259424"/>
              <a:gd name="connsiteX3" fmla="*/ 0 w 12193588"/>
              <a:gd name="connsiteY3" fmla="*/ 18259424 h 18259424"/>
            </a:gdLst>
            <a:ahLst/>
            <a:cxnLst>
              <a:cxn ang="0">
                <a:pos x="connsiteX0" y="connsiteY0"/>
              </a:cxn>
              <a:cxn ang="0">
                <a:pos x="connsiteX1" y="connsiteY1"/>
              </a:cxn>
              <a:cxn ang="0">
                <a:pos x="connsiteX2" y="connsiteY2"/>
              </a:cxn>
              <a:cxn ang="0">
                <a:pos x="connsiteX3" y="connsiteY3"/>
              </a:cxn>
            </a:cxnLst>
            <a:rect l="l" t="t" r="r" b="b"/>
            <a:pathLst>
              <a:path w="12193588" h="18259424">
                <a:moveTo>
                  <a:pt x="0" y="0"/>
                </a:moveTo>
                <a:lnTo>
                  <a:pt x="12193588" y="0"/>
                </a:lnTo>
                <a:lnTo>
                  <a:pt x="12193588" y="18259424"/>
                </a:lnTo>
                <a:lnTo>
                  <a:pt x="0" y="182594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64310153"/>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8941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Custom 19_Push from bottom">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1E4D437-B1A7-4B7C-B052-4BEA282B856C}"/>
              </a:ext>
            </a:extLst>
          </p:cNvPr>
          <p:cNvSpPr>
            <a:spLocks noGrp="1"/>
          </p:cNvSpPr>
          <p:nvPr>
            <p:ph type="pic" sz="quarter" idx="13"/>
          </p:nvPr>
        </p:nvSpPr>
        <p:spPr>
          <a:xfrm>
            <a:off x="-742951" y="-6836462"/>
            <a:ext cx="13677900" cy="20530924"/>
          </a:xfrm>
          <a:custGeom>
            <a:avLst/>
            <a:gdLst>
              <a:gd name="connsiteX0" fmla="*/ 0 w 13677900"/>
              <a:gd name="connsiteY0" fmla="*/ 0 h 20530924"/>
              <a:gd name="connsiteX1" fmla="*/ 13677900 w 13677900"/>
              <a:gd name="connsiteY1" fmla="*/ 0 h 20530924"/>
              <a:gd name="connsiteX2" fmla="*/ 13677900 w 13677900"/>
              <a:gd name="connsiteY2" fmla="*/ 20530924 h 20530924"/>
              <a:gd name="connsiteX3" fmla="*/ 0 w 13677900"/>
              <a:gd name="connsiteY3" fmla="*/ 20530924 h 20530924"/>
            </a:gdLst>
            <a:ahLst/>
            <a:cxnLst>
              <a:cxn ang="0">
                <a:pos x="connsiteX0" y="connsiteY0"/>
              </a:cxn>
              <a:cxn ang="0">
                <a:pos x="connsiteX1" y="connsiteY1"/>
              </a:cxn>
              <a:cxn ang="0">
                <a:pos x="connsiteX2" y="connsiteY2"/>
              </a:cxn>
              <a:cxn ang="0">
                <a:pos x="connsiteX3" y="connsiteY3"/>
              </a:cxn>
            </a:cxnLst>
            <a:rect l="l" t="t" r="r" b="b"/>
            <a:pathLst>
              <a:path w="13677900" h="20530924">
                <a:moveTo>
                  <a:pt x="0" y="0"/>
                </a:moveTo>
                <a:lnTo>
                  <a:pt x="13677900" y="0"/>
                </a:lnTo>
                <a:lnTo>
                  <a:pt x="13677900" y="20530924"/>
                </a:lnTo>
                <a:lnTo>
                  <a:pt x="0" y="205309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2"/>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8"/>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Tree>
    <p:extLst>
      <p:ext uri="{BB962C8B-B14F-4D97-AF65-F5344CB8AC3E}">
        <p14:creationId xmlns:p14="http://schemas.microsoft.com/office/powerpoint/2010/main" val="823770658"/>
      </p:ext>
    </p:extLst>
  </p:cSld>
  <p:clrMapOvr>
    <a:masterClrMapping/>
  </p:clrMapOvr>
  <p:transition spd="slow">
    <p:push dir="u"/>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Custom 19_Push from bottom">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1E4D437-B1A7-4B7C-B052-4BEA282B856C}"/>
              </a:ext>
            </a:extLst>
          </p:cNvPr>
          <p:cNvSpPr>
            <a:spLocks noGrp="1"/>
          </p:cNvSpPr>
          <p:nvPr>
            <p:ph type="pic" sz="quarter" idx="13"/>
          </p:nvPr>
        </p:nvSpPr>
        <p:spPr>
          <a:xfrm>
            <a:off x="-742951" y="-13672924"/>
            <a:ext cx="13677900" cy="20530924"/>
          </a:xfrm>
          <a:custGeom>
            <a:avLst/>
            <a:gdLst>
              <a:gd name="connsiteX0" fmla="*/ 0 w 13677900"/>
              <a:gd name="connsiteY0" fmla="*/ 0 h 20530924"/>
              <a:gd name="connsiteX1" fmla="*/ 13677900 w 13677900"/>
              <a:gd name="connsiteY1" fmla="*/ 0 h 20530924"/>
              <a:gd name="connsiteX2" fmla="*/ 13677900 w 13677900"/>
              <a:gd name="connsiteY2" fmla="*/ 20530924 h 20530924"/>
              <a:gd name="connsiteX3" fmla="*/ 0 w 13677900"/>
              <a:gd name="connsiteY3" fmla="*/ 20530924 h 20530924"/>
            </a:gdLst>
            <a:ahLst/>
            <a:cxnLst>
              <a:cxn ang="0">
                <a:pos x="connsiteX0" y="connsiteY0"/>
              </a:cxn>
              <a:cxn ang="0">
                <a:pos x="connsiteX1" y="connsiteY1"/>
              </a:cxn>
              <a:cxn ang="0">
                <a:pos x="connsiteX2" y="connsiteY2"/>
              </a:cxn>
              <a:cxn ang="0">
                <a:pos x="connsiteX3" y="connsiteY3"/>
              </a:cxn>
            </a:cxnLst>
            <a:rect l="l" t="t" r="r" b="b"/>
            <a:pathLst>
              <a:path w="13677900" h="20530924">
                <a:moveTo>
                  <a:pt x="0" y="0"/>
                </a:moveTo>
                <a:lnTo>
                  <a:pt x="13677900" y="0"/>
                </a:lnTo>
                <a:lnTo>
                  <a:pt x="13677900" y="20530924"/>
                </a:lnTo>
                <a:lnTo>
                  <a:pt x="0" y="205309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2"/>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8"/>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Tree>
    <p:extLst>
      <p:ext uri="{BB962C8B-B14F-4D97-AF65-F5344CB8AC3E}">
        <p14:creationId xmlns:p14="http://schemas.microsoft.com/office/powerpoint/2010/main" val="724604024"/>
      </p:ext>
    </p:extLst>
  </p:cSld>
  <p:clrMapOvr>
    <a:masterClrMapping/>
  </p:clrMapOvr>
  <p:transition spd="slow">
    <p:push dir="u"/>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9_Custom 19_Push from bottom">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2"/>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8"/>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Open Sans Light" panose="020B0606030504020204" pitchFamily="34" charset="0"/>
            </a:endParaRPr>
          </a:p>
        </p:txBody>
      </p:sp>
      <p:sp>
        <p:nvSpPr>
          <p:cNvPr id="55" name="Picture Placeholder 54">
            <a:extLst>
              <a:ext uri="{FF2B5EF4-FFF2-40B4-BE49-F238E27FC236}">
                <a16:creationId xmlns:a16="http://schemas.microsoft.com/office/drawing/2014/main" id="{21A58694-5838-4909-A440-BBBBE170DF87}"/>
              </a:ext>
            </a:extLst>
          </p:cNvPr>
          <p:cNvSpPr>
            <a:spLocks noGrp="1"/>
          </p:cNvSpPr>
          <p:nvPr>
            <p:ph type="pic" sz="quarter" idx="13"/>
          </p:nvPr>
        </p:nvSpPr>
        <p:spPr>
          <a:xfrm>
            <a:off x="-315913" y="-171451"/>
            <a:ext cx="12857152" cy="7227888"/>
          </a:xfrm>
          <a:custGeom>
            <a:avLst/>
            <a:gdLst>
              <a:gd name="connsiteX0" fmla="*/ 0 w 12857152"/>
              <a:gd name="connsiteY0" fmla="*/ 0 h 7227888"/>
              <a:gd name="connsiteX1" fmla="*/ 12852355 w 12857152"/>
              <a:gd name="connsiteY1" fmla="*/ 0 h 7227888"/>
              <a:gd name="connsiteX2" fmla="*/ 12852355 w 12857152"/>
              <a:gd name="connsiteY2" fmla="*/ 7227888 h 7227888"/>
              <a:gd name="connsiteX3" fmla="*/ 0 w 12857152"/>
              <a:gd name="connsiteY3" fmla="*/ 7227888 h 7227888"/>
              <a:gd name="connsiteX4" fmla="*/ 0 w 12857152"/>
              <a:gd name="connsiteY4" fmla="*/ 0 h 722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7152" h="7227888">
                <a:moveTo>
                  <a:pt x="0" y="0"/>
                </a:moveTo>
                <a:cubicBezTo>
                  <a:pt x="4285185" y="0"/>
                  <a:pt x="8567171" y="0"/>
                  <a:pt x="12852355" y="0"/>
                </a:cubicBezTo>
                <a:cubicBezTo>
                  <a:pt x="12858751" y="19198"/>
                  <a:pt x="12858751" y="7195892"/>
                  <a:pt x="12852355" y="7227888"/>
                </a:cubicBezTo>
                <a:cubicBezTo>
                  <a:pt x="8570369" y="7227888"/>
                  <a:pt x="4285185" y="7227888"/>
                  <a:pt x="0" y="7227888"/>
                </a:cubicBezTo>
                <a:cubicBezTo>
                  <a:pt x="0" y="4818592"/>
                  <a:pt x="0" y="2409296"/>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7" name="Picture Placeholder 56">
            <a:extLst>
              <a:ext uri="{FF2B5EF4-FFF2-40B4-BE49-F238E27FC236}">
                <a16:creationId xmlns:a16="http://schemas.microsoft.com/office/drawing/2014/main" id="{727A8444-A343-43C5-A546-B16F3CBE04FE}"/>
              </a:ext>
            </a:extLst>
          </p:cNvPr>
          <p:cNvSpPr>
            <a:spLocks noGrp="1"/>
          </p:cNvSpPr>
          <p:nvPr>
            <p:ph type="pic" sz="quarter" idx="14"/>
          </p:nvPr>
        </p:nvSpPr>
        <p:spPr>
          <a:xfrm>
            <a:off x="-315914" y="-171452"/>
            <a:ext cx="12857152" cy="7227888"/>
          </a:xfrm>
          <a:custGeom>
            <a:avLst/>
            <a:gdLst>
              <a:gd name="connsiteX0" fmla="*/ 5599490 w 12857152"/>
              <a:gd name="connsiteY0" fmla="*/ 4667283 h 7227888"/>
              <a:gd name="connsiteX1" fmla="*/ 5459413 w 12857152"/>
              <a:gd name="connsiteY1" fmla="*/ 4668880 h 7227888"/>
              <a:gd name="connsiteX2" fmla="*/ 5459413 w 12857152"/>
              <a:gd name="connsiteY2" fmla="*/ 4694445 h 7227888"/>
              <a:gd name="connsiteX3" fmla="*/ 5465798 w 12857152"/>
              <a:gd name="connsiteY3" fmla="*/ 4748771 h 7227888"/>
              <a:gd name="connsiteX4" fmla="*/ 5465798 w 12857152"/>
              <a:gd name="connsiteY4" fmla="*/ 4879791 h 7227888"/>
              <a:gd name="connsiteX5" fmla="*/ 5465798 w 12857152"/>
              <a:gd name="connsiteY5" fmla="*/ 4908552 h 7227888"/>
              <a:gd name="connsiteX6" fmla="*/ 5472183 w 12857152"/>
              <a:gd name="connsiteY6" fmla="*/ 5020399 h 7227888"/>
              <a:gd name="connsiteX7" fmla="*/ 5465798 w 12857152"/>
              <a:gd name="connsiteY7" fmla="*/ 5202549 h 7227888"/>
              <a:gd name="connsiteX8" fmla="*/ 5468991 w 12857152"/>
              <a:gd name="connsiteY8" fmla="*/ 5304809 h 7227888"/>
              <a:gd name="connsiteX9" fmla="*/ 5491339 w 12857152"/>
              <a:gd name="connsiteY9" fmla="*/ 5343156 h 7227888"/>
              <a:gd name="connsiteX10" fmla="*/ 5504110 w 12857152"/>
              <a:gd name="connsiteY10" fmla="*/ 5375112 h 7227888"/>
              <a:gd name="connsiteX11" fmla="*/ 5475376 w 12857152"/>
              <a:gd name="connsiteY11" fmla="*/ 5381504 h 7227888"/>
              <a:gd name="connsiteX12" fmla="*/ 5497724 w 12857152"/>
              <a:gd name="connsiteY12" fmla="*/ 5400677 h 7227888"/>
              <a:gd name="connsiteX13" fmla="*/ 5635008 w 12857152"/>
              <a:gd name="connsiteY13" fmla="*/ 5394286 h 7227888"/>
              <a:gd name="connsiteX14" fmla="*/ 5724402 w 12857152"/>
              <a:gd name="connsiteY14" fmla="*/ 5387895 h 7227888"/>
              <a:gd name="connsiteX15" fmla="*/ 5743558 w 12857152"/>
              <a:gd name="connsiteY15" fmla="*/ 5362330 h 7227888"/>
              <a:gd name="connsiteX16" fmla="*/ 5708439 w 12857152"/>
              <a:gd name="connsiteY16" fmla="*/ 5359134 h 7227888"/>
              <a:gd name="connsiteX17" fmla="*/ 5718017 w 12857152"/>
              <a:gd name="connsiteY17" fmla="*/ 5336765 h 7227888"/>
              <a:gd name="connsiteX18" fmla="*/ 5740365 w 12857152"/>
              <a:gd name="connsiteY18" fmla="*/ 5292026 h 7227888"/>
              <a:gd name="connsiteX19" fmla="*/ 5740365 w 12857152"/>
              <a:gd name="connsiteY19" fmla="*/ 4694445 h 7227888"/>
              <a:gd name="connsiteX20" fmla="*/ 5737173 w 12857152"/>
              <a:gd name="connsiteY20" fmla="*/ 4675272 h 7227888"/>
              <a:gd name="connsiteX21" fmla="*/ 5599490 w 12857152"/>
              <a:gd name="connsiteY21" fmla="*/ 4667283 h 7227888"/>
              <a:gd name="connsiteX22" fmla="*/ 8196187 w 12857152"/>
              <a:gd name="connsiteY22" fmla="*/ 4656139 h 7227888"/>
              <a:gd name="connsiteX23" fmla="*/ 7966192 w 12857152"/>
              <a:gd name="connsiteY23" fmla="*/ 4659334 h 7227888"/>
              <a:gd name="connsiteX24" fmla="*/ 7962998 w 12857152"/>
              <a:gd name="connsiteY24" fmla="*/ 4662528 h 7227888"/>
              <a:gd name="connsiteX25" fmla="*/ 7947026 w 12857152"/>
              <a:gd name="connsiteY25" fmla="*/ 4678501 h 7227888"/>
              <a:gd name="connsiteX26" fmla="*/ 7956609 w 12857152"/>
              <a:gd name="connsiteY26" fmla="*/ 4777534 h 7227888"/>
              <a:gd name="connsiteX27" fmla="*/ 7969387 w 12857152"/>
              <a:gd name="connsiteY27" fmla="*/ 4870177 h 7227888"/>
              <a:gd name="connsiteX28" fmla="*/ 7975776 w 12857152"/>
              <a:gd name="connsiteY28" fmla="*/ 4943653 h 7227888"/>
              <a:gd name="connsiteX29" fmla="*/ 7985359 w 12857152"/>
              <a:gd name="connsiteY29" fmla="*/ 5068243 h 7227888"/>
              <a:gd name="connsiteX30" fmla="*/ 7985359 w 12857152"/>
              <a:gd name="connsiteY30" fmla="*/ 5096994 h 7227888"/>
              <a:gd name="connsiteX31" fmla="*/ 7994942 w 12857152"/>
              <a:gd name="connsiteY31" fmla="*/ 5272697 h 7227888"/>
              <a:gd name="connsiteX32" fmla="*/ 7998136 w 12857152"/>
              <a:gd name="connsiteY32" fmla="*/ 5403676 h 7227888"/>
              <a:gd name="connsiteX33" fmla="*/ 8001330 w 12857152"/>
              <a:gd name="connsiteY33" fmla="*/ 5432427 h 7227888"/>
              <a:gd name="connsiteX34" fmla="*/ 8062023 w 12857152"/>
              <a:gd name="connsiteY34" fmla="*/ 5429233 h 7227888"/>
              <a:gd name="connsiteX35" fmla="*/ 8161049 w 12857152"/>
              <a:gd name="connsiteY35" fmla="*/ 5422843 h 7227888"/>
              <a:gd name="connsiteX36" fmla="*/ 8183409 w 12857152"/>
              <a:gd name="connsiteY36" fmla="*/ 5416454 h 7227888"/>
              <a:gd name="connsiteX37" fmla="*/ 8192992 w 12857152"/>
              <a:gd name="connsiteY37" fmla="*/ 5397287 h 7227888"/>
              <a:gd name="connsiteX38" fmla="*/ 8164243 w 12857152"/>
              <a:gd name="connsiteY38" fmla="*/ 5390897 h 7227888"/>
              <a:gd name="connsiteX39" fmla="*/ 8161049 w 12857152"/>
              <a:gd name="connsiteY39" fmla="*/ 5365341 h 7227888"/>
              <a:gd name="connsiteX40" fmla="*/ 8183409 w 12857152"/>
              <a:gd name="connsiteY40" fmla="*/ 5342978 h 7227888"/>
              <a:gd name="connsiteX41" fmla="*/ 8199381 w 12857152"/>
              <a:gd name="connsiteY41" fmla="*/ 5307838 h 7227888"/>
              <a:gd name="connsiteX42" fmla="*/ 8202576 w 12857152"/>
              <a:gd name="connsiteY42" fmla="*/ 5074632 h 7227888"/>
              <a:gd name="connsiteX43" fmla="*/ 8205770 w 12857152"/>
              <a:gd name="connsiteY43" fmla="*/ 4675307 h 7227888"/>
              <a:gd name="connsiteX44" fmla="*/ 8202576 w 12857152"/>
              <a:gd name="connsiteY44" fmla="*/ 4656139 h 7227888"/>
              <a:gd name="connsiteX45" fmla="*/ 8196187 w 12857152"/>
              <a:gd name="connsiteY45" fmla="*/ 4656139 h 7227888"/>
              <a:gd name="connsiteX46" fmla="*/ 4726250 w 12857152"/>
              <a:gd name="connsiteY46" fmla="*/ 4649789 h 7227888"/>
              <a:gd name="connsiteX47" fmla="*/ 4691063 w 12857152"/>
              <a:gd name="connsiteY47" fmla="*/ 4684933 h 7227888"/>
              <a:gd name="connsiteX48" fmla="*/ 4691063 w 12857152"/>
              <a:gd name="connsiteY48" fmla="*/ 4707296 h 7227888"/>
              <a:gd name="connsiteX49" fmla="*/ 4691063 w 12857152"/>
              <a:gd name="connsiteY49" fmla="*/ 5266394 h 7227888"/>
              <a:gd name="connsiteX50" fmla="*/ 4748643 w 12857152"/>
              <a:gd name="connsiteY50" fmla="*/ 5355850 h 7227888"/>
              <a:gd name="connsiteX51" fmla="*/ 4771036 w 12857152"/>
              <a:gd name="connsiteY51" fmla="*/ 5381409 h 7227888"/>
              <a:gd name="connsiteX52" fmla="*/ 4812621 w 12857152"/>
              <a:gd name="connsiteY52" fmla="*/ 5416552 h 7227888"/>
              <a:gd name="connsiteX53" fmla="*/ 5074928 w 12857152"/>
              <a:gd name="connsiteY53" fmla="*/ 5416552 h 7227888"/>
              <a:gd name="connsiteX54" fmla="*/ 5081325 w 12857152"/>
              <a:gd name="connsiteY54" fmla="*/ 5413357 h 7227888"/>
              <a:gd name="connsiteX55" fmla="*/ 5078126 w 12857152"/>
              <a:gd name="connsiteY55" fmla="*/ 5390993 h 7227888"/>
              <a:gd name="connsiteX56" fmla="*/ 5033343 w 12857152"/>
              <a:gd name="connsiteY56" fmla="*/ 5365435 h 7227888"/>
              <a:gd name="connsiteX57" fmla="*/ 5042939 w 12857152"/>
              <a:gd name="connsiteY57" fmla="*/ 5359045 h 7227888"/>
              <a:gd name="connsiteX58" fmla="*/ 5084524 w 12857152"/>
              <a:gd name="connsiteY58" fmla="*/ 5298343 h 7227888"/>
              <a:gd name="connsiteX59" fmla="*/ 5074928 w 12857152"/>
              <a:gd name="connsiteY59" fmla="*/ 5202498 h 7227888"/>
              <a:gd name="connsiteX60" fmla="*/ 5074928 w 12857152"/>
              <a:gd name="connsiteY60" fmla="*/ 5036366 h 7227888"/>
              <a:gd name="connsiteX61" fmla="*/ 5081325 w 12857152"/>
              <a:gd name="connsiteY61" fmla="*/ 4953300 h 7227888"/>
              <a:gd name="connsiteX62" fmla="*/ 5097321 w 12857152"/>
              <a:gd name="connsiteY62" fmla="*/ 4825506 h 7227888"/>
              <a:gd name="connsiteX63" fmla="*/ 5103717 w 12857152"/>
              <a:gd name="connsiteY63" fmla="*/ 4764804 h 7227888"/>
              <a:gd name="connsiteX64" fmla="*/ 5116513 w 12857152"/>
              <a:gd name="connsiteY64" fmla="*/ 4662569 h 7227888"/>
              <a:gd name="connsiteX65" fmla="*/ 4930978 w 12857152"/>
              <a:gd name="connsiteY65" fmla="*/ 4656179 h 7227888"/>
              <a:gd name="connsiteX66" fmla="*/ 4828615 w 12857152"/>
              <a:gd name="connsiteY66" fmla="*/ 4656179 h 7227888"/>
              <a:gd name="connsiteX67" fmla="*/ 4726250 w 12857152"/>
              <a:gd name="connsiteY67" fmla="*/ 4649789 h 7227888"/>
              <a:gd name="connsiteX68" fmla="*/ 7300965 w 12857152"/>
              <a:gd name="connsiteY68" fmla="*/ 4633914 h 7227888"/>
              <a:gd name="connsiteX69" fmla="*/ 7297764 w 12857152"/>
              <a:gd name="connsiteY69" fmla="*/ 4653111 h 7227888"/>
              <a:gd name="connsiteX70" fmla="*/ 7297764 w 12857152"/>
              <a:gd name="connsiteY70" fmla="*/ 4803494 h 7227888"/>
              <a:gd name="connsiteX71" fmla="*/ 7307367 w 12857152"/>
              <a:gd name="connsiteY71" fmla="*/ 4957075 h 7227888"/>
              <a:gd name="connsiteX72" fmla="*/ 7310568 w 12857152"/>
              <a:gd name="connsiteY72" fmla="*/ 5181048 h 7227888"/>
              <a:gd name="connsiteX73" fmla="*/ 7320171 w 12857152"/>
              <a:gd name="connsiteY73" fmla="*/ 5360226 h 7227888"/>
              <a:gd name="connsiteX74" fmla="*/ 7326573 w 12857152"/>
              <a:gd name="connsiteY74" fmla="*/ 5382624 h 7227888"/>
              <a:gd name="connsiteX75" fmla="*/ 7323372 w 12857152"/>
              <a:gd name="connsiteY75" fmla="*/ 5430618 h 7227888"/>
              <a:gd name="connsiteX76" fmla="*/ 7320171 w 12857152"/>
              <a:gd name="connsiteY76" fmla="*/ 5443416 h 7227888"/>
              <a:gd name="connsiteX77" fmla="*/ 7332975 w 12857152"/>
              <a:gd name="connsiteY77" fmla="*/ 5453015 h 7227888"/>
              <a:gd name="connsiteX78" fmla="*/ 7345779 w 12857152"/>
              <a:gd name="connsiteY78" fmla="*/ 5453015 h 7227888"/>
              <a:gd name="connsiteX79" fmla="*/ 7451413 w 12857152"/>
              <a:gd name="connsiteY79" fmla="*/ 5456215 h 7227888"/>
              <a:gd name="connsiteX80" fmla="*/ 7470620 w 12857152"/>
              <a:gd name="connsiteY80" fmla="*/ 5456215 h 7227888"/>
              <a:gd name="connsiteX81" fmla="*/ 7489826 w 12857152"/>
              <a:gd name="connsiteY81" fmla="*/ 5433817 h 7227888"/>
              <a:gd name="connsiteX82" fmla="*/ 7480223 w 12857152"/>
              <a:gd name="connsiteY82" fmla="*/ 5344228 h 7227888"/>
              <a:gd name="connsiteX83" fmla="*/ 7473821 w 12857152"/>
              <a:gd name="connsiteY83" fmla="*/ 5289835 h 7227888"/>
              <a:gd name="connsiteX84" fmla="*/ 7461016 w 12857152"/>
              <a:gd name="connsiteY84" fmla="*/ 5152251 h 7227888"/>
              <a:gd name="connsiteX85" fmla="*/ 7457815 w 12857152"/>
              <a:gd name="connsiteY85" fmla="*/ 5136253 h 7227888"/>
              <a:gd name="connsiteX86" fmla="*/ 7464217 w 12857152"/>
              <a:gd name="connsiteY86" fmla="*/ 4918680 h 7227888"/>
              <a:gd name="connsiteX87" fmla="*/ 7470620 w 12857152"/>
              <a:gd name="connsiteY87" fmla="*/ 4739501 h 7227888"/>
              <a:gd name="connsiteX88" fmla="*/ 7473821 w 12857152"/>
              <a:gd name="connsiteY88" fmla="*/ 4662711 h 7227888"/>
              <a:gd name="connsiteX89" fmla="*/ 7473821 w 12857152"/>
              <a:gd name="connsiteY89" fmla="*/ 4646712 h 7227888"/>
              <a:gd name="connsiteX90" fmla="*/ 7300965 w 12857152"/>
              <a:gd name="connsiteY90" fmla="*/ 4633914 h 7227888"/>
              <a:gd name="connsiteX91" fmla="*/ 7483425 w 12857152"/>
              <a:gd name="connsiteY91" fmla="*/ 3998914 h 7227888"/>
              <a:gd name="connsiteX92" fmla="*/ 7454623 w 12857152"/>
              <a:gd name="connsiteY92" fmla="*/ 4018118 h 7227888"/>
              <a:gd name="connsiteX93" fmla="*/ 7419421 w 12857152"/>
              <a:gd name="connsiteY93" fmla="*/ 4021318 h 7227888"/>
              <a:gd name="connsiteX94" fmla="*/ 7397020 w 12857152"/>
              <a:gd name="connsiteY94" fmla="*/ 4110935 h 7227888"/>
              <a:gd name="connsiteX95" fmla="*/ 7291413 w 12857152"/>
              <a:gd name="connsiteY95" fmla="*/ 4110935 h 7227888"/>
              <a:gd name="connsiteX96" fmla="*/ 7291413 w 12857152"/>
              <a:gd name="connsiteY96" fmla="*/ 4251762 h 7227888"/>
              <a:gd name="connsiteX97" fmla="*/ 7310614 w 12857152"/>
              <a:gd name="connsiteY97" fmla="*/ 4309373 h 7227888"/>
              <a:gd name="connsiteX98" fmla="*/ 7320215 w 12857152"/>
              <a:gd name="connsiteY98" fmla="*/ 4341379 h 7227888"/>
              <a:gd name="connsiteX99" fmla="*/ 7291413 w 12857152"/>
              <a:gd name="connsiteY99" fmla="*/ 4344579 h 7227888"/>
              <a:gd name="connsiteX100" fmla="*/ 7291413 w 12857152"/>
              <a:gd name="connsiteY100" fmla="*/ 4357382 h 7227888"/>
              <a:gd name="connsiteX101" fmla="*/ 7291413 w 12857152"/>
              <a:gd name="connsiteY101" fmla="*/ 4373385 h 7227888"/>
              <a:gd name="connsiteX102" fmla="*/ 7477025 w 12857152"/>
              <a:gd name="connsiteY102" fmla="*/ 4382986 h 7227888"/>
              <a:gd name="connsiteX103" fmla="*/ 7477025 w 12857152"/>
              <a:gd name="connsiteY103" fmla="*/ 4347780 h 7227888"/>
              <a:gd name="connsiteX104" fmla="*/ 7483425 w 12857152"/>
              <a:gd name="connsiteY104" fmla="*/ 4101333 h 7227888"/>
              <a:gd name="connsiteX105" fmla="*/ 7486626 w 12857152"/>
              <a:gd name="connsiteY105" fmla="*/ 4078929 h 7227888"/>
              <a:gd name="connsiteX106" fmla="*/ 7483425 w 12857152"/>
              <a:gd name="connsiteY106" fmla="*/ 3998914 h 7227888"/>
              <a:gd name="connsiteX107" fmla="*/ 6146190 w 12857152"/>
              <a:gd name="connsiteY107" fmla="*/ 2800351 h 7227888"/>
              <a:gd name="connsiteX108" fmla="*/ 6047135 w 12857152"/>
              <a:gd name="connsiteY108" fmla="*/ 2803551 h 7227888"/>
              <a:gd name="connsiteX109" fmla="*/ 5909734 w 12857152"/>
              <a:gd name="connsiteY109" fmla="*/ 2809952 h 7227888"/>
              <a:gd name="connsiteX110" fmla="*/ 5698840 w 12857152"/>
              <a:gd name="connsiteY110" fmla="*/ 2816353 h 7227888"/>
              <a:gd name="connsiteX111" fmla="*/ 5574222 w 12857152"/>
              <a:gd name="connsiteY111" fmla="*/ 2822754 h 7227888"/>
              <a:gd name="connsiteX112" fmla="*/ 5567831 w 12857152"/>
              <a:gd name="connsiteY112" fmla="*/ 2825954 h 7227888"/>
              <a:gd name="connsiteX113" fmla="*/ 5567831 w 12857152"/>
              <a:gd name="connsiteY113" fmla="*/ 2835555 h 7227888"/>
              <a:gd name="connsiteX114" fmla="*/ 5564636 w 12857152"/>
              <a:gd name="connsiteY114" fmla="*/ 2912365 h 7227888"/>
              <a:gd name="connsiteX115" fmla="*/ 5535878 w 12857152"/>
              <a:gd name="connsiteY115" fmla="*/ 2947569 h 7227888"/>
              <a:gd name="connsiteX116" fmla="*/ 5500729 w 12857152"/>
              <a:gd name="connsiteY116" fmla="*/ 2947569 h 7227888"/>
              <a:gd name="connsiteX117" fmla="*/ 5507119 w 12857152"/>
              <a:gd name="connsiteY117" fmla="*/ 3056383 h 7227888"/>
              <a:gd name="connsiteX118" fmla="*/ 5519902 w 12857152"/>
              <a:gd name="connsiteY118" fmla="*/ 3069184 h 7227888"/>
              <a:gd name="connsiteX119" fmla="*/ 5590198 w 12857152"/>
              <a:gd name="connsiteY119" fmla="*/ 3101188 h 7227888"/>
              <a:gd name="connsiteX120" fmla="*/ 5647715 w 12857152"/>
              <a:gd name="connsiteY120" fmla="*/ 3129992 h 7227888"/>
              <a:gd name="connsiteX121" fmla="*/ 5657301 w 12857152"/>
              <a:gd name="connsiteY121" fmla="*/ 3168397 h 7227888"/>
              <a:gd name="connsiteX122" fmla="*/ 5602981 w 12857152"/>
              <a:gd name="connsiteY122" fmla="*/ 3168397 h 7227888"/>
              <a:gd name="connsiteX123" fmla="*/ 5625347 w 12857152"/>
              <a:gd name="connsiteY123" fmla="*/ 3200401 h 7227888"/>
              <a:gd name="connsiteX124" fmla="*/ 5670083 w 12857152"/>
              <a:gd name="connsiteY124" fmla="*/ 3194000 h 7227888"/>
              <a:gd name="connsiteX125" fmla="*/ 5833045 w 12857152"/>
              <a:gd name="connsiteY125" fmla="*/ 3190800 h 7227888"/>
              <a:gd name="connsiteX126" fmla="*/ 5967250 w 12857152"/>
              <a:gd name="connsiteY126" fmla="*/ 3184399 h 7227888"/>
              <a:gd name="connsiteX127" fmla="*/ 6168558 w 12857152"/>
              <a:gd name="connsiteY127" fmla="*/ 3177998 h 7227888"/>
              <a:gd name="connsiteX128" fmla="*/ 6194120 w 12857152"/>
              <a:gd name="connsiteY128" fmla="*/ 3177998 h 7227888"/>
              <a:gd name="connsiteX129" fmla="*/ 6242051 w 12857152"/>
              <a:gd name="connsiteY129" fmla="*/ 3171597 h 7227888"/>
              <a:gd name="connsiteX130" fmla="*/ 6229269 w 12857152"/>
              <a:gd name="connsiteY130" fmla="*/ 3097988 h 7227888"/>
              <a:gd name="connsiteX131" fmla="*/ 6213293 w 12857152"/>
              <a:gd name="connsiteY131" fmla="*/ 3033980 h 7227888"/>
              <a:gd name="connsiteX132" fmla="*/ 6200511 w 12857152"/>
              <a:gd name="connsiteY132" fmla="*/ 2979573 h 7227888"/>
              <a:gd name="connsiteX133" fmla="*/ 6184534 w 12857152"/>
              <a:gd name="connsiteY133" fmla="*/ 2896363 h 7227888"/>
              <a:gd name="connsiteX134" fmla="*/ 6178144 w 12857152"/>
              <a:gd name="connsiteY134" fmla="*/ 2851557 h 7227888"/>
              <a:gd name="connsiteX135" fmla="*/ 6171753 w 12857152"/>
              <a:gd name="connsiteY135" fmla="*/ 2800351 h 7227888"/>
              <a:gd name="connsiteX136" fmla="*/ 6146190 w 12857152"/>
              <a:gd name="connsiteY136" fmla="*/ 2800351 h 7227888"/>
              <a:gd name="connsiteX137" fmla="*/ 7447773 w 12857152"/>
              <a:gd name="connsiteY137" fmla="*/ 2732089 h 7227888"/>
              <a:gd name="connsiteX138" fmla="*/ 7370970 w 12857152"/>
              <a:gd name="connsiteY138" fmla="*/ 2735288 h 7227888"/>
              <a:gd name="connsiteX139" fmla="*/ 7233366 w 12857152"/>
              <a:gd name="connsiteY139" fmla="*/ 2741687 h 7227888"/>
              <a:gd name="connsiteX140" fmla="*/ 7070161 w 12857152"/>
              <a:gd name="connsiteY140" fmla="*/ 2754485 h 7227888"/>
              <a:gd name="connsiteX141" fmla="*/ 6881355 w 12857152"/>
              <a:gd name="connsiteY141" fmla="*/ 2757684 h 7227888"/>
              <a:gd name="connsiteX142" fmla="*/ 6833354 w 12857152"/>
              <a:gd name="connsiteY142" fmla="*/ 2764083 h 7227888"/>
              <a:gd name="connsiteX143" fmla="*/ 6820553 w 12857152"/>
              <a:gd name="connsiteY143" fmla="*/ 2773681 h 7227888"/>
              <a:gd name="connsiteX144" fmla="*/ 6804553 w 12857152"/>
              <a:gd name="connsiteY144" fmla="*/ 2792878 h 7227888"/>
              <a:gd name="connsiteX145" fmla="*/ 6791752 w 12857152"/>
              <a:gd name="connsiteY145" fmla="*/ 2866465 h 7227888"/>
              <a:gd name="connsiteX146" fmla="*/ 6788552 w 12857152"/>
              <a:gd name="connsiteY146" fmla="*/ 2908057 h 7227888"/>
              <a:gd name="connsiteX147" fmla="*/ 6769352 w 12857152"/>
              <a:gd name="connsiteY147" fmla="*/ 2997641 h 7227888"/>
              <a:gd name="connsiteX148" fmla="*/ 6762952 w 12857152"/>
              <a:gd name="connsiteY148" fmla="*/ 3029635 h 7227888"/>
              <a:gd name="connsiteX149" fmla="*/ 6740551 w 12857152"/>
              <a:gd name="connsiteY149" fmla="*/ 3100023 h 7227888"/>
              <a:gd name="connsiteX150" fmla="*/ 6785352 w 12857152"/>
              <a:gd name="connsiteY150" fmla="*/ 3148014 h 7227888"/>
              <a:gd name="connsiteX151" fmla="*/ 6993359 w 12857152"/>
              <a:gd name="connsiteY151" fmla="*/ 3141615 h 7227888"/>
              <a:gd name="connsiteX152" fmla="*/ 6999759 w 12857152"/>
              <a:gd name="connsiteY152" fmla="*/ 3141615 h 7227888"/>
              <a:gd name="connsiteX153" fmla="*/ 7188565 w 12857152"/>
              <a:gd name="connsiteY153" fmla="*/ 3132017 h 7227888"/>
              <a:gd name="connsiteX154" fmla="*/ 7386971 w 12857152"/>
              <a:gd name="connsiteY154" fmla="*/ 3125618 h 7227888"/>
              <a:gd name="connsiteX155" fmla="*/ 7393371 w 12857152"/>
              <a:gd name="connsiteY155" fmla="*/ 3122418 h 7227888"/>
              <a:gd name="connsiteX156" fmla="*/ 7393371 w 12857152"/>
              <a:gd name="connsiteY156" fmla="*/ 3100023 h 7227888"/>
              <a:gd name="connsiteX157" fmla="*/ 7351770 w 12857152"/>
              <a:gd name="connsiteY157" fmla="*/ 3093624 h 7227888"/>
              <a:gd name="connsiteX158" fmla="*/ 7335769 w 12857152"/>
              <a:gd name="connsiteY158" fmla="*/ 3071228 h 7227888"/>
              <a:gd name="connsiteX159" fmla="*/ 7351770 w 12857152"/>
              <a:gd name="connsiteY159" fmla="*/ 3052031 h 7227888"/>
              <a:gd name="connsiteX160" fmla="*/ 7492574 w 12857152"/>
              <a:gd name="connsiteY160" fmla="*/ 2975245 h 7227888"/>
              <a:gd name="connsiteX161" fmla="*/ 7537375 w 12857152"/>
              <a:gd name="connsiteY161" fmla="*/ 2898459 h 7227888"/>
              <a:gd name="connsiteX162" fmla="*/ 7482974 w 12857152"/>
              <a:gd name="connsiteY162" fmla="*/ 2837670 h 7227888"/>
              <a:gd name="connsiteX163" fmla="*/ 7447773 w 12857152"/>
              <a:gd name="connsiteY163" fmla="*/ 2799277 h 7227888"/>
              <a:gd name="connsiteX164" fmla="*/ 7447773 w 12857152"/>
              <a:gd name="connsiteY164" fmla="*/ 2732089 h 7227888"/>
              <a:gd name="connsiteX165" fmla="*/ 9508954 w 12857152"/>
              <a:gd name="connsiteY165" fmla="*/ 1579576 h 7227888"/>
              <a:gd name="connsiteX166" fmla="*/ 9523345 w 12857152"/>
              <a:gd name="connsiteY166" fmla="*/ 1587574 h 7227888"/>
              <a:gd name="connsiteX167" fmla="*/ 9526543 w 12857152"/>
              <a:gd name="connsiteY167" fmla="*/ 1613167 h 7227888"/>
              <a:gd name="connsiteX168" fmla="*/ 9504157 w 12857152"/>
              <a:gd name="connsiteY168" fmla="*/ 1664354 h 7227888"/>
              <a:gd name="connsiteX169" fmla="*/ 9478575 w 12857152"/>
              <a:gd name="connsiteY169" fmla="*/ 1744334 h 7227888"/>
              <a:gd name="connsiteX170" fmla="*/ 9411419 w 12857152"/>
              <a:gd name="connsiteY170" fmla="*/ 1773127 h 7227888"/>
              <a:gd name="connsiteX171" fmla="*/ 9385837 w 12857152"/>
              <a:gd name="connsiteY171" fmla="*/ 1805119 h 7227888"/>
              <a:gd name="connsiteX172" fmla="*/ 9395431 w 12857152"/>
              <a:gd name="connsiteY172" fmla="*/ 1936285 h 7227888"/>
              <a:gd name="connsiteX173" fmla="*/ 9443398 w 12857152"/>
              <a:gd name="connsiteY173" fmla="*/ 2128236 h 7227888"/>
              <a:gd name="connsiteX174" fmla="*/ 9443398 w 12857152"/>
              <a:gd name="connsiteY174" fmla="*/ 2141033 h 7227888"/>
              <a:gd name="connsiteX175" fmla="*/ 9449794 w 12857152"/>
              <a:gd name="connsiteY175" fmla="*/ 2179423 h 7227888"/>
              <a:gd name="connsiteX176" fmla="*/ 9401826 w 12857152"/>
              <a:gd name="connsiteY176" fmla="*/ 2217814 h 7227888"/>
              <a:gd name="connsiteX177" fmla="*/ 9309088 w 12857152"/>
              <a:gd name="connsiteY177" fmla="*/ 2240208 h 7227888"/>
              <a:gd name="connsiteX178" fmla="*/ 9277109 w 12857152"/>
              <a:gd name="connsiteY178" fmla="*/ 2294594 h 7227888"/>
              <a:gd name="connsiteX179" fmla="*/ 9248329 w 12857152"/>
              <a:gd name="connsiteY179" fmla="*/ 2294594 h 7227888"/>
              <a:gd name="connsiteX180" fmla="*/ 9245131 w 12857152"/>
              <a:gd name="connsiteY180" fmla="*/ 2284996 h 7227888"/>
              <a:gd name="connsiteX181" fmla="*/ 9203559 w 12857152"/>
              <a:gd name="connsiteY181" fmla="*/ 2262602 h 7227888"/>
              <a:gd name="connsiteX182" fmla="*/ 9075645 w 12857152"/>
              <a:gd name="connsiteY182" fmla="*/ 2284996 h 7227888"/>
              <a:gd name="connsiteX183" fmla="*/ 9050062 w 12857152"/>
              <a:gd name="connsiteY183" fmla="*/ 2310590 h 7227888"/>
              <a:gd name="connsiteX184" fmla="*/ 9021281 w 12857152"/>
              <a:gd name="connsiteY184" fmla="*/ 2336183 h 7227888"/>
              <a:gd name="connsiteX185" fmla="*/ 8886971 w 12857152"/>
              <a:gd name="connsiteY185" fmla="*/ 2364976 h 7227888"/>
              <a:gd name="connsiteX186" fmla="*/ 8845399 w 12857152"/>
              <a:gd name="connsiteY186" fmla="*/ 2371374 h 7227888"/>
              <a:gd name="connsiteX187" fmla="*/ 8800629 w 12857152"/>
              <a:gd name="connsiteY187" fmla="*/ 2531333 h 7227888"/>
              <a:gd name="connsiteX188" fmla="*/ 8781442 w 12857152"/>
              <a:gd name="connsiteY188" fmla="*/ 2595317 h 7227888"/>
              <a:gd name="connsiteX189" fmla="*/ 8762255 w 12857152"/>
              <a:gd name="connsiteY189" fmla="*/ 2611313 h 7227888"/>
              <a:gd name="connsiteX190" fmla="*/ 8679111 w 12857152"/>
              <a:gd name="connsiteY190" fmla="*/ 2624110 h 7227888"/>
              <a:gd name="connsiteX191" fmla="*/ 8442470 w 12857152"/>
              <a:gd name="connsiteY191" fmla="*/ 2652902 h 7227888"/>
              <a:gd name="connsiteX192" fmla="*/ 8272984 w 12857152"/>
              <a:gd name="connsiteY192" fmla="*/ 2675297 h 7227888"/>
              <a:gd name="connsiteX193" fmla="*/ 8065123 w 12857152"/>
              <a:gd name="connsiteY193" fmla="*/ 2691293 h 7227888"/>
              <a:gd name="connsiteX194" fmla="*/ 7879647 w 12857152"/>
              <a:gd name="connsiteY194" fmla="*/ 2704089 h 7227888"/>
              <a:gd name="connsiteX195" fmla="*/ 7866856 w 12857152"/>
              <a:gd name="connsiteY195" fmla="*/ 2707289 h 7227888"/>
              <a:gd name="connsiteX196" fmla="*/ 7866856 w 12857152"/>
              <a:gd name="connsiteY196" fmla="*/ 2832057 h 7227888"/>
              <a:gd name="connsiteX197" fmla="*/ 7796503 w 12857152"/>
              <a:gd name="connsiteY197" fmla="*/ 2841654 h 7227888"/>
              <a:gd name="connsiteX198" fmla="*/ 7793305 w 12857152"/>
              <a:gd name="connsiteY198" fmla="*/ 2857650 h 7227888"/>
              <a:gd name="connsiteX199" fmla="*/ 7799701 w 12857152"/>
              <a:gd name="connsiteY199" fmla="*/ 2921634 h 7227888"/>
              <a:gd name="connsiteX200" fmla="*/ 7822086 w 12857152"/>
              <a:gd name="connsiteY200" fmla="*/ 2950427 h 7227888"/>
              <a:gd name="connsiteX201" fmla="*/ 7962792 w 12857152"/>
              <a:gd name="connsiteY201" fmla="*/ 3008012 h 7227888"/>
              <a:gd name="connsiteX202" fmla="*/ 7994770 w 12857152"/>
              <a:gd name="connsiteY202" fmla="*/ 3033606 h 7227888"/>
              <a:gd name="connsiteX203" fmla="*/ 7997968 w 12857152"/>
              <a:gd name="connsiteY203" fmla="*/ 3059199 h 7227888"/>
              <a:gd name="connsiteX204" fmla="*/ 7975583 w 12857152"/>
              <a:gd name="connsiteY204" fmla="*/ 3065597 h 7227888"/>
              <a:gd name="connsiteX205" fmla="*/ 7937209 w 12857152"/>
              <a:gd name="connsiteY205" fmla="*/ 3059199 h 7227888"/>
              <a:gd name="connsiteX206" fmla="*/ 7937209 w 12857152"/>
              <a:gd name="connsiteY206" fmla="*/ 3094390 h 7227888"/>
              <a:gd name="connsiteX207" fmla="*/ 7943604 w 12857152"/>
              <a:gd name="connsiteY207" fmla="*/ 3097589 h 7227888"/>
              <a:gd name="connsiteX208" fmla="*/ 8135476 w 12857152"/>
              <a:gd name="connsiteY208" fmla="*/ 3081593 h 7227888"/>
              <a:gd name="connsiteX209" fmla="*/ 8221818 w 12857152"/>
              <a:gd name="connsiteY209" fmla="*/ 3075195 h 7227888"/>
              <a:gd name="connsiteX210" fmla="*/ 8368919 w 12857152"/>
              <a:gd name="connsiteY210" fmla="*/ 3059199 h 7227888"/>
              <a:gd name="connsiteX211" fmla="*/ 8439272 w 12857152"/>
              <a:gd name="connsiteY211" fmla="*/ 3052801 h 7227888"/>
              <a:gd name="connsiteX212" fmla="*/ 8560791 w 12857152"/>
              <a:gd name="connsiteY212" fmla="*/ 3040004 h 7227888"/>
              <a:gd name="connsiteX213" fmla="*/ 8679111 w 12857152"/>
              <a:gd name="connsiteY213" fmla="*/ 3024008 h 7227888"/>
              <a:gd name="connsiteX214" fmla="*/ 8733475 w 12857152"/>
              <a:gd name="connsiteY214" fmla="*/ 3017610 h 7227888"/>
              <a:gd name="connsiteX215" fmla="*/ 8762255 w 12857152"/>
              <a:gd name="connsiteY215" fmla="*/ 3014410 h 7227888"/>
              <a:gd name="connsiteX216" fmla="*/ 8794233 w 12857152"/>
              <a:gd name="connsiteY216" fmla="*/ 3046402 h 7227888"/>
              <a:gd name="connsiteX217" fmla="*/ 8794233 w 12857152"/>
              <a:gd name="connsiteY217" fmla="*/ 3075195 h 7227888"/>
              <a:gd name="connsiteX218" fmla="*/ 8749463 w 12857152"/>
              <a:gd name="connsiteY218" fmla="*/ 3078394 h 7227888"/>
              <a:gd name="connsiteX219" fmla="*/ 8749463 w 12857152"/>
              <a:gd name="connsiteY219" fmla="*/ 3350325 h 7227888"/>
              <a:gd name="connsiteX220" fmla="*/ 8717485 w 12857152"/>
              <a:gd name="connsiteY220" fmla="*/ 3359923 h 7227888"/>
              <a:gd name="connsiteX221" fmla="*/ 8586373 w 12857152"/>
              <a:gd name="connsiteY221" fmla="*/ 3366321 h 7227888"/>
              <a:gd name="connsiteX222" fmla="*/ 8439272 w 12857152"/>
              <a:gd name="connsiteY222" fmla="*/ 3375919 h 7227888"/>
              <a:gd name="connsiteX223" fmla="*/ 8432876 w 12857152"/>
              <a:gd name="connsiteY223" fmla="*/ 3375919 h 7227888"/>
              <a:gd name="connsiteX224" fmla="*/ 8285775 w 12857152"/>
              <a:gd name="connsiteY224" fmla="*/ 3382317 h 7227888"/>
              <a:gd name="connsiteX225" fmla="*/ 8122684 w 12857152"/>
              <a:gd name="connsiteY225" fmla="*/ 3388715 h 7227888"/>
              <a:gd name="connsiteX226" fmla="*/ 8017155 w 12857152"/>
              <a:gd name="connsiteY226" fmla="*/ 3391914 h 7227888"/>
              <a:gd name="connsiteX227" fmla="*/ 7831679 w 12857152"/>
              <a:gd name="connsiteY227" fmla="*/ 3398313 h 7227888"/>
              <a:gd name="connsiteX228" fmla="*/ 7806097 w 12857152"/>
              <a:gd name="connsiteY228" fmla="*/ 3423906 h 7227888"/>
              <a:gd name="connsiteX229" fmla="*/ 7799701 w 12857152"/>
              <a:gd name="connsiteY229" fmla="*/ 3593463 h 7227888"/>
              <a:gd name="connsiteX230" fmla="*/ 7812492 w 12857152"/>
              <a:gd name="connsiteY230" fmla="*/ 3734227 h 7227888"/>
              <a:gd name="connsiteX231" fmla="*/ 7815690 w 12857152"/>
              <a:gd name="connsiteY231" fmla="*/ 3753423 h 7227888"/>
              <a:gd name="connsiteX232" fmla="*/ 7822086 w 12857152"/>
              <a:gd name="connsiteY232" fmla="*/ 3874992 h 7227888"/>
              <a:gd name="connsiteX233" fmla="*/ 7831679 w 12857152"/>
              <a:gd name="connsiteY233" fmla="*/ 3929378 h 7227888"/>
              <a:gd name="connsiteX234" fmla="*/ 7854064 w 12857152"/>
              <a:gd name="connsiteY234" fmla="*/ 4038150 h 7227888"/>
              <a:gd name="connsiteX235" fmla="*/ 7889241 w 12857152"/>
              <a:gd name="connsiteY235" fmla="*/ 4226902 h 7227888"/>
              <a:gd name="connsiteX236" fmla="*/ 7908428 w 12857152"/>
              <a:gd name="connsiteY236" fmla="*/ 4322878 h 7227888"/>
              <a:gd name="connsiteX237" fmla="*/ 7914824 w 12857152"/>
              <a:gd name="connsiteY237" fmla="*/ 4415654 h 7227888"/>
              <a:gd name="connsiteX238" fmla="*/ 7972385 w 12857152"/>
              <a:gd name="connsiteY238" fmla="*/ 4418853 h 7227888"/>
              <a:gd name="connsiteX239" fmla="*/ 8167454 w 12857152"/>
              <a:gd name="connsiteY239" fmla="*/ 4415654 h 7227888"/>
              <a:gd name="connsiteX240" fmla="*/ 8186642 w 12857152"/>
              <a:gd name="connsiteY240" fmla="*/ 4396459 h 7227888"/>
              <a:gd name="connsiteX241" fmla="*/ 8164257 w 12857152"/>
              <a:gd name="connsiteY241" fmla="*/ 4393260 h 7227888"/>
              <a:gd name="connsiteX242" fmla="*/ 8154663 w 12857152"/>
              <a:gd name="connsiteY242" fmla="*/ 4383662 h 7227888"/>
              <a:gd name="connsiteX243" fmla="*/ 8161059 w 12857152"/>
              <a:gd name="connsiteY243" fmla="*/ 4367666 h 7227888"/>
              <a:gd name="connsiteX244" fmla="*/ 8199433 w 12857152"/>
              <a:gd name="connsiteY244" fmla="*/ 4329276 h 7227888"/>
              <a:gd name="connsiteX245" fmla="*/ 8205829 w 12857152"/>
              <a:gd name="connsiteY245" fmla="*/ 4316479 h 7227888"/>
              <a:gd name="connsiteX246" fmla="*/ 8205829 w 12857152"/>
              <a:gd name="connsiteY246" fmla="*/ 4194910 h 7227888"/>
              <a:gd name="connsiteX247" fmla="*/ 8093904 w 12857152"/>
              <a:gd name="connsiteY247" fmla="*/ 4188512 h 7227888"/>
              <a:gd name="connsiteX248" fmla="*/ 8084310 w 12857152"/>
              <a:gd name="connsiteY248" fmla="*/ 4108532 h 7227888"/>
              <a:gd name="connsiteX249" fmla="*/ 7978781 w 12857152"/>
              <a:gd name="connsiteY249" fmla="*/ 4060544 h 7227888"/>
              <a:gd name="connsiteX250" fmla="*/ 7978781 w 12857152"/>
              <a:gd name="connsiteY250" fmla="*/ 4050947 h 7227888"/>
              <a:gd name="connsiteX251" fmla="*/ 8061925 w 12857152"/>
              <a:gd name="connsiteY251" fmla="*/ 4031752 h 7227888"/>
              <a:gd name="connsiteX252" fmla="*/ 8202631 w 12857152"/>
              <a:gd name="connsiteY252" fmla="*/ 4009357 h 7227888"/>
              <a:gd name="connsiteX253" fmla="*/ 8276181 w 12857152"/>
              <a:gd name="connsiteY253" fmla="*/ 3990162 h 7227888"/>
              <a:gd name="connsiteX254" fmla="*/ 8362524 w 12857152"/>
              <a:gd name="connsiteY254" fmla="*/ 3993362 h 7227888"/>
              <a:gd name="connsiteX255" fmla="*/ 8490438 w 12857152"/>
              <a:gd name="connsiteY255" fmla="*/ 4022154 h 7227888"/>
              <a:gd name="connsiteX256" fmla="*/ 8583176 w 12857152"/>
              <a:gd name="connsiteY256" fmla="*/ 4044549 h 7227888"/>
              <a:gd name="connsiteX257" fmla="*/ 8653528 w 12857152"/>
              <a:gd name="connsiteY257" fmla="*/ 4050947 h 7227888"/>
              <a:gd name="connsiteX258" fmla="*/ 8618352 w 12857152"/>
              <a:gd name="connsiteY258" fmla="*/ 4098935 h 7227888"/>
              <a:gd name="connsiteX259" fmla="*/ 8560791 w 12857152"/>
              <a:gd name="connsiteY259" fmla="*/ 4114931 h 7227888"/>
              <a:gd name="connsiteX260" fmla="*/ 8541603 w 12857152"/>
              <a:gd name="connsiteY260" fmla="*/ 4156520 h 7227888"/>
              <a:gd name="connsiteX261" fmla="*/ 8538406 w 12857152"/>
              <a:gd name="connsiteY261" fmla="*/ 4188512 h 7227888"/>
              <a:gd name="connsiteX262" fmla="*/ 8448866 w 12857152"/>
              <a:gd name="connsiteY262" fmla="*/ 4188512 h 7227888"/>
              <a:gd name="connsiteX263" fmla="*/ 8448866 w 12857152"/>
              <a:gd name="connsiteY263" fmla="*/ 4236500 h 7227888"/>
              <a:gd name="connsiteX264" fmla="*/ 8448866 w 12857152"/>
              <a:gd name="connsiteY264" fmla="*/ 4316479 h 7227888"/>
              <a:gd name="connsiteX265" fmla="*/ 8468053 w 12857152"/>
              <a:gd name="connsiteY265" fmla="*/ 4364467 h 7227888"/>
              <a:gd name="connsiteX266" fmla="*/ 8474448 w 12857152"/>
              <a:gd name="connsiteY266" fmla="*/ 4367666 h 7227888"/>
              <a:gd name="connsiteX267" fmla="*/ 8464855 w 12857152"/>
              <a:gd name="connsiteY267" fmla="*/ 4399658 h 7227888"/>
              <a:gd name="connsiteX268" fmla="*/ 8448866 w 12857152"/>
              <a:gd name="connsiteY268" fmla="*/ 4402857 h 7227888"/>
              <a:gd name="connsiteX269" fmla="*/ 8493636 w 12857152"/>
              <a:gd name="connsiteY269" fmla="*/ 4438048 h 7227888"/>
              <a:gd name="connsiteX270" fmla="*/ 8493636 w 12857152"/>
              <a:gd name="connsiteY270" fmla="*/ 4463642 h 7227888"/>
              <a:gd name="connsiteX271" fmla="*/ 8471251 w 12857152"/>
              <a:gd name="connsiteY271" fmla="*/ 4473239 h 7227888"/>
              <a:gd name="connsiteX272" fmla="*/ 8477646 w 12857152"/>
              <a:gd name="connsiteY272" fmla="*/ 4652394 h 7227888"/>
              <a:gd name="connsiteX273" fmla="*/ 8448866 w 12857152"/>
              <a:gd name="connsiteY273" fmla="*/ 4690784 h 7227888"/>
              <a:gd name="connsiteX274" fmla="*/ 8455261 w 12857152"/>
              <a:gd name="connsiteY274" fmla="*/ 5093882 h 7227888"/>
              <a:gd name="connsiteX275" fmla="*/ 8458459 w 12857152"/>
              <a:gd name="connsiteY275" fmla="*/ 5301829 h 7227888"/>
              <a:gd name="connsiteX276" fmla="*/ 8480844 w 12857152"/>
              <a:gd name="connsiteY276" fmla="*/ 5340219 h 7227888"/>
              <a:gd name="connsiteX277" fmla="*/ 8496833 w 12857152"/>
              <a:gd name="connsiteY277" fmla="*/ 5375410 h 7227888"/>
              <a:gd name="connsiteX278" fmla="*/ 8468053 w 12857152"/>
              <a:gd name="connsiteY278" fmla="*/ 5378609 h 7227888"/>
              <a:gd name="connsiteX279" fmla="*/ 8487240 w 12857152"/>
              <a:gd name="connsiteY279" fmla="*/ 5410601 h 7227888"/>
              <a:gd name="connsiteX280" fmla="*/ 8509625 w 12857152"/>
              <a:gd name="connsiteY280" fmla="*/ 5423398 h 7227888"/>
              <a:gd name="connsiteX281" fmla="*/ 8500031 w 12857152"/>
              <a:gd name="connsiteY281" fmla="*/ 5448992 h 7227888"/>
              <a:gd name="connsiteX282" fmla="*/ 8493636 w 12857152"/>
              <a:gd name="connsiteY282" fmla="*/ 5471386 h 7227888"/>
              <a:gd name="connsiteX283" fmla="*/ 8493636 w 12857152"/>
              <a:gd name="connsiteY283" fmla="*/ 5605752 h 7227888"/>
              <a:gd name="connsiteX284" fmla="*/ 8471251 w 12857152"/>
              <a:gd name="connsiteY284" fmla="*/ 5640943 h 7227888"/>
              <a:gd name="connsiteX285" fmla="*/ 8509625 w 12857152"/>
              <a:gd name="connsiteY285" fmla="*/ 6040841 h 7227888"/>
              <a:gd name="connsiteX286" fmla="*/ 8426481 w 12857152"/>
              <a:gd name="connsiteY286" fmla="*/ 6088829 h 7227888"/>
              <a:gd name="connsiteX287" fmla="*/ 8407294 w 12857152"/>
              <a:gd name="connsiteY287" fmla="*/ 6104825 h 7227888"/>
              <a:gd name="connsiteX288" fmla="*/ 8362524 w 12857152"/>
              <a:gd name="connsiteY288" fmla="*/ 6111223 h 7227888"/>
              <a:gd name="connsiteX289" fmla="*/ 8356128 w 12857152"/>
              <a:gd name="connsiteY289" fmla="*/ 6108024 h 7227888"/>
              <a:gd name="connsiteX290" fmla="*/ 8276181 w 12857152"/>
              <a:gd name="connsiteY290" fmla="*/ 6079231 h 7227888"/>
              <a:gd name="connsiteX291" fmla="*/ 8234609 w 12857152"/>
              <a:gd name="connsiteY291" fmla="*/ 6066435 h 7227888"/>
              <a:gd name="connsiteX292" fmla="*/ 8212224 w 12857152"/>
              <a:gd name="connsiteY292" fmla="*/ 6060036 h 7227888"/>
              <a:gd name="connsiteX293" fmla="*/ 8189839 w 12857152"/>
              <a:gd name="connsiteY293" fmla="*/ 6047239 h 7227888"/>
              <a:gd name="connsiteX294" fmla="*/ 8186642 w 12857152"/>
              <a:gd name="connsiteY294" fmla="*/ 5932069 h 7227888"/>
              <a:gd name="connsiteX295" fmla="*/ 8186642 w 12857152"/>
              <a:gd name="connsiteY295" fmla="*/ 5887280 h 7227888"/>
              <a:gd name="connsiteX296" fmla="*/ 8199433 w 12857152"/>
              <a:gd name="connsiteY296" fmla="*/ 5692130 h 7227888"/>
              <a:gd name="connsiteX297" fmla="*/ 8199433 w 12857152"/>
              <a:gd name="connsiteY297" fmla="*/ 5660138 h 7227888"/>
              <a:gd name="connsiteX298" fmla="*/ 8004364 w 12857152"/>
              <a:gd name="connsiteY298" fmla="*/ 5672935 h 7227888"/>
              <a:gd name="connsiteX299" fmla="*/ 8010760 w 12857152"/>
              <a:gd name="connsiteY299" fmla="*/ 5772109 h 7227888"/>
              <a:gd name="connsiteX300" fmla="*/ 8042738 w 12857152"/>
              <a:gd name="connsiteY300" fmla="*/ 5989654 h 7227888"/>
              <a:gd name="connsiteX301" fmla="*/ 8049134 w 12857152"/>
              <a:gd name="connsiteY301" fmla="*/ 6095227 h 7227888"/>
              <a:gd name="connsiteX302" fmla="*/ 8033145 w 12857152"/>
              <a:gd name="connsiteY302" fmla="*/ 6127219 h 7227888"/>
              <a:gd name="connsiteX303" fmla="*/ 8020353 w 12857152"/>
              <a:gd name="connsiteY303" fmla="*/ 6146414 h 7227888"/>
              <a:gd name="connsiteX304" fmla="*/ 7991572 w 12857152"/>
              <a:gd name="connsiteY304" fmla="*/ 6168809 h 7227888"/>
              <a:gd name="connsiteX305" fmla="*/ 7950000 w 12857152"/>
              <a:gd name="connsiteY305" fmla="*/ 6181605 h 7227888"/>
              <a:gd name="connsiteX306" fmla="*/ 7924417 w 12857152"/>
              <a:gd name="connsiteY306" fmla="*/ 6184805 h 7227888"/>
              <a:gd name="connsiteX307" fmla="*/ 7828481 w 12857152"/>
              <a:gd name="connsiteY307" fmla="*/ 6184805 h 7227888"/>
              <a:gd name="connsiteX308" fmla="*/ 7748535 w 12857152"/>
              <a:gd name="connsiteY308" fmla="*/ 6175207 h 7227888"/>
              <a:gd name="connsiteX309" fmla="*/ 7716557 w 12857152"/>
              <a:gd name="connsiteY309" fmla="*/ 6175207 h 7227888"/>
              <a:gd name="connsiteX310" fmla="*/ 7665391 w 12857152"/>
              <a:gd name="connsiteY310" fmla="*/ 6172008 h 7227888"/>
              <a:gd name="connsiteX311" fmla="*/ 7617423 w 12857152"/>
              <a:gd name="connsiteY311" fmla="*/ 6181605 h 7227888"/>
              <a:gd name="connsiteX312" fmla="*/ 7524685 w 12857152"/>
              <a:gd name="connsiteY312" fmla="*/ 6175207 h 7227888"/>
              <a:gd name="connsiteX313" fmla="*/ 7518290 w 12857152"/>
              <a:gd name="connsiteY313" fmla="*/ 6168809 h 7227888"/>
              <a:gd name="connsiteX314" fmla="*/ 7502300 w 12857152"/>
              <a:gd name="connsiteY314" fmla="*/ 6124020 h 7227888"/>
              <a:gd name="connsiteX315" fmla="*/ 7511894 w 12857152"/>
              <a:gd name="connsiteY315" fmla="*/ 6114422 h 7227888"/>
              <a:gd name="connsiteX316" fmla="*/ 7499102 w 12857152"/>
              <a:gd name="connsiteY316" fmla="*/ 6056837 h 7227888"/>
              <a:gd name="connsiteX317" fmla="*/ 7499102 w 12857152"/>
              <a:gd name="connsiteY317" fmla="*/ 5954463 h 7227888"/>
              <a:gd name="connsiteX318" fmla="*/ 7508696 w 12857152"/>
              <a:gd name="connsiteY318" fmla="*/ 5855288 h 7227888"/>
              <a:gd name="connsiteX319" fmla="*/ 7521487 w 12857152"/>
              <a:gd name="connsiteY319" fmla="*/ 5765711 h 7227888"/>
              <a:gd name="connsiteX320" fmla="*/ 7527883 w 12857152"/>
              <a:gd name="connsiteY320" fmla="*/ 5701727 h 7227888"/>
              <a:gd name="connsiteX321" fmla="*/ 7489509 w 12857152"/>
              <a:gd name="connsiteY321" fmla="*/ 5701727 h 7227888"/>
              <a:gd name="connsiteX322" fmla="*/ 7367990 w 12857152"/>
              <a:gd name="connsiteY322" fmla="*/ 5704926 h 7227888"/>
              <a:gd name="connsiteX323" fmla="*/ 7345605 w 12857152"/>
              <a:gd name="connsiteY323" fmla="*/ 5704926 h 7227888"/>
              <a:gd name="connsiteX324" fmla="*/ 7326418 w 12857152"/>
              <a:gd name="connsiteY324" fmla="*/ 5727321 h 7227888"/>
              <a:gd name="connsiteX325" fmla="*/ 7329616 w 12857152"/>
              <a:gd name="connsiteY325" fmla="*/ 5832894 h 7227888"/>
              <a:gd name="connsiteX326" fmla="*/ 7342408 w 12857152"/>
              <a:gd name="connsiteY326" fmla="*/ 5935268 h 7227888"/>
              <a:gd name="connsiteX327" fmla="*/ 7371188 w 12857152"/>
              <a:gd name="connsiteY327" fmla="*/ 6098426 h 7227888"/>
              <a:gd name="connsiteX328" fmla="*/ 7374386 w 12857152"/>
              <a:gd name="connsiteY328" fmla="*/ 6133618 h 7227888"/>
              <a:gd name="connsiteX329" fmla="*/ 7348803 w 12857152"/>
              <a:gd name="connsiteY329" fmla="*/ 6168809 h 7227888"/>
              <a:gd name="connsiteX330" fmla="*/ 7217691 w 12857152"/>
              <a:gd name="connsiteY330" fmla="*/ 6175207 h 7227888"/>
              <a:gd name="connsiteX331" fmla="*/ 7160130 w 12857152"/>
              <a:gd name="connsiteY331" fmla="*/ 6162410 h 7227888"/>
              <a:gd name="connsiteX332" fmla="*/ 7115360 w 12857152"/>
              <a:gd name="connsiteY332" fmla="*/ 6175207 h 7227888"/>
              <a:gd name="connsiteX333" fmla="*/ 7108964 w 12857152"/>
              <a:gd name="connsiteY333" fmla="*/ 6184805 h 7227888"/>
              <a:gd name="connsiteX334" fmla="*/ 6965061 w 12857152"/>
              <a:gd name="connsiteY334" fmla="*/ 6184805 h 7227888"/>
              <a:gd name="connsiteX335" fmla="*/ 6949072 w 12857152"/>
              <a:gd name="connsiteY335" fmla="*/ 6111223 h 7227888"/>
              <a:gd name="connsiteX336" fmla="*/ 6971457 w 12857152"/>
              <a:gd name="connsiteY336" fmla="*/ 5992853 h 7227888"/>
              <a:gd name="connsiteX337" fmla="*/ 6971457 w 12857152"/>
              <a:gd name="connsiteY337" fmla="*/ 5964061 h 7227888"/>
              <a:gd name="connsiteX338" fmla="*/ 6977852 w 12857152"/>
              <a:gd name="connsiteY338" fmla="*/ 5906475 h 7227888"/>
              <a:gd name="connsiteX339" fmla="*/ 6977852 w 12857152"/>
              <a:gd name="connsiteY339" fmla="*/ 5896878 h 7227888"/>
              <a:gd name="connsiteX340" fmla="*/ 6981050 w 12857152"/>
              <a:gd name="connsiteY340" fmla="*/ 5791305 h 7227888"/>
              <a:gd name="connsiteX341" fmla="*/ 6984248 w 12857152"/>
              <a:gd name="connsiteY341" fmla="*/ 5720922 h 7227888"/>
              <a:gd name="connsiteX342" fmla="*/ 6955467 w 12857152"/>
              <a:gd name="connsiteY342" fmla="*/ 5679333 h 7227888"/>
              <a:gd name="connsiteX343" fmla="*/ 6955467 w 12857152"/>
              <a:gd name="connsiteY343" fmla="*/ 5538569 h 7227888"/>
              <a:gd name="connsiteX344" fmla="*/ 6955467 w 12857152"/>
              <a:gd name="connsiteY344" fmla="*/ 5509776 h 7227888"/>
              <a:gd name="connsiteX345" fmla="*/ 6952269 w 12857152"/>
              <a:gd name="connsiteY345" fmla="*/ 5503378 h 7227888"/>
              <a:gd name="connsiteX346" fmla="*/ 6929884 w 12857152"/>
              <a:gd name="connsiteY346" fmla="*/ 5490581 h 7227888"/>
              <a:gd name="connsiteX347" fmla="*/ 6945874 w 12857152"/>
              <a:gd name="connsiteY347" fmla="*/ 5464987 h 7227888"/>
              <a:gd name="connsiteX348" fmla="*/ 6971457 w 12857152"/>
              <a:gd name="connsiteY348" fmla="*/ 5455390 h 7227888"/>
              <a:gd name="connsiteX349" fmla="*/ 6987446 w 12857152"/>
              <a:gd name="connsiteY349" fmla="*/ 5429796 h 7227888"/>
              <a:gd name="connsiteX350" fmla="*/ 6949072 w 12857152"/>
              <a:gd name="connsiteY350" fmla="*/ 5426597 h 7227888"/>
              <a:gd name="connsiteX351" fmla="*/ 6961863 w 12857152"/>
              <a:gd name="connsiteY351" fmla="*/ 5394605 h 7227888"/>
              <a:gd name="connsiteX352" fmla="*/ 6990644 w 12857152"/>
              <a:gd name="connsiteY352" fmla="*/ 5353016 h 7227888"/>
              <a:gd name="connsiteX353" fmla="*/ 6993842 w 12857152"/>
              <a:gd name="connsiteY353" fmla="*/ 4630000 h 7227888"/>
              <a:gd name="connsiteX354" fmla="*/ 6993842 w 12857152"/>
              <a:gd name="connsiteY354" fmla="*/ 4617203 h 7227888"/>
              <a:gd name="connsiteX355" fmla="*/ 6958665 w 12857152"/>
              <a:gd name="connsiteY355" fmla="*/ 4614004 h 7227888"/>
              <a:gd name="connsiteX356" fmla="*/ 6958665 w 12857152"/>
              <a:gd name="connsiteY356" fmla="*/ 4402857 h 7227888"/>
              <a:gd name="connsiteX357" fmla="*/ 6929884 w 12857152"/>
              <a:gd name="connsiteY357" fmla="*/ 4396459 h 7227888"/>
              <a:gd name="connsiteX358" fmla="*/ 6958665 w 12857152"/>
              <a:gd name="connsiteY358" fmla="*/ 4354870 h 7227888"/>
              <a:gd name="connsiteX359" fmla="*/ 6977852 w 12857152"/>
              <a:gd name="connsiteY359" fmla="*/ 4354870 h 7227888"/>
              <a:gd name="connsiteX360" fmla="*/ 7000237 w 12857152"/>
              <a:gd name="connsiteY360" fmla="*/ 4351670 h 7227888"/>
              <a:gd name="connsiteX361" fmla="*/ 7000237 w 12857152"/>
              <a:gd name="connsiteY361" fmla="*/ 4332475 h 7227888"/>
              <a:gd name="connsiteX362" fmla="*/ 6997039 w 12857152"/>
              <a:gd name="connsiteY362" fmla="*/ 4329276 h 7227888"/>
              <a:gd name="connsiteX363" fmla="*/ 6961863 w 12857152"/>
              <a:gd name="connsiteY363" fmla="*/ 4326077 h 7227888"/>
              <a:gd name="connsiteX364" fmla="*/ 6974654 w 12857152"/>
              <a:gd name="connsiteY364" fmla="*/ 4290886 h 7227888"/>
              <a:gd name="connsiteX365" fmla="*/ 7000237 w 12857152"/>
              <a:gd name="connsiteY365" fmla="*/ 4249296 h 7227888"/>
              <a:gd name="connsiteX366" fmla="*/ 7000237 w 12857152"/>
              <a:gd name="connsiteY366" fmla="*/ 4111731 h 7227888"/>
              <a:gd name="connsiteX367" fmla="*/ 6904302 w 12857152"/>
              <a:gd name="connsiteY367" fmla="*/ 4102134 h 7227888"/>
              <a:gd name="connsiteX368" fmla="*/ 6894708 w 12857152"/>
              <a:gd name="connsiteY368" fmla="*/ 4060544 h 7227888"/>
              <a:gd name="connsiteX369" fmla="*/ 6888312 w 12857152"/>
              <a:gd name="connsiteY369" fmla="*/ 4015756 h 7227888"/>
              <a:gd name="connsiteX370" fmla="*/ 6795575 w 12857152"/>
              <a:gd name="connsiteY370" fmla="*/ 3993362 h 7227888"/>
              <a:gd name="connsiteX371" fmla="*/ 6789179 w 12857152"/>
              <a:gd name="connsiteY371" fmla="*/ 3983764 h 7227888"/>
              <a:gd name="connsiteX372" fmla="*/ 6805168 w 12857152"/>
              <a:gd name="connsiteY372" fmla="*/ 3948573 h 7227888"/>
              <a:gd name="connsiteX373" fmla="*/ 6891510 w 12857152"/>
              <a:gd name="connsiteY373" fmla="*/ 3935776 h 7227888"/>
              <a:gd name="connsiteX374" fmla="*/ 7009831 w 12857152"/>
              <a:gd name="connsiteY374" fmla="*/ 3913382 h 7227888"/>
              <a:gd name="connsiteX375" fmla="*/ 7163328 w 12857152"/>
              <a:gd name="connsiteY375" fmla="*/ 3890988 h 7227888"/>
              <a:gd name="connsiteX376" fmla="*/ 7230483 w 12857152"/>
              <a:gd name="connsiteY376" fmla="*/ 3903784 h 7227888"/>
              <a:gd name="connsiteX377" fmla="*/ 7361595 w 12857152"/>
              <a:gd name="connsiteY377" fmla="*/ 3929378 h 7227888"/>
              <a:gd name="connsiteX378" fmla="*/ 7383980 w 12857152"/>
              <a:gd name="connsiteY378" fmla="*/ 3942175 h 7227888"/>
              <a:gd name="connsiteX379" fmla="*/ 7425552 w 12857152"/>
              <a:gd name="connsiteY379" fmla="*/ 3958170 h 7227888"/>
              <a:gd name="connsiteX380" fmla="*/ 7486311 w 12857152"/>
              <a:gd name="connsiteY380" fmla="*/ 3961370 h 7227888"/>
              <a:gd name="connsiteX381" fmla="*/ 7492707 w 12857152"/>
              <a:gd name="connsiteY381" fmla="*/ 3958170 h 7227888"/>
              <a:gd name="connsiteX382" fmla="*/ 7499102 w 12857152"/>
              <a:gd name="connsiteY382" fmla="*/ 3836601 h 7227888"/>
              <a:gd name="connsiteX383" fmla="*/ 7511894 w 12857152"/>
              <a:gd name="connsiteY383" fmla="*/ 3689439 h 7227888"/>
              <a:gd name="connsiteX384" fmla="*/ 7521487 w 12857152"/>
              <a:gd name="connsiteY384" fmla="*/ 3571069 h 7227888"/>
              <a:gd name="connsiteX385" fmla="*/ 7521487 w 12857152"/>
              <a:gd name="connsiteY385" fmla="*/ 3417508 h 7227888"/>
              <a:gd name="connsiteX386" fmla="*/ 7499102 w 12857152"/>
              <a:gd name="connsiteY386" fmla="*/ 3414309 h 7227888"/>
              <a:gd name="connsiteX387" fmla="*/ 7233681 w 12857152"/>
              <a:gd name="connsiteY387" fmla="*/ 3420707 h 7227888"/>
              <a:gd name="connsiteX388" fmla="*/ 7102569 w 12857152"/>
              <a:gd name="connsiteY388" fmla="*/ 3427105 h 7227888"/>
              <a:gd name="connsiteX389" fmla="*/ 6939478 w 12857152"/>
              <a:gd name="connsiteY389" fmla="*/ 3433504 h 7227888"/>
              <a:gd name="connsiteX390" fmla="*/ 6801970 w 12857152"/>
              <a:gd name="connsiteY390" fmla="*/ 3436703 h 7227888"/>
              <a:gd name="connsiteX391" fmla="*/ 6654869 w 12857152"/>
              <a:gd name="connsiteY391" fmla="*/ 3443101 h 7227888"/>
              <a:gd name="connsiteX392" fmla="*/ 6498174 w 12857152"/>
              <a:gd name="connsiteY392" fmla="*/ 3449500 h 7227888"/>
              <a:gd name="connsiteX393" fmla="*/ 6331886 w 12857152"/>
              <a:gd name="connsiteY393" fmla="*/ 3455898 h 7227888"/>
              <a:gd name="connsiteX394" fmla="*/ 6162399 w 12857152"/>
              <a:gd name="connsiteY394" fmla="*/ 3462297 h 7227888"/>
              <a:gd name="connsiteX395" fmla="*/ 5967331 w 12857152"/>
              <a:gd name="connsiteY395" fmla="*/ 3468695 h 7227888"/>
              <a:gd name="connsiteX396" fmla="*/ 5797844 w 12857152"/>
              <a:gd name="connsiteY396" fmla="*/ 3471894 h 7227888"/>
              <a:gd name="connsiteX397" fmla="*/ 5567599 w 12857152"/>
              <a:gd name="connsiteY397" fmla="*/ 3478292 h 7227888"/>
              <a:gd name="connsiteX398" fmla="*/ 5500443 w 12857152"/>
              <a:gd name="connsiteY398" fmla="*/ 3484691 h 7227888"/>
              <a:gd name="connsiteX399" fmla="*/ 5497246 w 12857152"/>
              <a:gd name="connsiteY399" fmla="*/ 3507085 h 7227888"/>
              <a:gd name="connsiteX400" fmla="*/ 5497246 w 12857152"/>
              <a:gd name="connsiteY400" fmla="*/ 3571069 h 7227888"/>
              <a:gd name="connsiteX401" fmla="*/ 5487653 w 12857152"/>
              <a:gd name="connsiteY401" fmla="*/ 3779016 h 7227888"/>
              <a:gd name="connsiteX402" fmla="*/ 5490850 w 12857152"/>
              <a:gd name="connsiteY402" fmla="*/ 3871792 h 7227888"/>
              <a:gd name="connsiteX403" fmla="*/ 5490850 w 12857152"/>
              <a:gd name="connsiteY403" fmla="*/ 3897386 h 7227888"/>
              <a:gd name="connsiteX404" fmla="*/ 5490850 w 12857152"/>
              <a:gd name="connsiteY404" fmla="*/ 3993362 h 7227888"/>
              <a:gd name="connsiteX405" fmla="*/ 5471663 w 12857152"/>
              <a:gd name="connsiteY405" fmla="*/ 4223703 h 7227888"/>
              <a:gd name="connsiteX406" fmla="*/ 5471663 w 12857152"/>
              <a:gd name="connsiteY406" fmla="*/ 4345272 h 7227888"/>
              <a:gd name="connsiteX407" fmla="*/ 5494048 w 12857152"/>
              <a:gd name="connsiteY407" fmla="*/ 4370866 h 7227888"/>
              <a:gd name="connsiteX408" fmla="*/ 5513235 w 12857152"/>
              <a:gd name="connsiteY408" fmla="*/ 4409256 h 7227888"/>
              <a:gd name="connsiteX409" fmla="*/ 5471663 w 12857152"/>
              <a:gd name="connsiteY409" fmla="*/ 4412455 h 7227888"/>
              <a:gd name="connsiteX410" fmla="*/ 5471663 w 12857152"/>
              <a:gd name="connsiteY410" fmla="*/ 4434849 h 7227888"/>
              <a:gd name="connsiteX411" fmla="*/ 5494048 w 12857152"/>
              <a:gd name="connsiteY411" fmla="*/ 4438048 h 7227888"/>
              <a:gd name="connsiteX412" fmla="*/ 5548412 w 12857152"/>
              <a:gd name="connsiteY412" fmla="*/ 4438048 h 7227888"/>
              <a:gd name="connsiteX413" fmla="*/ 5695514 w 12857152"/>
              <a:gd name="connsiteY413" fmla="*/ 4447646 h 7227888"/>
              <a:gd name="connsiteX414" fmla="*/ 5733887 w 12857152"/>
              <a:gd name="connsiteY414" fmla="*/ 4428451 h 7227888"/>
              <a:gd name="connsiteX415" fmla="*/ 5740283 w 12857152"/>
              <a:gd name="connsiteY415" fmla="*/ 4386861 h 7227888"/>
              <a:gd name="connsiteX416" fmla="*/ 5746678 w 12857152"/>
              <a:gd name="connsiteY416" fmla="*/ 4332475 h 7227888"/>
              <a:gd name="connsiteX417" fmla="*/ 5746678 w 12857152"/>
              <a:gd name="connsiteY417" fmla="*/ 4268492 h 7227888"/>
              <a:gd name="connsiteX418" fmla="*/ 5711502 w 12857152"/>
              <a:gd name="connsiteY418" fmla="*/ 4236500 h 7227888"/>
              <a:gd name="connsiteX419" fmla="*/ 5657138 w 12857152"/>
              <a:gd name="connsiteY419" fmla="*/ 4236500 h 7227888"/>
              <a:gd name="connsiteX420" fmla="*/ 5650743 w 12857152"/>
              <a:gd name="connsiteY420" fmla="*/ 4182114 h 7227888"/>
              <a:gd name="connsiteX421" fmla="*/ 5625160 w 12857152"/>
              <a:gd name="connsiteY421" fmla="*/ 4156520 h 7227888"/>
              <a:gd name="connsiteX422" fmla="*/ 5567599 w 12857152"/>
              <a:gd name="connsiteY422" fmla="*/ 4143723 h 7227888"/>
              <a:gd name="connsiteX423" fmla="*/ 5551609 w 12857152"/>
              <a:gd name="connsiteY423" fmla="*/ 4124528 h 7227888"/>
              <a:gd name="connsiteX424" fmla="*/ 5564402 w 12857152"/>
              <a:gd name="connsiteY424" fmla="*/ 4111731 h 7227888"/>
              <a:gd name="connsiteX425" fmla="*/ 5605973 w 12857152"/>
              <a:gd name="connsiteY425" fmla="*/ 4095735 h 7227888"/>
              <a:gd name="connsiteX426" fmla="*/ 5705106 w 12857152"/>
              <a:gd name="connsiteY426" fmla="*/ 4076540 h 7227888"/>
              <a:gd name="connsiteX427" fmla="*/ 5829822 w 12857152"/>
              <a:gd name="connsiteY427" fmla="*/ 4054146 h 7227888"/>
              <a:gd name="connsiteX428" fmla="*/ 5852208 w 12857152"/>
              <a:gd name="connsiteY428" fmla="*/ 4044549 h 7227888"/>
              <a:gd name="connsiteX429" fmla="*/ 5916165 w 12857152"/>
              <a:gd name="connsiteY429" fmla="*/ 4044549 h 7227888"/>
              <a:gd name="connsiteX430" fmla="*/ 5999309 w 12857152"/>
              <a:gd name="connsiteY430" fmla="*/ 4066943 h 7227888"/>
              <a:gd name="connsiteX431" fmla="*/ 6085651 w 12857152"/>
              <a:gd name="connsiteY431" fmla="*/ 4082939 h 7227888"/>
              <a:gd name="connsiteX432" fmla="*/ 6095244 w 12857152"/>
              <a:gd name="connsiteY432" fmla="*/ 4089337 h 7227888"/>
              <a:gd name="connsiteX433" fmla="*/ 6140015 w 12857152"/>
              <a:gd name="connsiteY433" fmla="*/ 4105333 h 7227888"/>
              <a:gd name="connsiteX434" fmla="*/ 6210367 w 12857152"/>
              <a:gd name="connsiteY434" fmla="*/ 4105333 h 7227888"/>
              <a:gd name="connsiteX435" fmla="*/ 6165597 w 12857152"/>
              <a:gd name="connsiteY435" fmla="*/ 4140524 h 7227888"/>
              <a:gd name="connsiteX436" fmla="*/ 6156005 w 12857152"/>
              <a:gd name="connsiteY436" fmla="*/ 4143723 h 7227888"/>
              <a:gd name="connsiteX437" fmla="*/ 6104838 w 12857152"/>
              <a:gd name="connsiteY437" fmla="*/ 4159719 h 7227888"/>
              <a:gd name="connsiteX438" fmla="*/ 6095244 w 12857152"/>
              <a:gd name="connsiteY438" fmla="*/ 4236500 h 7227888"/>
              <a:gd name="connsiteX439" fmla="*/ 6002508 w 12857152"/>
              <a:gd name="connsiteY439" fmla="*/ 4236500 h 7227888"/>
              <a:gd name="connsiteX440" fmla="*/ 6002508 w 12857152"/>
              <a:gd name="connsiteY440" fmla="*/ 4294085 h 7227888"/>
              <a:gd name="connsiteX441" fmla="*/ 6002508 w 12857152"/>
              <a:gd name="connsiteY441" fmla="*/ 4348471 h 7227888"/>
              <a:gd name="connsiteX442" fmla="*/ 6021695 w 12857152"/>
              <a:gd name="connsiteY442" fmla="*/ 4383662 h 7227888"/>
              <a:gd name="connsiteX443" fmla="*/ 6040882 w 12857152"/>
              <a:gd name="connsiteY443" fmla="*/ 4396459 h 7227888"/>
              <a:gd name="connsiteX444" fmla="*/ 6050474 w 12857152"/>
              <a:gd name="connsiteY444" fmla="*/ 4425252 h 7227888"/>
              <a:gd name="connsiteX445" fmla="*/ 6066464 w 12857152"/>
              <a:gd name="connsiteY445" fmla="*/ 4460443 h 7227888"/>
              <a:gd name="connsiteX446" fmla="*/ 6072859 w 12857152"/>
              <a:gd name="connsiteY446" fmla="*/ 4463642 h 7227888"/>
              <a:gd name="connsiteX447" fmla="*/ 6053672 w 12857152"/>
              <a:gd name="connsiteY447" fmla="*/ 4495634 h 7227888"/>
              <a:gd name="connsiteX448" fmla="*/ 6053672 w 12857152"/>
              <a:gd name="connsiteY448" fmla="*/ 4668390 h 7227888"/>
              <a:gd name="connsiteX449" fmla="*/ 6034485 w 12857152"/>
              <a:gd name="connsiteY449" fmla="*/ 4671589 h 7227888"/>
              <a:gd name="connsiteX450" fmla="*/ 6002508 w 12857152"/>
              <a:gd name="connsiteY450" fmla="*/ 4709980 h 7227888"/>
              <a:gd name="connsiteX451" fmla="*/ 6002508 w 12857152"/>
              <a:gd name="connsiteY451" fmla="*/ 4978711 h 7227888"/>
              <a:gd name="connsiteX452" fmla="*/ 6008902 w 12857152"/>
              <a:gd name="connsiteY452" fmla="*/ 5125874 h 7227888"/>
              <a:gd name="connsiteX453" fmla="*/ 6012100 w 12857152"/>
              <a:gd name="connsiteY453" fmla="*/ 5292231 h 7227888"/>
              <a:gd name="connsiteX454" fmla="*/ 6037683 w 12857152"/>
              <a:gd name="connsiteY454" fmla="*/ 5324223 h 7227888"/>
              <a:gd name="connsiteX455" fmla="*/ 6056870 w 12857152"/>
              <a:gd name="connsiteY455" fmla="*/ 5359414 h 7227888"/>
              <a:gd name="connsiteX456" fmla="*/ 6018496 w 12857152"/>
              <a:gd name="connsiteY456" fmla="*/ 5362614 h 7227888"/>
              <a:gd name="connsiteX457" fmla="*/ 6072859 w 12857152"/>
              <a:gd name="connsiteY457" fmla="*/ 5397805 h 7227888"/>
              <a:gd name="connsiteX458" fmla="*/ 6063266 w 12857152"/>
              <a:gd name="connsiteY458" fmla="*/ 5426597 h 7227888"/>
              <a:gd name="connsiteX459" fmla="*/ 6053672 w 12857152"/>
              <a:gd name="connsiteY459" fmla="*/ 5452191 h 7227888"/>
              <a:gd name="connsiteX460" fmla="*/ 6053672 w 12857152"/>
              <a:gd name="connsiteY460" fmla="*/ 5573760 h 7227888"/>
              <a:gd name="connsiteX461" fmla="*/ 6037683 w 12857152"/>
              <a:gd name="connsiteY461" fmla="*/ 5608951 h 7227888"/>
              <a:gd name="connsiteX462" fmla="*/ 6024892 w 12857152"/>
              <a:gd name="connsiteY462" fmla="*/ 5644142 h 7227888"/>
              <a:gd name="connsiteX463" fmla="*/ 6031287 w 12857152"/>
              <a:gd name="connsiteY463" fmla="*/ 5701727 h 7227888"/>
              <a:gd name="connsiteX464" fmla="*/ 6034485 w 12857152"/>
              <a:gd name="connsiteY464" fmla="*/ 5781707 h 7227888"/>
              <a:gd name="connsiteX465" fmla="*/ 6034485 w 12857152"/>
              <a:gd name="connsiteY465" fmla="*/ 5816898 h 7227888"/>
              <a:gd name="connsiteX466" fmla="*/ 6028089 w 12857152"/>
              <a:gd name="connsiteY466" fmla="*/ 5941666 h 7227888"/>
              <a:gd name="connsiteX467" fmla="*/ 6024892 w 12857152"/>
              <a:gd name="connsiteY467" fmla="*/ 5976857 h 7227888"/>
              <a:gd name="connsiteX468" fmla="*/ 5893780 w 12857152"/>
              <a:gd name="connsiteY468" fmla="*/ 5976857 h 7227888"/>
              <a:gd name="connsiteX469" fmla="*/ 5874592 w 12857152"/>
              <a:gd name="connsiteY469" fmla="*/ 5970459 h 7227888"/>
              <a:gd name="connsiteX470" fmla="*/ 5823427 w 12857152"/>
              <a:gd name="connsiteY470" fmla="*/ 5964061 h 7227888"/>
              <a:gd name="connsiteX471" fmla="*/ 5737086 w 12857152"/>
              <a:gd name="connsiteY471" fmla="*/ 5948065 h 7227888"/>
              <a:gd name="connsiteX472" fmla="*/ 5740283 w 12857152"/>
              <a:gd name="connsiteY472" fmla="*/ 5868085 h 7227888"/>
              <a:gd name="connsiteX473" fmla="*/ 5740283 w 12857152"/>
              <a:gd name="connsiteY473" fmla="*/ 5848890 h 7227888"/>
              <a:gd name="connsiteX474" fmla="*/ 5740283 w 12857152"/>
              <a:gd name="connsiteY474" fmla="*/ 5660138 h 7227888"/>
              <a:gd name="connsiteX475" fmla="*/ 5743480 w 12857152"/>
              <a:gd name="connsiteY475" fmla="*/ 5634544 h 7227888"/>
              <a:gd name="connsiteX476" fmla="*/ 5724293 w 12857152"/>
              <a:gd name="connsiteY476" fmla="*/ 5615349 h 7227888"/>
              <a:gd name="connsiteX477" fmla="*/ 5548412 w 12857152"/>
              <a:gd name="connsiteY477" fmla="*/ 5628146 h 7227888"/>
              <a:gd name="connsiteX478" fmla="*/ 5526026 w 12857152"/>
              <a:gd name="connsiteY478" fmla="*/ 5647341 h 7227888"/>
              <a:gd name="connsiteX479" fmla="*/ 5526026 w 12857152"/>
              <a:gd name="connsiteY479" fmla="*/ 5663337 h 7227888"/>
              <a:gd name="connsiteX480" fmla="*/ 5519631 w 12857152"/>
              <a:gd name="connsiteY480" fmla="*/ 5842492 h 7227888"/>
              <a:gd name="connsiteX481" fmla="*/ 5516433 w 12857152"/>
              <a:gd name="connsiteY481" fmla="*/ 5976857 h 7227888"/>
              <a:gd name="connsiteX482" fmla="*/ 5516433 w 12857152"/>
              <a:gd name="connsiteY482" fmla="*/ 5986455 h 7227888"/>
              <a:gd name="connsiteX483" fmla="*/ 5449279 w 12857152"/>
              <a:gd name="connsiteY483" fmla="*/ 6037642 h 7227888"/>
              <a:gd name="connsiteX484" fmla="*/ 5375728 w 12857152"/>
              <a:gd name="connsiteY484" fmla="*/ 6028044 h 7227888"/>
              <a:gd name="connsiteX485" fmla="*/ 5324561 w 12857152"/>
              <a:gd name="connsiteY485" fmla="*/ 6034443 h 7227888"/>
              <a:gd name="connsiteX486" fmla="*/ 5123098 w 12857152"/>
              <a:gd name="connsiteY486" fmla="*/ 6034443 h 7227888"/>
              <a:gd name="connsiteX487" fmla="*/ 5091118 w 12857152"/>
              <a:gd name="connsiteY487" fmla="*/ 6037642 h 7227888"/>
              <a:gd name="connsiteX488" fmla="*/ 5059140 w 12857152"/>
              <a:gd name="connsiteY488" fmla="*/ 6031244 h 7227888"/>
              <a:gd name="connsiteX489" fmla="*/ 5033557 w 12857152"/>
              <a:gd name="connsiteY489" fmla="*/ 5980057 h 7227888"/>
              <a:gd name="connsiteX490" fmla="*/ 5046348 w 12857152"/>
              <a:gd name="connsiteY490" fmla="*/ 5887280 h 7227888"/>
              <a:gd name="connsiteX491" fmla="*/ 5049547 w 12857152"/>
              <a:gd name="connsiteY491" fmla="*/ 5848890 h 7227888"/>
              <a:gd name="connsiteX492" fmla="*/ 5078327 w 12857152"/>
              <a:gd name="connsiteY492" fmla="*/ 5685731 h 7227888"/>
              <a:gd name="connsiteX493" fmla="*/ 5087921 w 12857152"/>
              <a:gd name="connsiteY493" fmla="*/ 5650540 h 7227888"/>
              <a:gd name="connsiteX494" fmla="*/ 5017567 w 12857152"/>
              <a:gd name="connsiteY494" fmla="*/ 5660138 h 7227888"/>
              <a:gd name="connsiteX495" fmla="*/ 4995183 w 12857152"/>
              <a:gd name="connsiteY495" fmla="*/ 5660138 h 7227888"/>
              <a:gd name="connsiteX496" fmla="*/ 4809707 w 12857152"/>
              <a:gd name="connsiteY496" fmla="*/ 5660138 h 7227888"/>
              <a:gd name="connsiteX497" fmla="*/ 4732958 w 12857152"/>
              <a:gd name="connsiteY497" fmla="*/ 5660138 h 7227888"/>
              <a:gd name="connsiteX498" fmla="*/ 4697782 w 12857152"/>
              <a:gd name="connsiteY498" fmla="*/ 5660138 h 7227888"/>
              <a:gd name="connsiteX499" fmla="*/ 4697782 w 12857152"/>
              <a:gd name="connsiteY499" fmla="*/ 5685731 h 7227888"/>
              <a:gd name="connsiteX500" fmla="*/ 4700980 w 12857152"/>
              <a:gd name="connsiteY500" fmla="*/ 5762512 h 7227888"/>
              <a:gd name="connsiteX501" fmla="*/ 4710573 w 12857152"/>
              <a:gd name="connsiteY501" fmla="*/ 5871284 h 7227888"/>
              <a:gd name="connsiteX502" fmla="*/ 4713771 w 12857152"/>
              <a:gd name="connsiteY502" fmla="*/ 5896878 h 7227888"/>
              <a:gd name="connsiteX503" fmla="*/ 4720167 w 12857152"/>
              <a:gd name="connsiteY503" fmla="*/ 5980057 h 7227888"/>
              <a:gd name="connsiteX504" fmla="*/ 4723366 w 12857152"/>
              <a:gd name="connsiteY504" fmla="*/ 6015248 h 7227888"/>
              <a:gd name="connsiteX505" fmla="*/ 4736156 w 12857152"/>
              <a:gd name="connsiteY505" fmla="*/ 6060036 h 7227888"/>
              <a:gd name="connsiteX506" fmla="*/ 4691386 w 12857152"/>
              <a:gd name="connsiteY506" fmla="*/ 6079231 h 7227888"/>
              <a:gd name="connsiteX507" fmla="*/ 4473932 w 12857152"/>
              <a:gd name="connsiteY507" fmla="*/ 6092028 h 7227888"/>
              <a:gd name="connsiteX508" fmla="*/ 4445152 w 12857152"/>
              <a:gd name="connsiteY508" fmla="*/ 6098426 h 7227888"/>
              <a:gd name="connsiteX509" fmla="*/ 4406777 w 12857152"/>
              <a:gd name="connsiteY509" fmla="*/ 6082431 h 7227888"/>
              <a:gd name="connsiteX510" fmla="*/ 4393986 w 12857152"/>
              <a:gd name="connsiteY510" fmla="*/ 5960861 h 7227888"/>
              <a:gd name="connsiteX511" fmla="*/ 4400382 w 12857152"/>
              <a:gd name="connsiteY511" fmla="*/ 5938467 h 7227888"/>
              <a:gd name="connsiteX512" fmla="*/ 4413173 w 12857152"/>
              <a:gd name="connsiteY512" fmla="*/ 5781707 h 7227888"/>
              <a:gd name="connsiteX513" fmla="*/ 4419569 w 12857152"/>
              <a:gd name="connsiteY513" fmla="*/ 5743317 h 7227888"/>
              <a:gd name="connsiteX514" fmla="*/ 4422767 w 12857152"/>
              <a:gd name="connsiteY514" fmla="*/ 5676134 h 7227888"/>
              <a:gd name="connsiteX515" fmla="*/ 4355612 w 12857152"/>
              <a:gd name="connsiteY515" fmla="*/ 5666536 h 7227888"/>
              <a:gd name="connsiteX516" fmla="*/ 4355612 w 12857152"/>
              <a:gd name="connsiteY516" fmla="*/ 5471386 h 7227888"/>
              <a:gd name="connsiteX517" fmla="*/ 4336424 w 12857152"/>
              <a:gd name="connsiteY517" fmla="*/ 5464987 h 7227888"/>
              <a:gd name="connsiteX518" fmla="*/ 4362007 w 12857152"/>
              <a:gd name="connsiteY518" fmla="*/ 5426597 h 7227888"/>
              <a:gd name="connsiteX519" fmla="*/ 4387590 w 12857152"/>
              <a:gd name="connsiteY519" fmla="*/ 5423398 h 7227888"/>
              <a:gd name="connsiteX520" fmla="*/ 4397184 w 12857152"/>
              <a:gd name="connsiteY520" fmla="*/ 5404203 h 7227888"/>
              <a:gd name="connsiteX521" fmla="*/ 4362007 w 12857152"/>
              <a:gd name="connsiteY521" fmla="*/ 5397805 h 7227888"/>
              <a:gd name="connsiteX522" fmla="*/ 4362007 w 12857152"/>
              <a:gd name="connsiteY522" fmla="*/ 5369012 h 7227888"/>
              <a:gd name="connsiteX523" fmla="*/ 4416371 w 12857152"/>
              <a:gd name="connsiteY523" fmla="*/ 5340219 h 7227888"/>
              <a:gd name="connsiteX524" fmla="*/ 4435558 w 12857152"/>
              <a:gd name="connsiteY524" fmla="*/ 5305028 h 7227888"/>
              <a:gd name="connsiteX525" fmla="*/ 4435558 w 12857152"/>
              <a:gd name="connsiteY525" fmla="*/ 5183459 h 7227888"/>
              <a:gd name="connsiteX526" fmla="*/ 4438756 w 12857152"/>
              <a:gd name="connsiteY526" fmla="*/ 4770764 h 7227888"/>
              <a:gd name="connsiteX527" fmla="*/ 4445152 w 12857152"/>
              <a:gd name="connsiteY527" fmla="*/ 4658793 h 7227888"/>
              <a:gd name="connsiteX528" fmla="*/ 4445152 w 12857152"/>
              <a:gd name="connsiteY528" fmla="*/ 4639597 h 7227888"/>
              <a:gd name="connsiteX529" fmla="*/ 4374799 w 12857152"/>
              <a:gd name="connsiteY529" fmla="*/ 4639597 h 7227888"/>
              <a:gd name="connsiteX530" fmla="*/ 4371601 w 12857152"/>
              <a:gd name="connsiteY530" fmla="*/ 4610804 h 7227888"/>
              <a:gd name="connsiteX531" fmla="*/ 4371601 w 12857152"/>
              <a:gd name="connsiteY531" fmla="*/ 4486036 h 7227888"/>
              <a:gd name="connsiteX532" fmla="*/ 4365205 w 12857152"/>
              <a:gd name="connsiteY532" fmla="*/ 4441248 h 7227888"/>
              <a:gd name="connsiteX533" fmla="*/ 4339622 w 12857152"/>
              <a:gd name="connsiteY533" fmla="*/ 4438048 h 7227888"/>
              <a:gd name="connsiteX534" fmla="*/ 4368403 w 12857152"/>
              <a:gd name="connsiteY534" fmla="*/ 4393260 h 7227888"/>
              <a:gd name="connsiteX535" fmla="*/ 4393986 w 12857152"/>
              <a:gd name="connsiteY535" fmla="*/ 4396459 h 7227888"/>
              <a:gd name="connsiteX536" fmla="*/ 4416371 w 12857152"/>
              <a:gd name="connsiteY536" fmla="*/ 4374065 h 7227888"/>
              <a:gd name="connsiteX537" fmla="*/ 4374799 w 12857152"/>
              <a:gd name="connsiteY537" fmla="*/ 4370866 h 7227888"/>
              <a:gd name="connsiteX538" fmla="*/ 4390788 w 12857152"/>
              <a:gd name="connsiteY538" fmla="*/ 4335674 h 7227888"/>
              <a:gd name="connsiteX539" fmla="*/ 4438756 w 12857152"/>
              <a:gd name="connsiteY539" fmla="*/ 4306882 h 7227888"/>
              <a:gd name="connsiteX540" fmla="*/ 4451547 w 12857152"/>
              <a:gd name="connsiteY540" fmla="*/ 4287687 h 7227888"/>
              <a:gd name="connsiteX541" fmla="*/ 4451547 w 12857152"/>
              <a:gd name="connsiteY541" fmla="*/ 4162918 h 7227888"/>
              <a:gd name="connsiteX542" fmla="*/ 4330029 w 12857152"/>
              <a:gd name="connsiteY542" fmla="*/ 4153321 h 7227888"/>
              <a:gd name="connsiteX543" fmla="*/ 4320435 w 12857152"/>
              <a:gd name="connsiteY543" fmla="*/ 4102134 h 7227888"/>
              <a:gd name="connsiteX544" fmla="*/ 4288457 w 12857152"/>
              <a:gd name="connsiteY544" fmla="*/ 4063744 h 7227888"/>
              <a:gd name="connsiteX545" fmla="*/ 4195719 w 12857152"/>
              <a:gd name="connsiteY545" fmla="*/ 4018955 h 7227888"/>
              <a:gd name="connsiteX546" fmla="*/ 4234093 w 12857152"/>
              <a:gd name="connsiteY546" fmla="*/ 4009357 h 7227888"/>
              <a:gd name="connsiteX547" fmla="*/ 4502713 w 12857152"/>
              <a:gd name="connsiteY547" fmla="*/ 3967768 h 7227888"/>
              <a:gd name="connsiteX548" fmla="*/ 4585857 w 12857152"/>
              <a:gd name="connsiteY548" fmla="*/ 3958170 h 7227888"/>
              <a:gd name="connsiteX549" fmla="*/ 4598648 w 12857152"/>
              <a:gd name="connsiteY549" fmla="*/ 3958170 h 7227888"/>
              <a:gd name="connsiteX550" fmla="*/ 4691386 w 12857152"/>
              <a:gd name="connsiteY550" fmla="*/ 3970967 h 7227888"/>
              <a:gd name="connsiteX551" fmla="*/ 4739354 w 12857152"/>
              <a:gd name="connsiteY551" fmla="*/ 3990162 h 7227888"/>
              <a:gd name="connsiteX552" fmla="*/ 4755343 w 12857152"/>
              <a:gd name="connsiteY552" fmla="*/ 3983764 h 7227888"/>
              <a:gd name="connsiteX553" fmla="*/ 4953610 w 12857152"/>
              <a:gd name="connsiteY553" fmla="*/ 4034951 h 7227888"/>
              <a:gd name="connsiteX554" fmla="*/ 4828894 w 12857152"/>
              <a:gd name="connsiteY554" fmla="*/ 4086138 h 7227888"/>
              <a:gd name="connsiteX555" fmla="*/ 4816103 w 12857152"/>
              <a:gd name="connsiteY555" fmla="*/ 4169317 h 7227888"/>
              <a:gd name="connsiteX556" fmla="*/ 4761739 w 12857152"/>
              <a:gd name="connsiteY556" fmla="*/ 4169317 h 7227888"/>
              <a:gd name="connsiteX557" fmla="*/ 4707376 w 12857152"/>
              <a:gd name="connsiteY557" fmla="*/ 4169317 h 7227888"/>
              <a:gd name="connsiteX558" fmla="*/ 4684992 w 12857152"/>
              <a:gd name="connsiteY558" fmla="*/ 4188512 h 7227888"/>
              <a:gd name="connsiteX559" fmla="*/ 4684992 w 12857152"/>
              <a:gd name="connsiteY559" fmla="*/ 4290886 h 7227888"/>
              <a:gd name="connsiteX560" fmla="*/ 4700980 w 12857152"/>
              <a:gd name="connsiteY560" fmla="*/ 4313280 h 7227888"/>
              <a:gd name="connsiteX561" fmla="*/ 4748948 w 12857152"/>
              <a:gd name="connsiteY561" fmla="*/ 4338874 h 7227888"/>
              <a:gd name="connsiteX562" fmla="*/ 4764938 w 12857152"/>
              <a:gd name="connsiteY562" fmla="*/ 4348471 h 7227888"/>
              <a:gd name="connsiteX563" fmla="*/ 4774530 w 12857152"/>
              <a:gd name="connsiteY563" fmla="*/ 4370866 h 7227888"/>
              <a:gd name="connsiteX564" fmla="*/ 4755343 w 12857152"/>
              <a:gd name="connsiteY564" fmla="*/ 4383662 h 7227888"/>
              <a:gd name="connsiteX565" fmla="*/ 4732958 w 12857152"/>
              <a:gd name="connsiteY565" fmla="*/ 4383662 h 7227888"/>
              <a:gd name="connsiteX566" fmla="*/ 4742552 w 12857152"/>
              <a:gd name="connsiteY566" fmla="*/ 4402857 h 7227888"/>
              <a:gd name="connsiteX567" fmla="*/ 4816103 w 12857152"/>
              <a:gd name="connsiteY567" fmla="*/ 4412455 h 7227888"/>
              <a:gd name="connsiteX568" fmla="*/ 4854477 w 12857152"/>
              <a:gd name="connsiteY568" fmla="*/ 4415654 h 7227888"/>
              <a:gd name="connsiteX569" fmla="*/ 4921632 w 12857152"/>
              <a:gd name="connsiteY569" fmla="*/ 4415654 h 7227888"/>
              <a:gd name="connsiteX570" fmla="*/ 5100712 w 12857152"/>
              <a:gd name="connsiteY570" fmla="*/ 4422052 h 7227888"/>
              <a:gd name="connsiteX571" fmla="*/ 5129493 w 12857152"/>
              <a:gd name="connsiteY571" fmla="*/ 4422052 h 7227888"/>
              <a:gd name="connsiteX572" fmla="*/ 5129493 w 12857152"/>
              <a:gd name="connsiteY572" fmla="*/ 4402857 h 7227888"/>
              <a:gd name="connsiteX573" fmla="*/ 5103911 w 12857152"/>
              <a:gd name="connsiteY573" fmla="*/ 4399658 h 7227888"/>
              <a:gd name="connsiteX574" fmla="*/ 5084722 w 12857152"/>
              <a:gd name="connsiteY574" fmla="*/ 4386861 h 7227888"/>
              <a:gd name="connsiteX575" fmla="*/ 5097514 w 12857152"/>
              <a:gd name="connsiteY575" fmla="*/ 4367666 h 7227888"/>
              <a:gd name="connsiteX576" fmla="*/ 5139086 w 12857152"/>
              <a:gd name="connsiteY576" fmla="*/ 4348471 h 7227888"/>
              <a:gd name="connsiteX577" fmla="*/ 5158273 w 12857152"/>
              <a:gd name="connsiteY577" fmla="*/ 4319679 h 7227888"/>
              <a:gd name="connsiteX578" fmla="*/ 5164670 w 12857152"/>
              <a:gd name="connsiteY578" fmla="*/ 4194910 h 7227888"/>
              <a:gd name="connsiteX579" fmla="*/ 5174262 w 12857152"/>
              <a:gd name="connsiteY579" fmla="*/ 4018955 h 7227888"/>
              <a:gd name="connsiteX580" fmla="*/ 5187054 w 12857152"/>
              <a:gd name="connsiteY580" fmla="*/ 3846199 h 7227888"/>
              <a:gd name="connsiteX581" fmla="*/ 5203044 w 12857152"/>
              <a:gd name="connsiteY581" fmla="*/ 3689439 h 7227888"/>
              <a:gd name="connsiteX582" fmla="*/ 5215834 w 12857152"/>
              <a:gd name="connsiteY582" fmla="*/ 3551874 h 7227888"/>
              <a:gd name="connsiteX583" fmla="*/ 5222231 w 12857152"/>
              <a:gd name="connsiteY583" fmla="*/ 3487890 h 7227888"/>
              <a:gd name="connsiteX584" fmla="*/ 5148680 w 12857152"/>
              <a:gd name="connsiteY584" fmla="*/ 3491089 h 7227888"/>
              <a:gd name="connsiteX585" fmla="*/ 5059140 w 12857152"/>
              <a:gd name="connsiteY585" fmla="*/ 3494288 h 7227888"/>
              <a:gd name="connsiteX586" fmla="*/ 4969600 w 12857152"/>
              <a:gd name="connsiteY586" fmla="*/ 3494288 h 7227888"/>
              <a:gd name="connsiteX587" fmla="*/ 4470734 w 12857152"/>
              <a:gd name="connsiteY587" fmla="*/ 3500687 h 7227888"/>
              <a:gd name="connsiteX588" fmla="*/ 4435558 w 12857152"/>
              <a:gd name="connsiteY588" fmla="*/ 3500687 h 7227888"/>
              <a:gd name="connsiteX589" fmla="*/ 4435558 w 12857152"/>
              <a:gd name="connsiteY589" fmla="*/ 3247951 h 7227888"/>
              <a:gd name="connsiteX590" fmla="*/ 4419569 w 12857152"/>
              <a:gd name="connsiteY590" fmla="*/ 3244752 h 7227888"/>
              <a:gd name="connsiteX591" fmla="*/ 4397184 w 12857152"/>
              <a:gd name="connsiteY591" fmla="*/ 3225557 h 7227888"/>
              <a:gd name="connsiteX592" fmla="*/ 4419569 w 12857152"/>
              <a:gd name="connsiteY592" fmla="*/ 3203162 h 7227888"/>
              <a:gd name="connsiteX593" fmla="*/ 4448349 w 12857152"/>
              <a:gd name="connsiteY593" fmla="*/ 3199963 h 7227888"/>
              <a:gd name="connsiteX594" fmla="*/ 4550681 w 12857152"/>
              <a:gd name="connsiteY594" fmla="*/ 3206362 h 7227888"/>
              <a:gd name="connsiteX595" fmla="*/ 4768135 w 12857152"/>
              <a:gd name="connsiteY595" fmla="*/ 3212760 h 7227888"/>
              <a:gd name="connsiteX596" fmla="*/ 5110305 w 12857152"/>
              <a:gd name="connsiteY596" fmla="*/ 3215959 h 7227888"/>
              <a:gd name="connsiteX597" fmla="*/ 5113503 w 12857152"/>
              <a:gd name="connsiteY597" fmla="*/ 3215959 h 7227888"/>
              <a:gd name="connsiteX598" fmla="*/ 5097514 w 12857152"/>
              <a:gd name="connsiteY598" fmla="*/ 3180768 h 7227888"/>
              <a:gd name="connsiteX599" fmla="*/ 5087921 w 12857152"/>
              <a:gd name="connsiteY599" fmla="*/ 3177569 h 7227888"/>
              <a:gd name="connsiteX600" fmla="*/ 5068734 w 12857152"/>
              <a:gd name="connsiteY600" fmla="*/ 3158374 h 7227888"/>
              <a:gd name="connsiteX601" fmla="*/ 5084722 w 12857152"/>
              <a:gd name="connsiteY601" fmla="*/ 3142378 h 7227888"/>
              <a:gd name="connsiteX602" fmla="*/ 5212637 w 12857152"/>
              <a:gd name="connsiteY602" fmla="*/ 3071996 h 7227888"/>
              <a:gd name="connsiteX603" fmla="*/ 5238219 w 12857152"/>
              <a:gd name="connsiteY603" fmla="*/ 3030406 h 7227888"/>
              <a:gd name="connsiteX604" fmla="*/ 5238219 w 12857152"/>
              <a:gd name="connsiteY604" fmla="*/ 2947228 h 7227888"/>
              <a:gd name="connsiteX605" fmla="*/ 5196647 w 12857152"/>
              <a:gd name="connsiteY605" fmla="*/ 2940829 h 7227888"/>
              <a:gd name="connsiteX606" fmla="*/ 5171064 w 12857152"/>
              <a:gd name="connsiteY606" fmla="*/ 2908837 h 7227888"/>
              <a:gd name="connsiteX607" fmla="*/ 5171064 w 12857152"/>
              <a:gd name="connsiteY607" fmla="*/ 2835256 h 7227888"/>
              <a:gd name="connsiteX608" fmla="*/ 5139086 w 12857152"/>
              <a:gd name="connsiteY608" fmla="*/ 2832057 h 7227888"/>
              <a:gd name="connsiteX609" fmla="*/ 4892851 w 12857152"/>
              <a:gd name="connsiteY609" fmla="*/ 2832057 h 7227888"/>
              <a:gd name="connsiteX610" fmla="*/ 4707376 w 12857152"/>
              <a:gd name="connsiteY610" fmla="*/ 2825658 h 7227888"/>
              <a:gd name="connsiteX611" fmla="*/ 4505911 w 12857152"/>
              <a:gd name="connsiteY611" fmla="*/ 2816061 h 7227888"/>
              <a:gd name="connsiteX612" fmla="*/ 4416371 w 12857152"/>
              <a:gd name="connsiteY612" fmla="*/ 2803264 h 7227888"/>
              <a:gd name="connsiteX613" fmla="*/ 4387590 w 12857152"/>
              <a:gd name="connsiteY613" fmla="*/ 2774471 h 7227888"/>
              <a:gd name="connsiteX614" fmla="*/ 4349216 w 12857152"/>
              <a:gd name="connsiteY614" fmla="*/ 2614512 h 7227888"/>
              <a:gd name="connsiteX615" fmla="*/ 4314040 w 12857152"/>
              <a:gd name="connsiteY615" fmla="*/ 2582520 h 7227888"/>
              <a:gd name="connsiteX616" fmla="*/ 4186125 w 12857152"/>
              <a:gd name="connsiteY616" fmla="*/ 2560126 h 7227888"/>
              <a:gd name="connsiteX617" fmla="*/ 4170136 w 12857152"/>
              <a:gd name="connsiteY617" fmla="*/ 2544130 h 7227888"/>
              <a:gd name="connsiteX618" fmla="*/ 4144553 w 12857152"/>
              <a:gd name="connsiteY618" fmla="*/ 2473748 h 7227888"/>
              <a:gd name="connsiteX619" fmla="*/ 4115773 w 12857152"/>
              <a:gd name="connsiteY619" fmla="*/ 2454553 h 7227888"/>
              <a:gd name="connsiteX620" fmla="*/ 4035826 w 12857152"/>
              <a:gd name="connsiteY620" fmla="*/ 2444955 h 7227888"/>
              <a:gd name="connsiteX621" fmla="*/ 3968671 w 12857152"/>
              <a:gd name="connsiteY621" fmla="*/ 2467350 h 7227888"/>
              <a:gd name="connsiteX622" fmla="*/ 3962276 w 12857152"/>
              <a:gd name="connsiteY622" fmla="*/ 2473748 h 7227888"/>
              <a:gd name="connsiteX623" fmla="*/ 3920703 w 12857152"/>
              <a:gd name="connsiteY623" fmla="*/ 2470549 h 7227888"/>
              <a:gd name="connsiteX624" fmla="*/ 3904714 w 12857152"/>
              <a:gd name="connsiteY624" fmla="*/ 2441756 h 7227888"/>
              <a:gd name="connsiteX625" fmla="*/ 3863142 w 12857152"/>
              <a:gd name="connsiteY625" fmla="*/ 2416163 h 7227888"/>
              <a:gd name="connsiteX626" fmla="*/ 3827966 w 12857152"/>
              <a:gd name="connsiteY626" fmla="*/ 2403366 h 7227888"/>
              <a:gd name="connsiteX627" fmla="*/ 3767206 w 12857152"/>
              <a:gd name="connsiteY627" fmla="*/ 2364976 h 7227888"/>
              <a:gd name="connsiteX628" fmla="*/ 3770404 w 12857152"/>
              <a:gd name="connsiteY628" fmla="*/ 2336183 h 7227888"/>
              <a:gd name="connsiteX629" fmla="*/ 3821570 w 12857152"/>
              <a:gd name="connsiteY629" fmla="*/ 2291394 h 7227888"/>
              <a:gd name="connsiteX630" fmla="*/ 3914308 w 12857152"/>
              <a:gd name="connsiteY630" fmla="*/ 2205017 h 7227888"/>
              <a:gd name="connsiteX631" fmla="*/ 3920703 w 12857152"/>
              <a:gd name="connsiteY631" fmla="*/ 2160228 h 7227888"/>
              <a:gd name="connsiteX632" fmla="*/ 3914308 w 12857152"/>
              <a:gd name="connsiteY632" fmla="*/ 2147431 h 7227888"/>
              <a:gd name="connsiteX633" fmla="*/ 3872736 w 12857152"/>
              <a:gd name="connsiteY633" fmla="*/ 2102643 h 7227888"/>
              <a:gd name="connsiteX634" fmla="*/ 3850351 w 12857152"/>
              <a:gd name="connsiteY634" fmla="*/ 2080249 h 7227888"/>
              <a:gd name="connsiteX635" fmla="*/ 3834361 w 12857152"/>
              <a:gd name="connsiteY635" fmla="*/ 2016265 h 7227888"/>
              <a:gd name="connsiteX636" fmla="*/ 3821570 w 12857152"/>
              <a:gd name="connsiteY636" fmla="*/ 1984273 h 7227888"/>
              <a:gd name="connsiteX637" fmla="*/ 3850351 w 12857152"/>
              <a:gd name="connsiteY637" fmla="*/ 1990671 h 7227888"/>
              <a:gd name="connsiteX638" fmla="*/ 4026233 w 12857152"/>
              <a:gd name="connsiteY638" fmla="*/ 2057854 h 7227888"/>
              <a:gd name="connsiteX639" fmla="*/ 4205312 w 12857152"/>
              <a:gd name="connsiteY639" fmla="*/ 2099444 h 7227888"/>
              <a:gd name="connsiteX640" fmla="*/ 4317237 w 12857152"/>
              <a:gd name="connsiteY640" fmla="*/ 2115439 h 7227888"/>
              <a:gd name="connsiteX641" fmla="*/ 4441954 w 12857152"/>
              <a:gd name="connsiteY641" fmla="*/ 2128236 h 7227888"/>
              <a:gd name="connsiteX642" fmla="*/ 4557077 w 12857152"/>
              <a:gd name="connsiteY642" fmla="*/ 2141033 h 7227888"/>
              <a:gd name="connsiteX643" fmla="*/ 4726563 w 12857152"/>
              <a:gd name="connsiteY643" fmla="*/ 2160228 h 7227888"/>
              <a:gd name="connsiteX644" fmla="*/ 4838489 w 12857152"/>
              <a:gd name="connsiteY644" fmla="*/ 2166627 h 7227888"/>
              <a:gd name="connsiteX645" fmla="*/ 5001578 w 12857152"/>
              <a:gd name="connsiteY645" fmla="*/ 2176224 h 7227888"/>
              <a:gd name="connsiteX646" fmla="*/ 5011173 w 12857152"/>
              <a:gd name="connsiteY646" fmla="*/ 2176224 h 7227888"/>
              <a:gd name="connsiteX647" fmla="*/ 5260605 w 12857152"/>
              <a:gd name="connsiteY647" fmla="*/ 2182623 h 7227888"/>
              <a:gd name="connsiteX648" fmla="*/ 5391716 w 12857152"/>
              <a:gd name="connsiteY648" fmla="*/ 2176224 h 7227888"/>
              <a:gd name="connsiteX649" fmla="*/ 5423695 w 12857152"/>
              <a:gd name="connsiteY649" fmla="*/ 2182623 h 7227888"/>
              <a:gd name="connsiteX650" fmla="*/ 5452476 w 12857152"/>
              <a:gd name="connsiteY650" fmla="*/ 2185822 h 7227888"/>
              <a:gd name="connsiteX651" fmla="*/ 5490850 w 12857152"/>
              <a:gd name="connsiteY651" fmla="*/ 2182623 h 7227888"/>
              <a:gd name="connsiteX652" fmla="*/ 5551609 w 12857152"/>
              <a:gd name="connsiteY652" fmla="*/ 2176224 h 7227888"/>
              <a:gd name="connsiteX653" fmla="*/ 5602776 w 12857152"/>
              <a:gd name="connsiteY653" fmla="*/ 2176224 h 7227888"/>
              <a:gd name="connsiteX654" fmla="*/ 5756273 w 12857152"/>
              <a:gd name="connsiteY654" fmla="*/ 2176224 h 7227888"/>
              <a:gd name="connsiteX655" fmla="*/ 5909770 w 12857152"/>
              <a:gd name="connsiteY655" fmla="*/ 2169826 h 7227888"/>
              <a:gd name="connsiteX656" fmla="*/ 6031287 w 12857152"/>
              <a:gd name="connsiteY656" fmla="*/ 2166627 h 7227888"/>
              <a:gd name="connsiteX657" fmla="*/ 6191180 w 12857152"/>
              <a:gd name="connsiteY657" fmla="*/ 2153830 h 7227888"/>
              <a:gd name="connsiteX658" fmla="*/ 6197576 w 12857152"/>
              <a:gd name="connsiteY658" fmla="*/ 2153830 h 7227888"/>
              <a:gd name="connsiteX659" fmla="*/ 6351073 w 12857152"/>
              <a:gd name="connsiteY659" fmla="*/ 2147431 h 7227888"/>
              <a:gd name="connsiteX660" fmla="*/ 6443811 w 12857152"/>
              <a:gd name="connsiteY660" fmla="*/ 2137834 h 7227888"/>
              <a:gd name="connsiteX661" fmla="*/ 6469393 w 12857152"/>
              <a:gd name="connsiteY661" fmla="*/ 2137834 h 7227888"/>
              <a:gd name="connsiteX662" fmla="*/ 6632484 w 12857152"/>
              <a:gd name="connsiteY662" fmla="*/ 2125037 h 7227888"/>
              <a:gd name="connsiteX663" fmla="*/ 6731617 w 12857152"/>
              <a:gd name="connsiteY663" fmla="*/ 2118639 h 7227888"/>
              <a:gd name="connsiteX664" fmla="*/ 6779585 w 12857152"/>
              <a:gd name="connsiteY664" fmla="*/ 2112241 h 7227888"/>
              <a:gd name="connsiteX665" fmla="*/ 6805168 w 12857152"/>
              <a:gd name="connsiteY665" fmla="*/ 2112241 h 7227888"/>
              <a:gd name="connsiteX666" fmla="*/ 6862729 w 12857152"/>
              <a:gd name="connsiteY666" fmla="*/ 2112241 h 7227888"/>
              <a:gd name="connsiteX667" fmla="*/ 6885114 w 12857152"/>
              <a:gd name="connsiteY667" fmla="*/ 2109041 h 7227888"/>
              <a:gd name="connsiteX668" fmla="*/ 7013029 w 12857152"/>
              <a:gd name="connsiteY668" fmla="*/ 2102643 h 7227888"/>
              <a:gd name="connsiteX669" fmla="*/ 7150536 w 12857152"/>
              <a:gd name="connsiteY669" fmla="*/ 2086647 h 7227888"/>
              <a:gd name="connsiteX670" fmla="*/ 7220889 w 12857152"/>
              <a:gd name="connsiteY670" fmla="*/ 2080249 h 7227888"/>
              <a:gd name="connsiteX671" fmla="*/ 7390375 w 12857152"/>
              <a:gd name="connsiteY671" fmla="*/ 2067452 h 7227888"/>
              <a:gd name="connsiteX672" fmla="*/ 7579049 w 12857152"/>
              <a:gd name="connsiteY672" fmla="*/ 2048257 h 7227888"/>
              <a:gd name="connsiteX673" fmla="*/ 7742139 w 12857152"/>
              <a:gd name="connsiteY673" fmla="*/ 2029062 h 7227888"/>
              <a:gd name="connsiteX674" fmla="*/ 7818888 w 12857152"/>
              <a:gd name="connsiteY674" fmla="*/ 2019464 h 7227888"/>
              <a:gd name="connsiteX675" fmla="*/ 7962792 w 12857152"/>
              <a:gd name="connsiteY675" fmla="*/ 2000269 h 7227888"/>
              <a:gd name="connsiteX676" fmla="*/ 8081112 w 12857152"/>
              <a:gd name="connsiteY676" fmla="*/ 1981074 h 7227888"/>
              <a:gd name="connsiteX677" fmla="*/ 8231412 w 12857152"/>
              <a:gd name="connsiteY677" fmla="*/ 1955480 h 7227888"/>
              <a:gd name="connsiteX678" fmla="*/ 8336941 w 12857152"/>
              <a:gd name="connsiteY678" fmla="*/ 1936285 h 7227888"/>
              <a:gd name="connsiteX679" fmla="*/ 8423283 w 12857152"/>
              <a:gd name="connsiteY679" fmla="*/ 1923488 h 7227888"/>
              <a:gd name="connsiteX680" fmla="*/ 8512823 w 12857152"/>
              <a:gd name="connsiteY680" fmla="*/ 1904293 h 7227888"/>
              <a:gd name="connsiteX681" fmla="*/ 8794233 w 12857152"/>
              <a:gd name="connsiteY681" fmla="*/ 1840310 h 7227888"/>
              <a:gd name="connsiteX682" fmla="*/ 8957324 w 12857152"/>
              <a:gd name="connsiteY682" fmla="*/ 1798720 h 7227888"/>
              <a:gd name="connsiteX683" fmla="*/ 9002094 w 12857152"/>
              <a:gd name="connsiteY683" fmla="*/ 1785923 h 7227888"/>
              <a:gd name="connsiteX684" fmla="*/ 9206757 w 12857152"/>
              <a:gd name="connsiteY684" fmla="*/ 1715541 h 7227888"/>
              <a:gd name="connsiteX685" fmla="*/ 9421013 w 12857152"/>
              <a:gd name="connsiteY685" fmla="*/ 1613167 h 7227888"/>
              <a:gd name="connsiteX686" fmla="*/ 9494563 w 12857152"/>
              <a:gd name="connsiteY686" fmla="*/ 1581175 h 7227888"/>
              <a:gd name="connsiteX687" fmla="*/ 9508954 w 12857152"/>
              <a:gd name="connsiteY687" fmla="*/ 1579576 h 7227888"/>
              <a:gd name="connsiteX688" fmla="*/ 127000 w 12857152"/>
              <a:gd name="connsiteY688" fmla="*/ 66675 h 7227888"/>
              <a:gd name="connsiteX689" fmla="*/ 127000 w 12857152"/>
              <a:gd name="connsiteY689" fmla="*/ 7164388 h 7227888"/>
              <a:gd name="connsiteX690" fmla="*/ 12733292 w 12857152"/>
              <a:gd name="connsiteY690" fmla="*/ 7164388 h 7227888"/>
              <a:gd name="connsiteX691" fmla="*/ 12733292 w 12857152"/>
              <a:gd name="connsiteY691" fmla="*/ 66675 h 7227888"/>
              <a:gd name="connsiteX692" fmla="*/ 127000 w 12857152"/>
              <a:gd name="connsiteY692" fmla="*/ 66675 h 7227888"/>
              <a:gd name="connsiteX693" fmla="*/ 0 w 12857152"/>
              <a:gd name="connsiteY693" fmla="*/ 0 h 7227888"/>
              <a:gd name="connsiteX694" fmla="*/ 12852355 w 12857152"/>
              <a:gd name="connsiteY694" fmla="*/ 0 h 7227888"/>
              <a:gd name="connsiteX695" fmla="*/ 12852355 w 12857152"/>
              <a:gd name="connsiteY695" fmla="*/ 7227888 h 7227888"/>
              <a:gd name="connsiteX696" fmla="*/ 0 w 12857152"/>
              <a:gd name="connsiteY696" fmla="*/ 7227888 h 7227888"/>
              <a:gd name="connsiteX697" fmla="*/ 0 w 12857152"/>
              <a:gd name="connsiteY697" fmla="*/ 0 h 72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Lst>
            <a:rect l="l" t="t" r="r" b="b"/>
            <a:pathLst>
              <a:path w="12857152" h="7227888">
                <a:moveTo>
                  <a:pt x="5599490" y="4667283"/>
                </a:moveTo>
                <a:cubicBezTo>
                  <a:pt x="5553596" y="4665685"/>
                  <a:pt x="5507303" y="4665685"/>
                  <a:pt x="5459413" y="4668880"/>
                </a:cubicBezTo>
                <a:cubicBezTo>
                  <a:pt x="5459413" y="4678467"/>
                  <a:pt x="5459413" y="4688054"/>
                  <a:pt x="5459413" y="4694445"/>
                </a:cubicBezTo>
                <a:cubicBezTo>
                  <a:pt x="5462605" y="4713619"/>
                  <a:pt x="5465798" y="4729597"/>
                  <a:pt x="5465798" y="4748771"/>
                </a:cubicBezTo>
                <a:cubicBezTo>
                  <a:pt x="5465798" y="4793510"/>
                  <a:pt x="5465798" y="4838248"/>
                  <a:pt x="5465798" y="4879791"/>
                </a:cubicBezTo>
                <a:cubicBezTo>
                  <a:pt x="5465798" y="4889378"/>
                  <a:pt x="5465798" y="4898965"/>
                  <a:pt x="5465798" y="4908552"/>
                </a:cubicBezTo>
                <a:cubicBezTo>
                  <a:pt x="5468991" y="4946899"/>
                  <a:pt x="5472183" y="4985247"/>
                  <a:pt x="5472183" y="5020399"/>
                </a:cubicBezTo>
                <a:cubicBezTo>
                  <a:pt x="5472183" y="5081115"/>
                  <a:pt x="5465798" y="5141832"/>
                  <a:pt x="5465798" y="5202549"/>
                </a:cubicBezTo>
                <a:cubicBezTo>
                  <a:pt x="5465798" y="5237701"/>
                  <a:pt x="5472183" y="5269657"/>
                  <a:pt x="5468991" y="5304809"/>
                </a:cubicBezTo>
                <a:cubicBezTo>
                  <a:pt x="5468991" y="5327178"/>
                  <a:pt x="5475376" y="5336765"/>
                  <a:pt x="5491339" y="5343156"/>
                </a:cubicBezTo>
                <a:cubicBezTo>
                  <a:pt x="5510495" y="5352743"/>
                  <a:pt x="5510495" y="5352743"/>
                  <a:pt x="5504110" y="5375112"/>
                </a:cubicBezTo>
                <a:cubicBezTo>
                  <a:pt x="5494532" y="5378308"/>
                  <a:pt x="5484954" y="5378308"/>
                  <a:pt x="5475376" y="5381504"/>
                </a:cubicBezTo>
                <a:cubicBezTo>
                  <a:pt x="5475376" y="5400677"/>
                  <a:pt x="5488147" y="5400677"/>
                  <a:pt x="5497724" y="5400677"/>
                </a:cubicBezTo>
                <a:cubicBezTo>
                  <a:pt x="5545615" y="5397482"/>
                  <a:pt x="5590311" y="5394286"/>
                  <a:pt x="5635008" y="5394286"/>
                </a:cubicBezTo>
                <a:cubicBezTo>
                  <a:pt x="5666936" y="5391090"/>
                  <a:pt x="5695669" y="5391090"/>
                  <a:pt x="5724402" y="5387895"/>
                </a:cubicBezTo>
                <a:cubicBezTo>
                  <a:pt x="5740365" y="5387895"/>
                  <a:pt x="5746751" y="5378308"/>
                  <a:pt x="5743558" y="5362330"/>
                </a:cubicBezTo>
                <a:cubicBezTo>
                  <a:pt x="5733980" y="5362330"/>
                  <a:pt x="5724402" y="5359134"/>
                  <a:pt x="5708439" y="5359134"/>
                </a:cubicBezTo>
                <a:cubicBezTo>
                  <a:pt x="5711632" y="5349547"/>
                  <a:pt x="5714824" y="5339960"/>
                  <a:pt x="5718017" y="5336765"/>
                </a:cubicBezTo>
                <a:cubicBezTo>
                  <a:pt x="5740365" y="5330374"/>
                  <a:pt x="5740365" y="5311200"/>
                  <a:pt x="5740365" y="5292026"/>
                </a:cubicBezTo>
                <a:cubicBezTo>
                  <a:pt x="5740365" y="5093898"/>
                  <a:pt x="5740365" y="4895769"/>
                  <a:pt x="5740365" y="4694445"/>
                </a:cubicBezTo>
                <a:cubicBezTo>
                  <a:pt x="5740365" y="4688054"/>
                  <a:pt x="5737173" y="4681663"/>
                  <a:pt x="5737173" y="4675272"/>
                </a:cubicBezTo>
                <a:cubicBezTo>
                  <a:pt x="5690880" y="4672076"/>
                  <a:pt x="5645384" y="4668880"/>
                  <a:pt x="5599490" y="4667283"/>
                </a:cubicBezTo>
                <a:close/>
                <a:moveTo>
                  <a:pt x="8196187" y="4656139"/>
                </a:moveTo>
                <a:cubicBezTo>
                  <a:pt x="8119522" y="4656139"/>
                  <a:pt x="8042857" y="4659334"/>
                  <a:pt x="7966192" y="4659334"/>
                </a:cubicBezTo>
                <a:cubicBezTo>
                  <a:pt x="7966192" y="4659334"/>
                  <a:pt x="7962998" y="4659334"/>
                  <a:pt x="7962998" y="4662528"/>
                </a:cubicBezTo>
                <a:cubicBezTo>
                  <a:pt x="7953415" y="4662528"/>
                  <a:pt x="7947026" y="4668918"/>
                  <a:pt x="7947026" y="4678501"/>
                </a:cubicBezTo>
                <a:cubicBezTo>
                  <a:pt x="7950221" y="4710447"/>
                  <a:pt x="7953415" y="4745588"/>
                  <a:pt x="7956609" y="4777534"/>
                </a:cubicBezTo>
                <a:cubicBezTo>
                  <a:pt x="7959804" y="4809480"/>
                  <a:pt x="7966192" y="4838231"/>
                  <a:pt x="7969387" y="4870177"/>
                </a:cubicBezTo>
                <a:cubicBezTo>
                  <a:pt x="7972581" y="4895734"/>
                  <a:pt x="7972581" y="4921291"/>
                  <a:pt x="7975776" y="4943653"/>
                </a:cubicBezTo>
                <a:cubicBezTo>
                  <a:pt x="7978970" y="4985183"/>
                  <a:pt x="7982164" y="5026713"/>
                  <a:pt x="7985359" y="5068243"/>
                </a:cubicBezTo>
                <a:cubicBezTo>
                  <a:pt x="7985359" y="5077827"/>
                  <a:pt x="7985359" y="5087410"/>
                  <a:pt x="7985359" y="5096994"/>
                </a:cubicBezTo>
                <a:cubicBezTo>
                  <a:pt x="7988553" y="5157692"/>
                  <a:pt x="7994942" y="5215194"/>
                  <a:pt x="7994942" y="5272697"/>
                </a:cubicBezTo>
                <a:cubicBezTo>
                  <a:pt x="7998136" y="5317422"/>
                  <a:pt x="7998136" y="5362146"/>
                  <a:pt x="7998136" y="5403676"/>
                </a:cubicBezTo>
                <a:cubicBezTo>
                  <a:pt x="7998136" y="5413260"/>
                  <a:pt x="7998136" y="5422843"/>
                  <a:pt x="8001330" y="5432427"/>
                </a:cubicBezTo>
                <a:cubicBezTo>
                  <a:pt x="8023691" y="5429233"/>
                  <a:pt x="8042857" y="5429233"/>
                  <a:pt x="8062023" y="5429233"/>
                </a:cubicBezTo>
                <a:cubicBezTo>
                  <a:pt x="8093967" y="5426038"/>
                  <a:pt x="8125911" y="5422843"/>
                  <a:pt x="8161049" y="5422843"/>
                </a:cubicBezTo>
                <a:cubicBezTo>
                  <a:pt x="8167437" y="5419649"/>
                  <a:pt x="8177021" y="5416454"/>
                  <a:pt x="8183409" y="5416454"/>
                </a:cubicBezTo>
                <a:cubicBezTo>
                  <a:pt x="8196187" y="5413260"/>
                  <a:pt x="8192992" y="5406870"/>
                  <a:pt x="8192992" y="5397287"/>
                </a:cubicBezTo>
                <a:cubicBezTo>
                  <a:pt x="8180215" y="5394092"/>
                  <a:pt x="8173826" y="5394092"/>
                  <a:pt x="8164243" y="5390897"/>
                </a:cubicBezTo>
                <a:cubicBezTo>
                  <a:pt x="8151466" y="5387703"/>
                  <a:pt x="8148271" y="5378119"/>
                  <a:pt x="8161049" y="5365341"/>
                </a:cubicBezTo>
                <a:cubicBezTo>
                  <a:pt x="8167437" y="5358951"/>
                  <a:pt x="8173826" y="5349368"/>
                  <a:pt x="8183409" y="5342978"/>
                </a:cubicBezTo>
                <a:cubicBezTo>
                  <a:pt x="8196187" y="5333395"/>
                  <a:pt x="8199381" y="5320616"/>
                  <a:pt x="8199381" y="5307838"/>
                </a:cubicBezTo>
                <a:cubicBezTo>
                  <a:pt x="8202576" y="5231167"/>
                  <a:pt x="8199381" y="5151302"/>
                  <a:pt x="8202576" y="5074632"/>
                </a:cubicBezTo>
                <a:cubicBezTo>
                  <a:pt x="8208964" y="4943653"/>
                  <a:pt x="8205770" y="4809480"/>
                  <a:pt x="8205770" y="4675307"/>
                </a:cubicBezTo>
                <a:cubicBezTo>
                  <a:pt x="8205770" y="4668918"/>
                  <a:pt x="8202576" y="4662528"/>
                  <a:pt x="8202576" y="4656139"/>
                </a:cubicBezTo>
                <a:cubicBezTo>
                  <a:pt x="8199381" y="4656139"/>
                  <a:pt x="8196187" y="4656139"/>
                  <a:pt x="8196187" y="4656139"/>
                </a:cubicBezTo>
                <a:close/>
                <a:moveTo>
                  <a:pt x="4726250" y="4649789"/>
                </a:moveTo>
                <a:cubicBezTo>
                  <a:pt x="4703858" y="4649789"/>
                  <a:pt x="4691063" y="4662569"/>
                  <a:pt x="4691063" y="4684933"/>
                </a:cubicBezTo>
                <a:cubicBezTo>
                  <a:pt x="4691063" y="4691322"/>
                  <a:pt x="4691063" y="4700907"/>
                  <a:pt x="4691063" y="4707296"/>
                </a:cubicBezTo>
                <a:cubicBezTo>
                  <a:pt x="4691063" y="4892598"/>
                  <a:pt x="4691063" y="5081093"/>
                  <a:pt x="4691063" y="5266394"/>
                </a:cubicBezTo>
                <a:cubicBezTo>
                  <a:pt x="4691063" y="5330291"/>
                  <a:pt x="4691063" y="5330291"/>
                  <a:pt x="4748643" y="5355850"/>
                </a:cubicBezTo>
                <a:cubicBezTo>
                  <a:pt x="4761438" y="5362240"/>
                  <a:pt x="4767836" y="5365435"/>
                  <a:pt x="4771036" y="5381409"/>
                </a:cubicBezTo>
                <a:cubicBezTo>
                  <a:pt x="4774233" y="5400578"/>
                  <a:pt x="4793427" y="5416552"/>
                  <a:pt x="4812621" y="5416552"/>
                </a:cubicBezTo>
                <a:cubicBezTo>
                  <a:pt x="4898989" y="5416552"/>
                  <a:pt x="4988558" y="5416552"/>
                  <a:pt x="5074928" y="5416552"/>
                </a:cubicBezTo>
                <a:cubicBezTo>
                  <a:pt x="5074928" y="5416552"/>
                  <a:pt x="5078126" y="5413357"/>
                  <a:pt x="5081325" y="5413357"/>
                </a:cubicBezTo>
                <a:cubicBezTo>
                  <a:pt x="5081325" y="5406968"/>
                  <a:pt x="5078126" y="5397383"/>
                  <a:pt x="5078126" y="5390993"/>
                </a:cubicBezTo>
                <a:cubicBezTo>
                  <a:pt x="5062132" y="5384604"/>
                  <a:pt x="5039740" y="5387799"/>
                  <a:pt x="5033343" y="5365435"/>
                </a:cubicBezTo>
                <a:cubicBezTo>
                  <a:pt x="5036541" y="5362240"/>
                  <a:pt x="5039740" y="5362240"/>
                  <a:pt x="5042939" y="5359045"/>
                </a:cubicBezTo>
                <a:cubicBezTo>
                  <a:pt x="5084524" y="5346266"/>
                  <a:pt x="5090923" y="5336681"/>
                  <a:pt x="5084524" y="5298343"/>
                </a:cubicBezTo>
                <a:cubicBezTo>
                  <a:pt x="5078126" y="5266394"/>
                  <a:pt x="5074928" y="5234446"/>
                  <a:pt x="5074928" y="5202498"/>
                </a:cubicBezTo>
                <a:cubicBezTo>
                  <a:pt x="5071729" y="5148185"/>
                  <a:pt x="5071729" y="5090678"/>
                  <a:pt x="5074928" y="5036366"/>
                </a:cubicBezTo>
                <a:cubicBezTo>
                  <a:pt x="5074928" y="5007612"/>
                  <a:pt x="5078126" y="4982053"/>
                  <a:pt x="5081325" y="4953300"/>
                </a:cubicBezTo>
                <a:cubicBezTo>
                  <a:pt x="5087723" y="4911767"/>
                  <a:pt x="5090923" y="4870234"/>
                  <a:pt x="5097321" y="4825506"/>
                </a:cubicBezTo>
                <a:cubicBezTo>
                  <a:pt x="5097321" y="4806337"/>
                  <a:pt x="5100518" y="4787168"/>
                  <a:pt x="5103717" y="4764804"/>
                </a:cubicBezTo>
                <a:cubicBezTo>
                  <a:pt x="5106917" y="4732855"/>
                  <a:pt x="5110115" y="4697712"/>
                  <a:pt x="5116513" y="4662569"/>
                </a:cubicBezTo>
                <a:cubicBezTo>
                  <a:pt x="5049336" y="4659374"/>
                  <a:pt x="4988558" y="4656179"/>
                  <a:pt x="4930978" y="4656179"/>
                </a:cubicBezTo>
                <a:cubicBezTo>
                  <a:pt x="4895791" y="4652984"/>
                  <a:pt x="4860603" y="4656179"/>
                  <a:pt x="4828615" y="4656179"/>
                </a:cubicBezTo>
                <a:cubicBezTo>
                  <a:pt x="4793427" y="4652984"/>
                  <a:pt x="4761438" y="4649789"/>
                  <a:pt x="4726250" y="4649789"/>
                </a:cubicBezTo>
                <a:close/>
                <a:moveTo>
                  <a:pt x="7300965" y="4633914"/>
                </a:moveTo>
                <a:cubicBezTo>
                  <a:pt x="7300965" y="4643513"/>
                  <a:pt x="7297764" y="4646712"/>
                  <a:pt x="7297764" y="4653111"/>
                </a:cubicBezTo>
                <a:cubicBezTo>
                  <a:pt x="7294563" y="4704306"/>
                  <a:pt x="7294563" y="4752300"/>
                  <a:pt x="7297764" y="4803494"/>
                </a:cubicBezTo>
                <a:cubicBezTo>
                  <a:pt x="7297764" y="4854687"/>
                  <a:pt x="7304166" y="4905881"/>
                  <a:pt x="7307367" y="4957075"/>
                </a:cubicBezTo>
                <a:cubicBezTo>
                  <a:pt x="7310568" y="5030666"/>
                  <a:pt x="7304166" y="5107457"/>
                  <a:pt x="7310568" y="5181048"/>
                </a:cubicBezTo>
                <a:cubicBezTo>
                  <a:pt x="7316970" y="5238641"/>
                  <a:pt x="7316970" y="5299434"/>
                  <a:pt x="7320171" y="5360226"/>
                </a:cubicBezTo>
                <a:cubicBezTo>
                  <a:pt x="7320171" y="5369825"/>
                  <a:pt x="7323372" y="5376224"/>
                  <a:pt x="7326573" y="5382624"/>
                </a:cubicBezTo>
                <a:cubicBezTo>
                  <a:pt x="7345779" y="5408220"/>
                  <a:pt x="7345779" y="5405021"/>
                  <a:pt x="7323372" y="5430618"/>
                </a:cubicBezTo>
                <a:cubicBezTo>
                  <a:pt x="7320171" y="5433817"/>
                  <a:pt x="7320171" y="5440217"/>
                  <a:pt x="7320171" y="5443416"/>
                </a:cubicBezTo>
                <a:cubicBezTo>
                  <a:pt x="7320171" y="5446616"/>
                  <a:pt x="7326573" y="5449815"/>
                  <a:pt x="7332975" y="5453015"/>
                </a:cubicBezTo>
                <a:cubicBezTo>
                  <a:pt x="7336176" y="5453015"/>
                  <a:pt x="7342578" y="5453015"/>
                  <a:pt x="7345779" y="5453015"/>
                </a:cubicBezTo>
                <a:cubicBezTo>
                  <a:pt x="7380991" y="5453015"/>
                  <a:pt x="7416202" y="5446616"/>
                  <a:pt x="7451413" y="5456215"/>
                </a:cubicBezTo>
                <a:cubicBezTo>
                  <a:pt x="7457815" y="5459414"/>
                  <a:pt x="7464217" y="5459414"/>
                  <a:pt x="7470620" y="5456215"/>
                </a:cubicBezTo>
                <a:cubicBezTo>
                  <a:pt x="7483424" y="5453015"/>
                  <a:pt x="7489826" y="5446616"/>
                  <a:pt x="7489826" y="5433817"/>
                </a:cubicBezTo>
                <a:cubicBezTo>
                  <a:pt x="7486625" y="5401821"/>
                  <a:pt x="7483424" y="5373025"/>
                  <a:pt x="7480223" y="5344228"/>
                </a:cubicBezTo>
                <a:cubicBezTo>
                  <a:pt x="7480223" y="5325030"/>
                  <a:pt x="7477022" y="5309032"/>
                  <a:pt x="7473821" y="5289835"/>
                </a:cubicBezTo>
                <a:cubicBezTo>
                  <a:pt x="7470620" y="5245040"/>
                  <a:pt x="7477022" y="5197046"/>
                  <a:pt x="7461016" y="5152251"/>
                </a:cubicBezTo>
                <a:cubicBezTo>
                  <a:pt x="7457815" y="5145852"/>
                  <a:pt x="7457815" y="5139453"/>
                  <a:pt x="7457815" y="5136253"/>
                </a:cubicBezTo>
                <a:cubicBezTo>
                  <a:pt x="7461016" y="5062662"/>
                  <a:pt x="7454614" y="4989071"/>
                  <a:pt x="7464217" y="4918680"/>
                </a:cubicBezTo>
                <a:cubicBezTo>
                  <a:pt x="7470620" y="4857887"/>
                  <a:pt x="7467419" y="4797094"/>
                  <a:pt x="7470620" y="4739501"/>
                </a:cubicBezTo>
                <a:cubicBezTo>
                  <a:pt x="7470620" y="4713905"/>
                  <a:pt x="7473821" y="4688308"/>
                  <a:pt x="7473821" y="4662711"/>
                </a:cubicBezTo>
                <a:cubicBezTo>
                  <a:pt x="7473821" y="4656312"/>
                  <a:pt x="7473821" y="4653111"/>
                  <a:pt x="7473821" y="4646712"/>
                </a:cubicBezTo>
                <a:cubicBezTo>
                  <a:pt x="7416202" y="4640313"/>
                  <a:pt x="7361784" y="4637113"/>
                  <a:pt x="7300965" y="4633914"/>
                </a:cubicBezTo>
                <a:close/>
                <a:moveTo>
                  <a:pt x="7483425" y="3998914"/>
                </a:moveTo>
                <a:cubicBezTo>
                  <a:pt x="7470625" y="4008516"/>
                  <a:pt x="7464224" y="4014917"/>
                  <a:pt x="7454623" y="4018118"/>
                </a:cubicBezTo>
                <a:cubicBezTo>
                  <a:pt x="7441823" y="4021318"/>
                  <a:pt x="7429022" y="4021318"/>
                  <a:pt x="7419421" y="4021318"/>
                </a:cubicBezTo>
                <a:cubicBezTo>
                  <a:pt x="7400220" y="4050124"/>
                  <a:pt x="7419421" y="4082130"/>
                  <a:pt x="7397020" y="4110935"/>
                </a:cubicBezTo>
                <a:cubicBezTo>
                  <a:pt x="7361817" y="4110935"/>
                  <a:pt x="7326615" y="4110935"/>
                  <a:pt x="7291413" y="4110935"/>
                </a:cubicBezTo>
                <a:cubicBezTo>
                  <a:pt x="7291413" y="4162145"/>
                  <a:pt x="7291413" y="4206953"/>
                  <a:pt x="7291413" y="4251762"/>
                </a:cubicBezTo>
                <a:cubicBezTo>
                  <a:pt x="7288213" y="4274166"/>
                  <a:pt x="7291413" y="4293370"/>
                  <a:pt x="7310614" y="4309373"/>
                </a:cubicBezTo>
                <a:cubicBezTo>
                  <a:pt x="7320215" y="4315774"/>
                  <a:pt x="7326615" y="4325376"/>
                  <a:pt x="7320215" y="4341379"/>
                </a:cubicBezTo>
                <a:cubicBezTo>
                  <a:pt x="7310614" y="4341379"/>
                  <a:pt x="7301014" y="4344579"/>
                  <a:pt x="7291413" y="4344579"/>
                </a:cubicBezTo>
                <a:cubicBezTo>
                  <a:pt x="7291413" y="4350980"/>
                  <a:pt x="7291413" y="4354181"/>
                  <a:pt x="7291413" y="4357382"/>
                </a:cubicBezTo>
                <a:cubicBezTo>
                  <a:pt x="7291413" y="4363783"/>
                  <a:pt x="7291413" y="4366983"/>
                  <a:pt x="7291413" y="4373385"/>
                </a:cubicBezTo>
                <a:cubicBezTo>
                  <a:pt x="7352217" y="4389388"/>
                  <a:pt x="7413021" y="4395789"/>
                  <a:pt x="7477025" y="4382986"/>
                </a:cubicBezTo>
                <a:cubicBezTo>
                  <a:pt x="7477025" y="4370184"/>
                  <a:pt x="7477025" y="4360582"/>
                  <a:pt x="7477025" y="4347780"/>
                </a:cubicBezTo>
                <a:cubicBezTo>
                  <a:pt x="7477025" y="4267765"/>
                  <a:pt x="7480225" y="4184549"/>
                  <a:pt x="7483425" y="4101333"/>
                </a:cubicBezTo>
                <a:cubicBezTo>
                  <a:pt x="7483425" y="4094932"/>
                  <a:pt x="7483425" y="4085330"/>
                  <a:pt x="7486626" y="4078929"/>
                </a:cubicBezTo>
                <a:cubicBezTo>
                  <a:pt x="7489826" y="4053324"/>
                  <a:pt x="7489826" y="4027719"/>
                  <a:pt x="7483425" y="3998914"/>
                </a:cubicBezTo>
                <a:close/>
                <a:moveTo>
                  <a:pt x="6146190" y="2800351"/>
                </a:moveTo>
                <a:cubicBezTo>
                  <a:pt x="6114238" y="2800351"/>
                  <a:pt x="6079088" y="2803551"/>
                  <a:pt x="6047135" y="2803551"/>
                </a:cubicBezTo>
                <a:cubicBezTo>
                  <a:pt x="5999204" y="2806752"/>
                  <a:pt x="5954470" y="2809952"/>
                  <a:pt x="5909734" y="2809952"/>
                </a:cubicBezTo>
                <a:cubicBezTo>
                  <a:pt x="5839436" y="2813152"/>
                  <a:pt x="5769139" y="2813152"/>
                  <a:pt x="5698840" y="2816353"/>
                </a:cubicBezTo>
                <a:cubicBezTo>
                  <a:pt x="5657301" y="2819553"/>
                  <a:pt x="5615761" y="2819553"/>
                  <a:pt x="5574222" y="2822754"/>
                </a:cubicBezTo>
                <a:cubicBezTo>
                  <a:pt x="5574222" y="2822754"/>
                  <a:pt x="5571026" y="2825954"/>
                  <a:pt x="5567831" y="2825954"/>
                </a:cubicBezTo>
                <a:cubicBezTo>
                  <a:pt x="5567831" y="2829154"/>
                  <a:pt x="5567831" y="2832355"/>
                  <a:pt x="5567831" y="2835555"/>
                </a:cubicBezTo>
                <a:cubicBezTo>
                  <a:pt x="5564636" y="2861158"/>
                  <a:pt x="5567831" y="2886762"/>
                  <a:pt x="5564636" y="2912365"/>
                </a:cubicBezTo>
                <a:cubicBezTo>
                  <a:pt x="5564636" y="2934768"/>
                  <a:pt x="5558245" y="2944369"/>
                  <a:pt x="5535878" y="2947569"/>
                </a:cubicBezTo>
                <a:cubicBezTo>
                  <a:pt x="5523096" y="2947569"/>
                  <a:pt x="5513510" y="2947569"/>
                  <a:pt x="5500729" y="2947569"/>
                </a:cubicBezTo>
                <a:cubicBezTo>
                  <a:pt x="5494339" y="2985974"/>
                  <a:pt x="5503924" y="3021178"/>
                  <a:pt x="5507119" y="3056383"/>
                </a:cubicBezTo>
                <a:cubicBezTo>
                  <a:pt x="5507119" y="3062784"/>
                  <a:pt x="5513510" y="3069184"/>
                  <a:pt x="5519902" y="3069184"/>
                </a:cubicBezTo>
                <a:cubicBezTo>
                  <a:pt x="5542268" y="3081986"/>
                  <a:pt x="5567831" y="3091587"/>
                  <a:pt x="5590198" y="3101188"/>
                </a:cubicBezTo>
                <a:cubicBezTo>
                  <a:pt x="5609371" y="3110790"/>
                  <a:pt x="5628544" y="3120391"/>
                  <a:pt x="5647715" y="3129992"/>
                </a:cubicBezTo>
                <a:cubicBezTo>
                  <a:pt x="5670083" y="3142794"/>
                  <a:pt x="5670083" y="3145994"/>
                  <a:pt x="5657301" y="3168397"/>
                </a:cubicBezTo>
                <a:cubicBezTo>
                  <a:pt x="5638129" y="3168397"/>
                  <a:pt x="5622152" y="3168397"/>
                  <a:pt x="5602981" y="3168397"/>
                </a:cubicBezTo>
                <a:cubicBezTo>
                  <a:pt x="5602981" y="3194000"/>
                  <a:pt x="5606175" y="3200401"/>
                  <a:pt x="5625347" y="3200401"/>
                </a:cubicBezTo>
                <a:cubicBezTo>
                  <a:pt x="5641324" y="3200401"/>
                  <a:pt x="5654105" y="3197200"/>
                  <a:pt x="5670083" y="3194000"/>
                </a:cubicBezTo>
                <a:cubicBezTo>
                  <a:pt x="5724403" y="3194000"/>
                  <a:pt x="5778725" y="3190800"/>
                  <a:pt x="5833045" y="3190800"/>
                </a:cubicBezTo>
                <a:cubicBezTo>
                  <a:pt x="5877780" y="3187599"/>
                  <a:pt x="5922515" y="3184399"/>
                  <a:pt x="5967250" y="3184399"/>
                </a:cubicBezTo>
                <a:cubicBezTo>
                  <a:pt x="6034353" y="3181198"/>
                  <a:pt x="6101455" y="3181198"/>
                  <a:pt x="6168558" y="3177998"/>
                </a:cubicBezTo>
                <a:cubicBezTo>
                  <a:pt x="6178144" y="3177998"/>
                  <a:pt x="6184534" y="3177998"/>
                  <a:pt x="6194120" y="3177998"/>
                </a:cubicBezTo>
                <a:cubicBezTo>
                  <a:pt x="6210097" y="3174798"/>
                  <a:pt x="6226074" y="3174798"/>
                  <a:pt x="6242051" y="3171597"/>
                </a:cubicBezTo>
                <a:cubicBezTo>
                  <a:pt x="6226074" y="3136393"/>
                  <a:pt x="6226074" y="3136393"/>
                  <a:pt x="6229269" y="3097988"/>
                </a:cubicBezTo>
                <a:cubicBezTo>
                  <a:pt x="6232466" y="3075585"/>
                  <a:pt x="6229269" y="3053182"/>
                  <a:pt x="6213293" y="3033980"/>
                </a:cubicBezTo>
                <a:cubicBezTo>
                  <a:pt x="6200511" y="3017978"/>
                  <a:pt x="6197316" y="2998776"/>
                  <a:pt x="6200511" y="2979573"/>
                </a:cubicBezTo>
                <a:cubicBezTo>
                  <a:pt x="6206903" y="2950770"/>
                  <a:pt x="6203707" y="2921966"/>
                  <a:pt x="6184534" y="2896363"/>
                </a:cubicBezTo>
                <a:cubicBezTo>
                  <a:pt x="6174948" y="2883561"/>
                  <a:pt x="6171753" y="2867559"/>
                  <a:pt x="6178144" y="2851557"/>
                </a:cubicBezTo>
                <a:cubicBezTo>
                  <a:pt x="6181340" y="2832355"/>
                  <a:pt x="6181340" y="2816353"/>
                  <a:pt x="6171753" y="2800351"/>
                </a:cubicBezTo>
                <a:cubicBezTo>
                  <a:pt x="6165362" y="2800351"/>
                  <a:pt x="6155777" y="2800351"/>
                  <a:pt x="6146190" y="2800351"/>
                </a:cubicBezTo>
                <a:close/>
                <a:moveTo>
                  <a:pt x="7447773" y="2732089"/>
                </a:moveTo>
                <a:cubicBezTo>
                  <a:pt x="7418972" y="2735288"/>
                  <a:pt x="7396571" y="2735288"/>
                  <a:pt x="7370970" y="2735288"/>
                </a:cubicBezTo>
                <a:cubicBezTo>
                  <a:pt x="7326169" y="2738488"/>
                  <a:pt x="7281368" y="2738488"/>
                  <a:pt x="7233366" y="2741687"/>
                </a:cubicBezTo>
                <a:cubicBezTo>
                  <a:pt x="7178964" y="2744887"/>
                  <a:pt x="7124563" y="2751285"/>
                  <a:pt x="7070161" y="2754485"/>
                </a:cubicBezTo>
                <a:cubicBezTo>
                  <a:pt x="7006159" y="2754485"/>
                  <a:pt x="6945357" y="2757684"/>
                  <a:pt x="6881355" y="2757684"/>
                </a:cubicBezTo>
                <a:cubicBezTo>
                  <a:pt x="6865355" y="2760884"/>
                  <a:pt x="6849354" y="2760884"/>
                  <a:pt x="6833354" y="2764083"/>
                </a:cubicBezTo>
                <a:cubicBezTo>
                  <a:pt x="6826954" y="2767283"/>
                  <a:pt x="6823753" y="2770482"/>
                  <a:pt x="6820553" y="2773681"/>
                </a:cubicBezTo>
                <a:cubicBezTo>
                  <a:pt x="6814153" y="2780080"/>
                  <a:pt x="6810953" y="2786479"/>
                  <a:pt x="6804553" y="2792878"/>
                </a:cubicBezTo>
                <a:cubicBezTo>
                  <a:pt x="6788552" y="2812074"/>
                  <a:pt x="6782152" y="2844069"/>
                  <a:pt x="6791752" y="2866465"/>
                </a:cubicBezTo>
                <a:cubicBezTo>
                  <a:pt x="6798153" y="2882462"/>
                  <a:pt x="6798153" y="2895259"/>
                  <a:pt x="6788552" y="2908057"/>
                </a:cubicBezTo>
                <a:cubicBezTo>
                  <a:pt x="6766152" y="2933653"/>
                  <a:pt x="6766152" y="2965647"/>
                  <a:pt x="6769352" y="2997641"/>
                </a:cubicBezTo>
                <a:cubicBezTo>
                  <a:pt x="6769352" y="3007239"/>
                  <a:pt x="6766152" y="3020037"/>
                  <a:pt x="6762952" y="3029635"/>
                </a:cubicBezTo>
                <a:cubicBezTo>
                  <a:pt x="6756551" y="3052031"/>
                  <a:pt x="6743751" y="3074427"/>
                  <a:pt x="6740551" y="3100023"/>
                </a:cubicBezTo>
                <a:cubicBezTo>
                  <a:pt x="6737351" y="3132017"/>
                  <a:pt x="6753351" y="3148014"/>
                  <a:pt x="6785352" y="3148014"/>
                </a:cubicBezTo>
                <a:cubicBezTo>
                  <a:pt x="6855754" y="3148014"/>
                  <a:pt x="6922956" y="3144814"/>
                  <a:pt x="6993359" y="3141615"/>
                </a:cubicBezTo>
                <a:cubicBezTo>
                  <a:pt x="6993359" y="3141615"/>
                  <a:pt x="6996559" y="3141615"/>
                  <a:pt x="6999759" y="3141615"/>
                </a:cubicBezTo>
                <a:cubicBezTo>
                  <a:pt x="7060561" y="3138416"/>
                  <a:pt x="7124563" y="3135216"/>
                  <a:pt x="7188565" y="3132017"/>
                </a:cubicBezTo>
                <a:cubicBezTo>
                  <a:pt x="7255767" y="3128817"/>
                  <a:pt x="7319769" y="3128817"/>
                  <a:pt x="7386971" y="3125618"/>
                </a:cubicBezTo>
                <a:cubicBezTo>
                  <a:pt x="7390171" y="3125618"/>
                  <a:pt x="7390171" y="3122418"/>
                  <a:pt x="7393371" y="3122418"/>
                </a:cubicBezTo>
                <a:cubicBezTo>
                  <a:pt x="7393371" y="3116020"/>
                  <a:pt x="7393371" y="3109621"/>
                  <a:pt x="7393371" y="3100023"/>
                </a:cubicBezTo>
                <a:cubicBezTo>
                  <a:pt x="7380571" y="3096823"/>
                  <a:pt x="7364570" y="3096823"/>
                  <a:pt x="7351770" y="3093624"/>
                </a:cubicBezTo>
                <a:cubicBezTo>
                  <a:pt x="7342169" y="3090424"/>
                  <a:pt x="7332569" y="3080826"/>
                  <a:pt x="7335769" y="3071228"/>
                </a:cubicBezTo>
                <a:cubicBezTo>
                  <a:pt x="7335769" y="3064829"/>
                  <a:pt x="7342169" y="3055231"/>
                  <a:pt x="7351770" y="3052031"/>
                </a:cubicBezTo>
                <a:cubicBezTo>
                  <a:pt x="7396571" y="3026436"/>
                  <a:pt x="7444573" y="3000840"/>
                  <a:pt x="7492574" y="2975245"/>
                </a:cubicBezTo>
                <a:cubicBezTo>
                  <a:pt x="7546976" y="2949650"/>
                  <a:pt x="7537375" y="2952849"/>
                  <a:pt x="7537375" y="2898459"/>
                </a:cubicBezTo>
                <a:cubicBezTo>
                  <a:pt x="7537375" y="2844069"/>
                  <a:pt x="7537375" y="2844069"/>
                  <a:pt x="7482974" y="2837670"/>
                </a:cubicBezTo>
                <a:cubicBezTo>
                  <a:pt x="7454173" y="2834470"/>
                  <a:pt x="7447773" y="2828072"/>
                  <a:pt x="7447773" y="2799277"/>
                </a:cubicBezTo>
                <a:cubicBezTo>
                  <a:pt x="7447773" y="2776881"/>
                  <a:pt x="7447773" y="2754485"/>
                  <a:pt x="7447773" y="2732089"/>
                </a:cubicBezTo>
                <a:close/>
                <a:moveTo>
                  <a:pt x="9508954" y="1579576"/>
                </a:moveTo>
                <a:cubicBezTo>
                  <a:pt x="9513751" y="1580376"/>
                  <a:pt x="9518548" y="1582775"/>
                  <a:pt x="9523345" y="1587574"/>
                </a:cubicBezTo>
                <a:cubicBezTo>
                  <a:pt x="9532938" y="1593972"/>
                  <a:pt x="9532938" y="1603570"/>
                  <a:pt x="9526543" y="1613167"/>
                </a:cubicBezTo>
                <a:cubicBezTo>
                  <a:pt x="9520147" y="1629163"/>
                  <a:pt x="9510553" y="1645159"/>
                  <a:pt x="9504157" y="1664354"/>
                </a:cubicBezTo>
                <a:cubicBezTo>
                  <a:pt x="9494563" y="1689948"/>
                  <a:pt x="9484970" y="1715541"/>
                  <a:pt x="9478575" y="1744334"/>
                </a:cubicBezTo>
                <a:cubicBezTo>
                  <a:pt x="9456189" y="1753932"/>
                  <a:pt x="9433805" y="1763529"/>
                  <a:pt x="9411419" y="1773127"/>
                </a:cubicBezTo>
                <a:cubicBezTo>
                  <a:pt x="9398628" y="1776326"/>
                  <a:pt x="9389035" y="1789123"/>
                  <a:pt x="9385837" y="1805119"/>
                </a:cubicBezTo>
                <a:cubicBezTo>
                  <a:pt x="9373045" y="1849907"/>
                  <a:pt x="9385837" y="1894696"/>
                  <a:pt x="9395431" y="1936285"/>
                </a:cubicBezTo>
                <a:cubicBezTo>
                  <a:pt x="9414617" y="2000269"/>
                  <a:pt x="9427409" y="2064253"/>
                  <a:pt x="9443398" y="2128236"/>
                </a:cubicBezTo>
                <a:cubicBezTo>
                  <a:pt x="9443398" y="2134635"/>
                  <a:pt x="9443398" y="2137834"/>
                  <a:pt x="9443398" y="2141033"/>
                </a:cubicBezTo>
                <a:cubicBezTo>
                  <a:pt x="9446596" y="2153830"/>
                  <a:pt x="9459387" y="2163427"/>
                  <a:pt x="9449794" y="2179423"/>
                </a:cubicBezTo>
                <a:cubicBezTo>
                  <a:pt x="9437003" y="2195419"/>
                  <a:pt x="9424211" y="2211415"/>
                  <a:pt x="9401826" y="2217814"/>
                </a:cubicBezTo>
                <a:cubicBezTo>
                  <a:pt x="9369847" y="2224212"/>
                  <a:pt x="9337869" y="2233810"/>
                  <a:pt x="9309088" y="2240208"/>
                </a:cubicBezTo>
                <a:cubicBezTo>
                  <a:pt x="9296297" y="2259403"/>
                  <a:pt x="9286703" y="2278598"/>
                  <a:pt x="9277109" y="2294594"/>
                </a:cubicBezTo>
                <a:cubicBezTo>
                  <a:pt x="9267516" y="2307390"/>
                  <a:pt x="9254725" y="2307390"/>
                  <a:pt x="9248329" y="2294594"/>
                </a:cubicBezTo>
                <a:cubicBezTo>
                  <a:pt x="9245131" y="2291394"/>
                  <a:pt x="9245131" y="2288195"/>
                  <a:pt x="9245131" y="2284996"/>
                </a:cubicBezTo>
                <a:cubicBezTo>
                  <a:pt x="9232339" y="2256204"/>
                  <a:pt x="9232339" y="2256204"/>
                  <a:pt x="9203559" y="2262602"/>
                </a:cubicBezTo>
                <a:cubicBezTo>
                  <a:pt x="9161987" y="2269000"/>
                  <a:pt x="9117217" y="2278598"/>
                  <a:pt x="9075645" y="2284996"/>
                </a:cubicBezTo>
                <a:cubicBezTo>
                  <a:pt x="9059655" y="2288195"/>
                  <a:pt x="9053260" y="2297793"/>
                  <a:pt x="9050062" y="2310590"/>
                </a:cubicBezTo>
                <a:cubicBezTo>
                  <a:pt x="9046864" y="2326585"/>
                  <a:pt x="9037271" y="2332984"/>
                  <a:pt x="9021281" y="2336183"/>
                </a:cubicBezTo>
                <a:cubicBezTo>
                  <a:pt x="8976511" y="2345781"/>
                  <a:pt x="8931741" y="2355378"/>
                  <a:pt x="8886971" y="2364976"/>
                </a:cubicBezTo>
                <a:cubicBezTo>
                  <a:pt x="8874180" y="2368175"/>
                  <a:pt x="8861389" y="2368175"/>
                  <a:pt x="8845399" y="2371374"/>
                </a:cubicBezTo>
                <a:cubicBezTo>
                  <a:pt x="8829410" y="2425760"/>
                  <a:pt x="8816619" y="2476947"/>
                  <a:pt x="8800629" y="2531333"/>
                </a:cubicBezTo>
                <a:cubicBezTo>
                  <a:pt x="8794233" y="2553728"/>
                  <a:pt x="8787838" y="2576122"/>
                  <a:pt x="8781442" y="2595317"/>
                </a:cubicBezTo>
                <a:cubicBezTo>
                  <a:pt x="8778245" y="2608114"/>
                  <a:pt x="8771849" y="2611313"/>
                  <a:pt x="8762255" y="2611313"/>
                </a:cubicBezTo>
                <a:cubicBezTo>
                  <a:pt x="8733475" y="2614512"/>
                  <a:pt x="8704693" y="2620911"/>
                  <a:pt x="8679111" y="2624110"/>
                </a:cubicBezTo>
                <a:cubicBezTo>
                  <a:pt x="8599165" y="2633707"/>
                  <a:pt x="8522416" y="2643305"/>
                  <a:pt x="8442470" y="2652902"/>
                </a:cubicBezTo>
                <a:cubicBezTo>
                  <a:pt x="8384909" y="2659301"/>
                  <a:pt x="8330545" y="2668898"/>
                  <a:pt x="8272984" y="2675297"/>
                </a:cubicBezTo>
                <a:cubicBezTo>
                  <a:pt x="8202631" y="2681695"/>
                  <a:pt x="8135476" y="2688093"/>
                  <a:pt x="8065123" y="2691293"/>
                </a:cubicBezTo>
                <a:cubicBezTo>
                  <a:pt x="8004364" y="2697691"/>
                  <a:pt x="7943604" y="2700890"/>
                  <a:pt x="7879647" y="2704089"/>
                </a:cubicBezTo>
                <a:cubicBezTo>
                  <a:pt x="7876449" y="2704089"/>
                  <a:pt x="7873251" y="2704089"/>
                  <a:pt x="7866856" y="2707289"/>
                </a:cubicBezTo>
                <a:cubicBezTo>
                  <a:pt x="7866856" y="2748878"/>
                  <a:pt x="7866856" y="2787268"/>
                  <a:pt x="7866856" y="2832057"/>
                </a:cubicBezTo>
                <a:cubicBezTo>
                  <a:pt x="7841273" y="2835256"/>
                  <a:pt x="7818888" y="2838455"/>
                  <a:pt x="7796503" y="2841654"/>
                </a:cubicBezTo>
                <a:cubicBezTo>
                  <a:pt x="7796503" y="2848053"/>
                  <a:pt x="7793305" y="2854451"/>
                  <a:pt x="7793305" y="2857650"/>
                </a:cubicBezTo>
                <a:cubicBezTo>
                  <a:pt x="7796503" y="2880045"/>
                  <a:pt x="7799701" y="2899240"/>
                  <a:pt x="7799701" y="2921634"/>
                </a:cubicBezTo>
                <a:cubicBezTo>
                  <a:pt x="7799701" y="2937630"/>
                  <a:pt x="7806097" y="2947228"/>
                  <a:pt x="7822086" y="2950427"/>
                </a:cubicBezTo>
                <a:cubicBezTo>
                  <a:pt x="7866856" y="2969622"/>
                  <a:pt x="7914824" y="2988817"/>
                  <a:pt x="7962792" y="3008012"/>
                </a:cubicBezTo>
                <a:cubicBezTo>
                  <a:pt x="7975583" y="3014410"/>
                  <a:pt x="7985177" y="3024008"/>
                  <a:pt x="7994770" y="3033606"/>
                </a:cubicBezTo>
                <a:cubicBezTo>
                  <a:pt x="8001166" y="3040004"/>
                  <a:pt x="8001166" y="3049602"/>
                  <a:pt x="7997968" y="3059199"/>
                </a:cubicBezTo>
                <a:cubicBezTo>
                  <a:pt x="7994770" y="3068797"/>
                  <a:pt x="7985177" y="3065597"/>
                  <a:pt x="7975583" y="3065597"/>
                </a:cubicBezTo>
                <a:cubicBezTo>
                  <a:pt x="7965990" y="3062398"/>
                  <a:pt x="7950000" y="3062398"/>
                  <a:pt x="7937209" y="3059199"/>
                </a:cubicBezTo>
                <a:cubicBezTo>
                  <a:pt x="7937209" y="3071996"/>
                  <a:pt x="7937209" y="3081593"/>
                  <a:pt x="7937209" y="3094390"/>
                </a:cubicBezTo>
                <a:cubicBezTo>
                  <a:pt x="7940406" y="3094390"/>
                  <a:pt x="7940406" y="3097589"/>
                  <a:pt x="7943604" y="3097589"/>
                </a:cubicBezTo>
                <a:cubicBezTo>
                  <a:pt x="8007562" y="3091191"/>
                  <a:pt x="8071519" y="3087992"/>
                  <a:pt x="8135476" y="3081593"/>
                </a:cubicBezTo>
                <a:cubicBezTo>
                  <a:pt x="8164257" y="3078394"/>
                  <a:pt x="8193037" y="3078394"/>
                  <a:pt x="8221818" y="3075195"/>
                </a:cubicBezTo>
                <a:cubicBezTo>
                  <a:pt x="8269786" y="3071996"/>
                  <a:pt x="8317754" y="3065597"/>
                  <a:pt x="8368919" y="3059199"/>
                </a:cubicBezTo>
                <a:cubicBezTo>
                  <a:pt x="8391304" y="3059199"/>
                  <a:pt x="8416887" y="3056000"/>
                  <a:pt x="8439272" y="3052801"/>
                </a:cubicBezTo>
                <a:cubicBezTo>
                  <a:pt x="8480844" y="3049602"/>
                  <a:pt x="8519218" y="3043203"/>
                  <a:pt x="8560791" y="3040004"/>
                </a:cubicBezTo>
                <a:cubicBezTo>
                  <a:pt x="8599165" y="3033606"/>
                  <a:pt x="8637539" y="3030406"/>
                  <a:pt x="8679111" y="3024008"/>
                </a:cubicBezTo>
                <a:cubicBezTo>
                  <a:pt x="8695100" y="3024008"/>
                  <a:pt x="8714287" y="3020809"/>
                  <a:pt x="8733475" y="3017610"/>
                </a:cubicBezTo>
                <a:cubicBezTo>
                  <a:pt x="8743068" y="3014410"/>
                  <a:pt x="8752661" y="3014410"/>
                  <a:pt x="8762255" y="3014410"/>
                </a:cubicBezTo>
                <a:cubicBezTo>
                  <a:pt x="8781442" y="3014410"/>
                  <a:pt x="8791036" y="3027207"/>
                  <a:pt x="8794233" y="3046402"/>
                </a:cubicBezTo>
                <a:cubicBezTo>
                  <a:pt x="8794233" y="3056000"/>
                  <a:pt x="8794233" y="3062398"/>
                  <a:pt x="8794233" y="3075195"/>
                </a:cubicBezTo>
                <a:cubicBezTo>
                  <a:pt x="8778245" y="3075195"/>
                  <a:pt x="8765453" y="3078394"/>
                  <a:pt x="8749463" y="3078394"/>
                </a:cubicBezTo>
                <a:cubicBezTo>
                  <a:pt x="8749463" y="3167971"/>
                  <a:pt x="8749463" y="3257549"/>
                  <a:pt x="8749463" y="3350325"/>
                </a:cubicBezTo>
                <a:cubicBezTo>
                  <a:pt x="8736673" y="3353524"/>
                  <a:pt x="8727079" y="3356723"/>
                  <a:pt x="8717485" y="3359923"/>
                </a:cubicBezTo>
                <a:cubicBezTo>
                  <a:pt x="8672715" y="3359923"/>
                  <a:pt x="8627945" y="3363122"/>
                  <a:pt x="8586373" y="3366321"/>
                </a:cubicBezTo>
                <a:cubicBezTo>
                  <a:pt x="8535208" y="3366321"/>
                  <a:pt x="8487240" y="3372719"/>
                  <a:pt x="8439272" y="3375919"/>
                </a:cubicBezTo>
                <a:cubicBezTo>
                  <a:pt x="8436074" y="3375919"/>
                  <a:pt x="8436074" y="3375919"/>
                  <a:pt x="8432876" y="3375919"/>
                </a:cubicBezTo>
                <a:cubicBezTo>
                  <a:pt x="8384909" y="3379118"/>
                  <a:pt x="8333743" y="3379118"/>
                  <a:pt x="8285775" y="3382317"/>
                </a:cubicBezTo>
                <a:cubicBezTo>
                  <a:pt x="8231412" y="3382317"/>
                  <a:pt x="8177048" y="3385516"/>
                  <a:pt x="8122684" y="3388715"/>
                </a:cubicBezTo>
                <a:cubicBezTo>
                  <a:pt x="8087508" y="3388715"/>
                  <a:pt x="8052332" y="3388715"/>
                  <a:pt x="8017155" y="3391914"/>
                </a:cubicBezTo>
                <a:cubicBezTo>
                  <a:pt x="7956396" y="3401512"/>
                  <a:pt x="7892439" y="3398313"/>
                  <a:pt x="7831679" y="3398313"/>
                </a:cubicBezTo>
                <a:cubicBezTo>
                  <a:pt x="7809294" y="3398313"/>
                  <a:pt x="7806097" y="3404711"/>
                  <a:pt x="7806097" y="3423906"/>
                </a:cubicBezTo>
                <a:cubicBezTo>
                  <a:pt x="7802899" y="3478292"/>
                  <a:pt x="7799701" y="3535878"/>
                  <a:pt x="7799701" y="3593463"/>
                </a:cubicBezTo>
                <a:cubicBezTo>
                  <a:pt x="7799701" y="3638252"/>
                  <a:pt x="7809294" y="3686240"/>
                  <a:pt x="7812492" y="3734227"/>
                </a:cubicBezTo>
                <a:cubicBezTo>
                  <a:pt x="7812492" y="3740626"/>
                  <a:pt x="7815690" y="3747024"/>
                  <a:pt x="7815690" y="3753423"/>
                </a:cubicBezTo>
                <a:cubicBezTo>
                  <a:pt x="7818888" y="3795012"/>
                  <a:pt x="7818888" y="3836601"/>
                  <a:pt x="7822086" y="3874992"/>
                </a:cubicBezTo>
                <a:cubicBezTo>
                  <a:pt x="7822086" y="3894187"/>
                  <a:pt x="7828481" y="3910183"/>
                  <a:pt x="7831679" y="3929378"/>
                </a:cubicBezTo>
                <a:cubicBezTo>
                  <a:pt x="7838075" y="3964569"/>
                  <a:pt x="7847669" y="3999760"/>
                  <a:pt x="7854064" y="4038150"/>
                </a:cubicBezTo>
                <a:cubicBezTo>
                  <a:pt x="7866856" y="4102134"/>
                  <a:pt x="7879647" y="4162918"/>
                  <a:pt x="7889241" y="4226902"/>
                </a:cubicBezTo>
                <a:cubicBezTo>
                  <a:pt x="7895636" y="4258894"/>
                  <a:pt x="7898834" y="4290886"/>
                  <a:pt x="7908428" y="4322878"/>
                </a:cubicBezTo>
                <a:cubicBezTo>
                  <a:pt x="7914824" y="4354870"/>
                  <a:pt x="7927615" y="4383662"/>
                  <a:pt x="7914824" y="4415654"/>
                </a:cubicBezTo>
                <a:cubicBezTo>
                  <a:pt x="7937209" y="4418853"/>
                  <a:pt x="7956396" y="4422052"/>
                  <a:pt x="7972385" y="4418853"/>
                </a:cubicBezTo>
                <a:cubicBezTo>
                  <a:pt x="8036342" y="4418853"/>
                  <a:pt x="8103497" y="4418853"/>
                  <a:pt x="8167454" y="4415654"/>
                </a:cubicBezTo>
                <a:cubicBezTo>
                  <a:pt x="8180246" y="4415654"/>
                  <a:pt x="8193037" y="4415654"/>
                  <a:pt x="8186642" y="4396459"/>
                </a:cubicBezTo>
                <a:cubicBezTo>
                  <a:pt x="8180246" y="4396459"/>
                  <a:pt x="8170652" y="4396459"/>
                  <a:pt x="8164257" y="4393260"/>
                </a:cubicBezTo>
                <a:cubicBezTo>
                  <a:pt x="8161059" y="4390061"/>
                  <a:pt x="8154663" y="4386861"/>
                  <a:pt x="8154663" y="4383662"/>
                </a:cubicBezTo>
                <a:cubicBezTo>
                  <a:pt x="8154663" y="4377264"/>
                  <a:pt x="8157861" y="4367666"/>
                  <a:pt x="8161059" y="4367666"/>
                </a:cubicBezTo>
                <a:cubicBezTo>
                  <a:pt x="8180246" y="4361268"/>
                  <a:pt x="8183444" y="4338874"/>
                  <a:pt x="8199433" y="4329276"/>
                </a:cubicBezTo>
                <a:cubicBezTo>
                  <a:pt x="8202631" y="4329276"/>
                  <a:pt x="8205829" y="4322878"/>
                  <a:pt x="8205829" y="4316479"/>
                </a:cubicBezTo>
                <a:cubicBezTo>
                  <a:pt x="8205829" y="4278089"/>
                  <a:pt x="8205829" y="4239699"/>
                  <a:pt x="8205829" y="4194910"/>
                </a:cubicBezTo>
                <a:cubicBezTo>
                  <a:pt x="8167454" y="4191711"/>
                  <a:pt x="8132278" y="4191711"/>
                  <a:pt x="8093904" y="4188512"/>
                </a:cubicBezTo>
                <a:cubicBezTo>
                  <a:pt x="8090706" y="4162918"/>
                  <a:pt x="8087508" y="4134126"/>
                  <a:pt x="8084310" y="4108532"/>
                </a:cubicBezTo>
                <a:cubicBezTo>
                  <a:pt x="8045936" y="4098935"/>
                  <a:pt x="8004364" y="4095735"/>
                  <a:pt x="7978781" y="4060544"/>
                </a:cubicBezTo>
                <a:cubicBezTo>
                  <a:pt x="7978781" y="4057345"/>
                  <a:pt x="7978781" y="4054146"/>
                  <a:pt x="7978781" y="4050947"/>
                </a:cubicBezTo>
                <a:cubicBezTo>
                  <a:pt x="8007562" y="4044549"/>
                  <a:pt x="8033145" y="4038150"/>
                  <a:pt x="8061925" y="4031752"/>
                </a:cubicBezTo>
                <a:cubicBezTo>
                  <a:pt x="8109893" y="4025353"/>
                  <a:pt x="8154663" y="4018955"/>
                  <a:pt x="8202631" y="4009357"/>
                </a:cubicBezTo>
                <a:cubicBezTo>
                  <a:pt x="8228214" y="4002959"/>
                  <a:pt x="8250599" y="3996561"/>
                  <a:pt x="8276181" y="3990162"/>
                </a:cubicBezTo>
                <a:cubicBezTo>
                  <a:pt x="8304962" y="3983764"/>
                  <a:pt x="8333743" y="3983764"/>
                  <a:pt x="8362524" y="3993362"/>
                </a:cubicBezTo>
                <a:cubicBezTo>
                  <a:pt x="8404096" y="4002959"/>
                  <a:pt x="8448866" y="4015756"/>
                  <a:pt x="8490438" y="4022154"/>
                </a:cubicBezTo>
                <a:cubicBezTo>
                  <a:pt x="8522416" y="4028553"/>
                  <a:pt x="8551197" y="4034951"/>
                  <a:pt x="8583176" y="4044549"/>
                </a:cubicBezTo>
                <a:cubicBezTo>
                  <a:pt x="8605560" y="4047748"/>
                  <a:pt x="8631143" y="4047748"/>
                  <a:pt x="8653528" y="4050947"/>
                </a:cubicBezTo>
                <a:cubicBezTo>
                  <a:pt x="8656726" y="4076540"/>
                  <a:pt x="8640737" y="4095735"/>
                  <a:pt x="8618352" y="4098935"/>
                </a:cubicBezTo>
                <a:cubicBezTo>
                  <a:pt x="8599165" y="4098935"/>
                  <a:pt x="8579978" y="4105333"/>
                  <a:pt x="8560791" y="4114931"/>
                </a:cubicBezTo>
                <a:cubicBezTo>
                  <a:pt x="8544801" y="4121329"/>
                  <a:pt x="8544801" y="4140524"/>
                  <a:pt x="8541603" y="4156520"/>
                </a:cubicBezTo>
                <a:cubicBezTo>
                  <a:pt x="8538406" y="4166118"/>
                  <a:pt x="8538406" y="4175715"/>
                  <a:pt x="8538406" y="4188512"/>
                </a:cubicBezTo>
                <a:cubicBezTo>
                  <a:pt x="8509625" y="4188512"/>
                  <a:pt x="8480844" y="4188512"/>
                  <a:pt x="8448866" y="4188512"/>
                </a:cubicBezTo>
                <a:cubicBezTo>
                  <a:pt x="8448866" y="4207707"/>
                  <a:pt x="8448866" y="4223703"/>
                  <a:pt x="8448866" y="4236500"/>
                </a:cubicBezTo>
                <a:cubicBezTo>
                  <a:pt x="8448866" y="4265292"/>
                  <a:pt x="8448866" y="4290886"/>
                  <a:pt x="8448866" y="4316479"/>
                </a:cubicBezTo>
                <a:cubicBezTo>
                  <a:pt x="8448866" y="4335674"/>
                  <a:pt x="8452063" y="4351670"/>
                  <a:pt x="8468053" y="4364467"/>
                </a:cubicBezTo>
                <a:cubicBezTo>
                  <a:pt x="8471251" y="4364467"/>
                  <a:pt x="8471251" y="4364467"/>
                  <a:pt x="8474448" y="4367666"/>
                </a:cubicBezTo>
                <a:cubicBezTo>
                  <a:pt x="8487240" y="4380463"/>
                  <a:pt x="8484042" y="4393260"/>
                  <a:pt x="8464855" y="4399658"/>
                </a:cubicBezTo>
                <a:cubicBezTo>
                  <a:pt x="8461657" y="4399658"/>
                  <a:pt x="8455261" y="4399658"/>
                  <a:pt x="8448866" y="4402857"/>
                </a:cubicBezTo>
                <a:cubicBezTo>
                  <a:pt x="8448866" y="4431650"/>
                  <a:pt x="8474448" y="4428451"/>
                  <a:pt x="8493636" y="4438048"/>
                </a:cubicBezTo>
                <a:cubicBezTo>
                  <a:pt x="8493636" y="4444447"/>
                  <a:pt x="8493636" y="4454044"/>
                  <a:pt x="8493636" y="4463642"/>
                </a:cubicBezTo>
                <a:cubicBezTo>
                  <a:pt x="8487240" y="4466841"/>
                  <a:pt x="8480844" y="4470040"/>
                  <a:pt x="8471251" y="4473239"/>
                </a:cubicBezTo>
                <a:cubicBezTo>
                  <a:pt x="8471251" y="4530825"/>
                  <a:pt x="8474448" y="4591609"/>
                  <a:pt x="8477646" y="4652394"/>
                </a:cubicBezTo>
                <a:cubicBezTo>
                  <a:pt x="8452063" y="4652394"/>
                  <a:pt x="8448866" y="4668390"/>
                  <a:pt x="8448866" y="4690784"/>
                </a:cubicBezTo>
                <a:cubicBezTo>
                  <a:pt x="8452063" y="4825150"/>
                  <a:pt x="8448866" y="4959516"/>
                  <a:pt x="8455261" y="5093882"/>
                </a:cubicBezTo>
                <a:cubicBezTo>
                  <a:pt x="8458459" y="5164264"/>
                  <a:pt x="8458459" y="5234646"/>
                  <a:pt x="8458459" y="5301829"/>
                </a:cubicBezTo>
                <a:cubicBezTo>
                  <a:pt x="8461657" y="5321024"/>
                  <a:pt x="8461657" y="5330622"/>
                  <a:pt x="8480844" y="5340219"/>
                </a:cubicBezTo>
                <a:cubicBezTo>
                  <a:pt x="8493636" y="5346618"/>
                  <a:pt x="8506427" y="5356215"/>
                  <a:pt x="8496833" y="5375410"/>
                </a:cubicBezTo>
                <a:cubicBezTo>
                  <a:pt x="8487240" y="5378609"/>
                  <a:pt x="8477646" y="5378609"/>
                  <a:pt x="8468053" y="5378609"/>
                </a:cubicBezTo>
                <a:cubicBezTo>
                  <a:pt x="8464855" y="5404203"/>
                  <a:pt x="8468053" y="5407402"/>
                  <a:pt x="8487240" y="5410601"/>
                </a:cubicBezTo>
                <a:cubicBezTo>
                  <a:pt x="8496833" y="5413800"/>
                  <a:pt x="8506427" y="5413800"/>
                  <a:pt x="8509625" y="5423398"/>
                </a:cubicBezTo>
                <a:cubicBezTo>
                  <a:pt x="8512823" y="5432996"/>
                  <a:pt x="8509625" y="5442593"/>
                  <a:pt x="8500031" y="5448992"/>
                </a:cubicBezTo>
                <a:cubicBezTo>
                  <a:pt x="8496833" y="5448992"/>
                  <a:pt x="8493636" y="5461788"/>
                  <a:pt x="8493636" y="5471386"/>
                </a:cubicBezTo>
                <a:cubicBezTo>
                  <a:pt x="8493636" y="5516174"/>
                  <a:pt x="8493636" y="5560963"/>
                  <a:pt x="8493636" y="5605752"/>
                </a:cubicBezTo>
                <a:cubicBezTo>
                  <a:pt x="8493636" y="5621748"/>
                  <a:pt x="8493636" y="5637744"/>
                  <a:pt x="8471251" y="5640943"/>
                </a:cubicBezTo>
                <a:cubicBezTo>
                  <a:pt x="8474448" y="5775309"/>
                  <a:pt x="8503229" y="5906475"/>
                  <a:pt x="8509625" y="6040841"/>
                </a:cubicBezTo>
                <a:cubicBezTo>
                  <a:pt x="8480844" y="6056837"/>
                  <a:pt x="8461657" y="6082431"/>
                  <a:pt x="8426481" y="6088829"/>
                </a:cubicBezTo>
                <a:cubicBezTo>
                  <a:pt x="8420085" y="6092028"/>
                  <a:pt x="8413689" y="6098426"/>
                  <a:pt x="8407294" y="6104825"/>
                </a:cubicBezTo>
                <a:cubicBezTo>
                  <a:pt x="8394502" y="6117622"/>
                  <a:pt x="8381711" y="6124020"/>
                  <a:pt x="8362524" y="6111223"/>
                </a:cubicBezTo>
                <a:cubicBezTo>
                  <a:pt x="8359326" y="6111223"/>
                  <a:pt x="8356128" y="6108024"/>
                  <a:pt x="8356128" y="6108024"/>
                </a:cubicBezTo>
                <a:cubicBezTo>
                  <a:pt x="8324149" y="6111223"/>
                  <a:pt x="8298566" y="6095227"/>
                  <a:pt x="8276181" y="6079231"/>
                </a:cubicBezTo>
                <a:cubicBezTo>
                  <a:pt x="8263390" y="6072833"/>
                  <a:pt x="8250599" y="6072833"/>
                  <a:pt x="8234609" y="6066435"/>
                </a:cubicBezTo>
                <a:cubicBezTo>
                  <a:pt x="8228214" y="6066435"/>
                  <a:pt x="8218620" y="6063235"/>
                  <a:pt x="8212224" y="6060036"/>
                </a:cubicBezTo>
                <a:cubicBezTo>
                  <a:pt x="8205829" y="6056837"/>
                  <a:pt x="8199433" y="6050439"/>
                  <a:pt x="8189839" y="6047239"/>
                </a:cubicBezTo>
                <a:cubicBezTo>
                  <a:pt x="8180246" y="6008849"/>
                  <a:pt x="8177048" y="5970459"/>
                  <a:pt x="8186642" y="5932069"/>
                </a:cubicBezTo>
                <a:cubicBezTo>
                  <a:pt x="8189839" y="5919272"/>
                  <a:pt x="8186642" y="5903276"/>
                  <a:pt x="8186642" y="5887280"/>
                </a:cubicBezTo>
                <a:cubicBezTo>
                  <a:pt x="8189839" y="5823296"/>
                  <a:pt x="8193037" y="5756113"/>
                  <a:pt x="8199433" y="5692130"/>
                </a:cubicBezTo>
                <a:cubicBezTo>
                  <a:pt x="8199433" y="5682532"/>
                  <a:pt x="8199433" y="5672935"/>
                  <a:pt x="8199433" y="5660138"/>
                </a:cubicBezTo>
                <a:cubicBezTo>
                  <a:pt x="8132278" y="5663337"/>
                  <a:pt x="8068321" y="5669735"/>
                  <a:pt x="8004364" y="5672935"/>
                </a:cubicBezTo>
                <a:cubicBezTo>
                  <a:pt x="7997968" y="5708126"/>
                  <a:pt x="8004364" y="5740117"/>
                  <a:pt x="8010760" y="5772109"/>
                </a:cubicBezTo>
                <a:cubicBezTo>
                  <a:pt x="8020353" y="5845691"/>
                  <a:pt x="8033145" y="5916073"/>
                  <a:pt x="8042738" y="5989654"/>
                </a:cubicBezTo>
                <a:cubicBezTo>
                  <a:pt x="8045936" y="6024845"/>
                  <a:pt x="8045936" y="6060036"/>
                  <a:pt x="8049134" y="6095227"/>
                </a:cubicBezTo>
                <a:cubicBezTo>
                  <a:pt x="8049134" y="6108024"/>
                  <a:pt x="8045936" y="6117622"/>
                  <a:pt x="8033145" y="6127219"/>
                </a:cubicBezTo>
                <a:cubicBezTo>
                  <a:pt x="8026749" y="6127219"/>
                  <a:pt x="8023551" y="6140016"/>
                  <a:pt x="8020353" y="6146414"/>
                </a:cubicBezTo>
                <a:cubicBezTo>
                  <a:pt x="8013957" y="6165609"/>
                  <a:pt x="8013957" y="6168809"/>
                  <a:pt x="7991572" y="6168809"/>
                </a:cubicBezTo>
                <a:cubicBezTo>
                  <a:pt x="7975583" y="6168809"/>
                  <a:pt x="7962792" y="6168809"/>
                  <a:pt x="7950000" y="6181605"/>
                </a:cubicBezTo>
                <a:cubicBezTo>
                  <a:pt x="7943604" y="6184805"/>
                  <a:pt x="7934011" y="6184805"/>
                  <a:pt x="7924417" y="6184805"/>
                </a:cubicBezTo>
                <a:cubicBezTo>
                  <a:pt x="7892439" y="6188004"/>
                  <a:pt x="7860460" y="6191203"/>
                  <a:pt x="7828481" y="6184805"/>
                </a:cubicBezTo>
                <a:cubicBezTo>
                  <a:pt x="7799701" y="6181605"/>
                  <a:pt x="7774118" y="6178406"/>
                  <a:pt x="7748535" y="6175207"/>
                </a:cubicBezTo>
                <a:cubicBezTo>
                  <a:pt x="7738942" y="6175207"/>
                  <a:pt x="7726150" y="6175207"/>
                  <a:pt x="7716557" y="6175207"/>
                </a:cubicBezTo>
                <a:cubicBezTo>
                  <a:pt x="7700567" y="6175207"/>
                  <a:pt x="7681380" y="6175207"/>
                  <a:pt x="7665391" y="6172008"/>
                </a:cubicBezTo>
                <a:cubicBezTo>
                  <a:pt x="7646204" y="6168809"/>
                  <a:pt x="7633412" y="6172008"/>
                  <a:pt x="7617423" y="6181605"/>
                </a:cubicBezTo>
                <a:cubicBezTo>
                  <a:pt x="7585445" y="6197601"/>
                  <a:pt x="7553466" y="6197601"/>
                  <a:pt x="7524685" y="6175207"/>
                </a:cubicBezTo>
                <a:cubicBezTo>
                  <a:pt x="7524685" y="6172008"/>
                  <a:pt x="7521487" y="6172008"/>
                  <a:pt x="7518290" y="6168809"/>
                </a:cubicBezTo>
                <a:cubicBezTo>
                  <a:pt x="7524685" y="6149613"/>
                  <a:pt x="7521487" y="6136817"/>
                  <a:pt x="7502300" y="6124020"/>
                </a:cubicBezTo>
                <a:cubicBezTo>
                  <a:pt x="7505498" y="6120821"/>
                  <a:pt x="7508696" y="6117622"/>
                  <a:pt x="7511894" y="6114422"/>
                </a:cubicBezTo>
                <a:cubicBezTo>
                  <a:pt x="7499102" y="6095227"/>
                  <a:pt x="7499102" y="6076032"/>
                  <a:pt x="7499102" y="6056837"/>
                </a:cubicBezTo>
                <a:cubicBezTo>
                  <a:pt x="7499102" y="6021646"/>
                  <a:pt x="7495905" y="5989654"/>
                  <a:pt x="7499102" y="5954463"/>
                </a:cubicBezTo>
                <a:cubicBezTo>
                  <a:pt x="7502300" y="5922471"/>
                  <a:pt x="7505498" y="5890479"/>
                  <a:pt x="7508696" y="5855288"/>
                </a:cubicBezTo>
                <a:cubicBezTo>
                  <a:pt x="7515092" y="5826496"/>
                  <a:pt x="7518290" y="5797703"/>
                  <a:pt x="7521487" y="5765711"/>
                </a:cubicBezTo>
                <a:cubicBezTo>
                  <a:pt x="7524685" y="5746516"/>
                  <a:pt x="7524685" y="5724122"/>
                  <a:pt x="7527883" y="5701727"/>
                </a:cubicBezTo>
                <a:cubicBezTo>
                  <a:pt x="7511894" y="5701727"/>
                  <a:pt x="7502300" y="5698528"/>
                  <a:pt x="7489509" y="5701727"/>
                </a:cubicBezTo>
                <a:cubicBezTo>
                  <a:pt x="7451135" y="5701727"/>
                  <a:pt x="7409563" y="5704926"/>
                  <a:pt x="7367990" y="5704926"/>
                </a:cubicBezTo>
                <a:cubicBezTo>
                  <a:pt x="7358397" y="5704926"/>
                  <a:pt x="7352001" y="5704926"/>
                  <a:pt x="7345605" y="5704926"/>
                </a:cubicBezTo>
                <a:cubicBezTo>
                  <a:pt x="7329616" y="5708126"/>
                  <a:pt x="7326418" y="5714524"/>
                  <a:pt x="7326418" y="5727321"/>
                </a:cubicBezTo>
                <a:cubicBezTo>
                  <a:pt x="7326418" y="5762512"/>
                  <a:pt x="7329616" y="5797703"/>
                  <a:pt x="7329616" y="5832894"/>
                </a:cubicBezTo>
                <a:cubicBezTo>
                  <a:pt x="7329616" y="5868085"/>
                  <a:pt x="7336012" y="5900077"/>
                  <a:pt x="7342408" y="5935268"/>
                </a:cubicBezTo>
                <a:cubicBezTo>
                  <a:pt x="7355199" y="5989654"/>
                  <a:pt x="7371188" y="6044040"/>
                  <a:pt x="7371188" y="6098426"/>
                </a:cubicBezTo>
                <a:cubicBezTo>
                  <a:pt x="7367990" y="6111223"/>
                  <a:pt x="7374386" y="6124020"/>
                  <a:pt x="7374386" y="6133618"/>
                </a:cubicBezTo>
                <a:cubicBezTo>
                  <a:pt x="7377584" y="6156012"/>
                  <a:pt x="7367990" y="6168809"/>
                  <a:pt x="7348803" y="6168809"/>
                </a:cubicBezTo>
                <a:cubicBezTo>
                  <a:pt x="7304033" y="6172008"/>
                  <a:pt x="7262461" y="6175207"/>
                  <a:pt x="7217691" y="6175207"/>
                </a:cubicBezTo>
                <a:cubicBezTo>
                  <a:pt x="7198504" y="6175207"/>
                  <a:pt x="7179317" y="6168809"/>
                  <a:pt x="7160130" y="6162410"/>
                </a:cubicBezTo>
                <a:cubicBezTo>
                  <a:pt x="7144141" y="6159211"/>
                  <a:pt x="7128151" y="6162410"/>
                  <a:pt x="7115360" y="6175207"/>
                </a:cubicBezTo>
                <a:cubicBezTo>
                  <a:pt x="7112162" y="6178406"/>
                  <a:pt x="7108964" y="6184805"/>
                  <a:pt x="7108964" y="6184805"/>
                </a:cubicBezTo>
                <a:cubicBezTo>
                  <a:pt x="7057799" y="6184805"/>
                  <a:pt x="7013029" y="6184805"/>
                  <a:pt x="6965061" y="6184805"/>
                </a:cubicBezTo>
                <a:cubicBezTo>
                  <a:pt x="6965061" y="6159211"/>
                  <a:pt x="6945874" y="6136817"/>
                  <a:pt x="6949072" y="6111223"/>
                </a:cubicBezTo>
                <a:cubicBezTo>
                  <a:pt x="6958665" y="6072833"/>
                  <a:pt x="6965061" y="6031244"/>
                  <a:pt x="6971457" y="5992853"/>
                </a:cubicBezTo>
                <a:cubicBezTo>
                  <a:pt x="6971457" y="5983256"/>
                  <a:pt x="6971457" y="5973658"/>
                  <a:pt x="6971457" y="5964061"/>
                </a:cubicBezTo>
                <a:cubicBezTo>
                  <a:pt x="6974654" y="5944866"/>
                  <a:pt x="6974654" y="5925670"/>
                  <a:pt x="6977852" y="5906475"/>
                </a:cubicBezTo>
                <a:cubicBezTo>
                  <a:pt x="6977852" y="5903276"/>
                  <a:pt x="6977852" y="5900077"/>
                  <a:pt x="6977852" y="5896878"/>
                </a:cubicBezTo>
                <a:cubicBezTo>
                  <a:pt x="6968259" y="5861687"/>
                  <a:pt x="6981050" y="5826496"/>
                  <a:pt x="6981050" y="5791305"/>
                </a:cubicBezTo>
                <a:cubicBezTo>
                  <a:pt x="6984248" y="5768910"/>
                  <a:pt x="6984248" y="5746516"/>
                  <a:pt x="6984248" y="5720922"/>
                </a:cubicBezTo>
                <a:cubicBezTo>
                  <a:pt x="6958665" y="5717723"/>
                  <a:pt x="6955467" y="5698528"/>
                  <a:pt x="6955467" y="5679333"/>
                </a:cubicBezTo>
                <a:cubicBezTo>
                  <a:pt x="6955467" y="5631345"/>
                  <a:pt x="6955467" y="5586557"/>
                  <a:pt x="6955467" y="5538569"/>
                </a:cubicBezTo>
                <a:cubicBezTo>
                  <a:pt x="6955467" y="5528971"/>
                  <a:pt x="6955467" y="5519374"/>
                  <a:pt x="6955467" y="5509776"/>
                </a:cubicBezTo>
                <a:cubicBezTo>
                  <a:pt x="6952269" y="5506577"/>
                  <a:pt x="6952269" y="5506577"/>
                  <a:pt x="6952269" y="5503378"/>
                </a:cubicBezTo>
                <a:cubicBezTo>
                  <a:pt x="6942676" y="5500179"/>
                  <a:pt x="6936280" y="5493780"/>
                  <a:pt x="6929884" y="5490581"/>
                </a:cubicBezTo>
                <a:cubicBezTo>
                  <a:pt x="6936280" y="5480983"/>
                  <a:pt x="6939478" y="5471386"/>
                  <a:pt x="6945874" y="5464987"/>
                </a:cubicBezTo>
                <a:cubicBezTo>
                  <a:pt x="6952269" y="5458589"/>
                  <a:pt x="6965061" y="5458589"/>
                  <a:pt x="6971457" y="5455390"/>
                </a:cubicBezTo>
                <a:cubicBezTo>
                  <a:pt x="6984248" y="5452191"/>
                  <a:pt x="6990644" y="5445792"/>
                  <a:pt x="6987446" y="5429796"/>
                </a:cubicBezTo>
                <a:cubicBezTo>
                  <a:pt x="6974654" y="5429796"/>
                  <a:pt x="6961863" y="5429796"/>
                  <a:pt x="6949072" y="5426597"/>
                </a:cubicBezTo>
                <a:cubicBezTo>
                  <a:pt x="6942676" y="5404203"/>
                  <a:pt x="6942676" y="5404203"/>
                  <a:pt x="6961863" y="5394605"/>
                </a:cubicBezTo>
                <a:cubicBezTo>
                  <a:pt x="6977852" y="5385008"/>
                  <a:pt x="6987446" y="5372211"/>
                  <a:pt x="6990644" y="5353016"/>
                </a:cubicBezTo>
                <a:cubicBezTo>
                  <a:pt x="7003435" y="5109878"/>
                  <a:pt x="6993842" y="4869939"/>
                  <a:pt x="6993842" y="4630000"/>
                </a:cubicBezTo>
                <a:cubicBezTo>
                  <a:pt x="6993842" y="4626800"/>
                  <a:pt x="6993842" y="4620402"/>
                  <a:pt x="6993842" y="4617203"/>
                </a:cubicBezTo>
                <a:cubicBezTo>
                  <a:pt x="6981050" y="4614004"/>
                  <a:pt x="6971457" y="4614004"/>
                  <a:pt x="6958665" y="4614004"/>
                </a:cubicBezTo>
                <a:cubicBezTo>
                  <a:pt x="6958665" y="4543622"/>
                  <a:pt x="6958665" y="4473239"/>
                  <a:pt x="6958665" y="4402857"/>
                </a:cubicBezTo>
                <a:cubicBezTo>
                  <a:pt x="6945874" y="4399658"/>
                  <a:pt x="6936280" y="4399658"/>
                  <a:pt x="6929884" y="4396459"/>
                </a:cubicBezTo>
                <a:cubicBezTo>
                  <a:pt x="6929884" y="4370866"/>
                  <a:pt x="6936280" y="4361268"/>
                  <a:pt x="6958665" y="4354870"/>
                </a:cubicBezTo>
                <a:cubicBezTo>
                  <a:pt x="6965061" y="4354870"/>
                  <a:pt x="6971457" y="4354870"/>
                  <a:pt x="6977852" y="4354870"/>
                </a:cubicBezTo>
                <a:cubicBezTo>
                  <a:pt x="6984248" y="4351670"/>
                  <a:pt x="6990644" y="4351670"/>
                  <a:pt x="7000237" y="4351670"/>
                </a:cubicBezTo>
                <a:cubicBezTo>
                  <a:pt x="7000237" y="4345272"/>
                  <a:pt x="7000237" y="4335674"/>
                  <a:pt x="7000237" y="4332475"/>
                </a:cubicBezTo>
                <a:cubicBezTo>
                  <a:pt x="6997039" y="4329276"/>
                  <a:pt x="6997039" y="4329276"/>
                  <a:pt x="6997039" y="4329276"/>
                </a:cubicBezTo>
                <a:cubicBezTo>
                  <a:pt x="6984248" y="4326077"/>
                  <a:pt x="6971457" y="4326077"/>
                  <a:pt x="6961863" y="4326077"/>
                </a:cubicBezTo>
                <a:cubicBezTo>
                  <a:pt x="6955467" y="4300483"/>
                  <a:pt x="6955467" y="4297284"/>
                  <a:pt x="6974654" y="4290886"/>
                </a:cubicBezTo>
                <a:cubicBezTo>
                  <a:pt x="7000237" y="4278089"/>
                  <a:pt x="7000237" y="4278089"/>
                  <a:pt x="7000237" y="4249296"/>
                </a:cubicBezTo>
                <a:cubicBezTo>
                  <a:pt x="7000237" y="4204508"/>
                  <a:pt x="7000237" y="4159719"/>
                  <a:pt x="7000237" y="4111731"/>
                </a:cubicBezTo>
                <a:cubicBezTo>
                  <a:pt x="6968259" y="4108532"/>
                  <a:pt x="6936280" y="4105333"/>
                  <a:pt x="6904302" y="4102134"/>
                </a:cubicBezTo>
                <a:cubicBezTo>
                  <a:pt x="6894708" y="4092536"/>
                  <a:pt x="6894708" y="4076540"/>
                  <a:pt x="6894708" y="4060544"/>
                </a:cubicBezTo>
                <a:cubicBezTo>
                  <a:pt x="6891510" y="4047748"/>
                  <a:pt x="6891510" y="4031752"/>
                  <a:pt x="6888312" y="4015756"/>
                </a:cubicBezTo>
                <a:cubicBezTo>
                  <a:pt x="6856334" y="4009357"/>
                  <a:pt x="6827553" y="4002959"/>
                  <a:pt x="6795575" y="3993362"/>
                </a:cubicBezTo>
                <a:cubicBezTo>
                  <a:pt x="6792377" y="3993362"/>
                  <a:pt x="6792377" y="3990162"/>
                  <a:pt x="6789179" y="3983764"/>
                </a:cubicBezTo>
                <a:cubicBezTo>
                  <a:pt x="6773190" y="3961370"/>
                  <a:pt x="6776387" y="3954971"/>
                  <a:pt x="6805168" y="3948573"/>
                </a:cubicBezTo>
                <a:cubicBezTo>
                  <a:pt x="6833949" y="3942175"/>
                  <a:pt x="6862729" y="3938975"/>
                  <a:pt x="6891510" y="3935776"/>
                </a:cubicBezTo>
                <a:cubicBezTo>
                  <a:pt x="6929884" y="3929378"/>
                  <a:pt x="6968259" y="3919780"/>
                  <a:pt x="7009831" y="3913382"/>
                </a:cubicBezTo>
                <a:cubicBezTo>
                  <a:pt x="7060996" y="3903784"/>
                  <a:pt x="7108964" y="3887788"/>
                  <a:pt x="7163328" y="3890988"/>
                </a:cubicBezTo>
                <a:cubicBezTo>
                  <a:pt x="7185713" y="3890988"/>
                  <a:pt x="7208098" y="3897386"/>
                  <a:pt x="7230483" y="3903784"/>
                </a:cubicBezTo>
                <a:cubicBezTo>
                  <a:pt x="7275253" y="3913382"/>
                  <a:pt x="7316825" y="3919780"/>
                  <a:pt x="7361595" y="3929378"/>
                </a:cubicBezTo>
                <a:cubicBezTo>
                  <a:pt x="7367990" y="3932577"/>
                  <a:pt x="7380782" y="3935776"/>
                  <a:pt x="7383980" y="3942175"/>
                </a:cubicBezTo>
                <a:cubicBezTo>
                  <a:pt x="7396771" y="3958170"/>
                  <a:pt x="7409563" y="3958170"/>
                  <a:pt x="7425552" y="3958170"/>
                </a:cubicBezTo>
                <a:cubicBezTo>
                  <a:pt x="7444739" y="3958170"/>
                  <a:pt x="7467124" y="3961370"/>
                  <a:pt x="7486311" y="3961370"/>
                </a:cubicBezTo>
                <a:cubicBezTo>
                  <a:pt x="7489509" y="3961370"/>
                  <a:pt x="7492707" y="3958170"/>
                  <a:pt x="7492707" y="3958170"/>
                </a:cubicBezTo>
                <a:cubicBezTo>
                  <a:pt x="7495905" y="3916581"/>
                  <a:pt x="7495905" y="3878191"/>
                  <a:pt x="7499102" y="3836601"/>
                </a:cubicBezTo>
                <a:cubicBezTo>
                  <a:pt x="7502300" y="3788614"/>
                  <a:pt x="7505498" y="3737427"/>
                  <a:pt x="7511894" y="3689439"/>
                </a:cubicBezTo>
                <a:cubicBezTo>
                  <a:pt x="7515092" y="3647849"/>
                  <a:pt x="7518290" y="3609459"/>
                  <a:pt x="7521487" y="3571069"/>
                </a:cubicBezTo>
                <a:cubicBezTo>
                  <a:pt x="7521487" y="3519882"/>
                  <a:pt x="7521487" y="3471894"/>
                  <a:pt x="7521487" y="3417508"/>
                </a:cubicBezTo>
                <a:cubicBezTo>
                  <a:pt x="7511894" y="3417508"/>
                  <a:pt x="7505498" y="3414309"/>
                  <a:pt x="7499102" y="3414309"/>
                </a:cubicBezTo>
                <a:cubicBezTo>
                  <a:pt x="7409563" y="3417508"/>
                  <a:pt x="7323221" y="3420707"/>
                  <a:pt x="7233681" y="3420707"/>
                </a:cubicBezTo>
                <a:cubicBezTo>
                  <a:pt x="7188911" y="3423906"/>
                  <a:pt x="7144141" y="3423906"/>
                  <a:pt x="7102569" y="3427105"/>
                </a:cubicBezTo>
                <a:cubicBezTo>
                  <a:pt x="7048205" y="3430305"/>
                  <a:pt x="6993842" y="3430305"/>
                  <a:pt x="6939478" y="3433504"/>
                </a:cubicBezTo>
                <a:cubicBezTo>
                  <a:pt x="6894708" y="3433504"/>
                  <a:pt x="6849938" y="3436703"/>
                  <a:pt x="6801970" y="3436703"/>
                </a:cubicBezTo>
                <a:cubicBezTo>
                  <a:pt x="6754002" y="3439902"/>
                  <a:pt x="6702837" y="3443101"/>
                  <a:pt x="6654869" y="3443101"/>
                </a:cubicBezTo>
                <a:cubicBezTo>
                  <a:pt x="6600505" y="3446301"/>
                  <a:pt x="6549340" y="3446301"/>
                  <a:pt x="6498174" y="3449500"/>
                </a:cubicBezTo>
                <a:cubicBezTo>
                  <a:pt x="6443811" y="3452699"/>
                  <a:pt x="6386250" y="3449500"/>
                  <a:pt x="6331886" y="3455898"/>
                </a:cubicBezTo>
                <a:cubicBezTo>
                  <a:pt x="6274324" y="3462297"/>
                  <a:pt x="6216763" y="3455898"/>
                  <a:pt x="6162399" y="3462297"/>
                </a:cubicBezTo>
                <a:cubicBezTo>
                  <a:pt x="6095244" y="3468695"/>
                  <a:pt x="6031287" y="3462297"/>
                  <a:pt x="5967331" y="3468695"/>
                </a:cubicBezTo>
                <a:cubicBezTo>
                  <a:pt x="5909770" y="3471894"/>
                  <a:pt x="5852208" y="3468695"/>
                  <a:pt x="5797844" y="3471894"/>
                </a:cubicBezTo>
                <a:cubicBezTo>
                  <a:pt x="5721096" y="3481492"/>
                  <a:pt x="5644347" y="3475093"/>
                  <a:pt x="5567599" y="3478292"/>
                </a:cubicBezTo>
                <a:cubicBezTo>
                  <a:pt x="5545213" y="3478292"/>
                  <a:pt x="5522828" y="3481492"/>
                  <a:pt x="5500443" y="3484691"/>
                </a:cubicBezTo>
                <a:cubicBezTo>
                  <a:pt x="5500443" y="3494288"/>
                  <a:pt x="5497246" y="3500687"/>
                  <a:pt x="5497246" y="3507085"/>
                </a:cubicBezTo>
                <a:cubicBezTo>
                  <a:pt x="5497246" y="3529479"/>
                  <a:pt x="5497246" y="3548675"/>
                  <a:pt x="5497246" y="3571069"/>
                </a:cubicBezTo>
                <a:cubicBezTo>
                  <a:pt x="5500443" y="3641451"/>
                  <a:pt x="5494048" y="3711833"/>
                  <a:pt x="5487653" y="3779016"/>
                </a:cubicBezTo>
                <a:cubicBezTo>
                  <a:pt x="5484454" y="3811008"/>
                  <a:pt x="5490850" y="3839801"/>
                  <a:pt x="5490850" y="3871792"/>
                </a:cubicBezTo>
                <a:cubicBezTo>
                  <a:pt x="5490850" y="3878191"/>
                  <a:pt x="5490850" y="3887788"/>
                  <a:pt x="5490850" y="3897386"/>
                </a:cubicBezTo>
                <a:cubicBezTo>
                  <a:pt x="5494048" y="3929378"/>
                  <a:pt x="5494048" y="3961370"/>
                  <a:pt x="5490850" y="3993362"/>
                </a:cubicBezTo>
                <a:cubicBezTo>
                  <a:pt x="5490850" y="4073341"/>
                  <a:pt x="5481256" y="4146922"/>
                  <a:pt x="5471663" y="4223703"/>
                </a:cubicBezTo>
                <a:cubicBezTo>
                  <a:pt x="5468466" y="4265292"/>
                  <a:pt x="5471663" y="4306882"/>
                  <a:pt x="5471663" y="4345272"/>
                </a:cubicBezTo>
                <a:cubicBezTo>
                  <a:pt x="5471663" y="4361268"/>
                  <a:pt x="5484454" y="4364467"/>
                  <a:pt x="5494048" y="4370866"/>
                </a:cubicBezTo>
                <a:cubicBezTo>
                  <a:pt x="5513235" y="4386861"/>
                  <a:pt x="5513235" y="4386861"/>
                  <a:pt x="5513235" y="4409256"/>
                </a:cubicBezTo>
                <a:cubicBezTo>
                  <a:pt x="5500443" y="4409256"/>
                  <a:pt x="5487653" y="4412455"/>
                  <a:pt x="5471663" y="4412455"/>
                </a:cubicBezTo>
                <a:cubicBezTo>
                  <a:pt x="5471663" y="4422052"/>
                  <a:pt x="5471663" y="4428451"/>
                  <a:pt x="5471663" y="4434849"/>
                </a:cubicBezTo>
                <a:cubicBezTo>
                  <a:pt x="5481256" y="4438048"/>
                  <a:pt x="5487653" y="4438048"/>
                  <a:pt x="5494048" y="4438048"/>
                </a:cubicBezTo>
                <a:cubicBezTo>
                  <a:pt x="5513235" y="4438048"/>
                  <a:pt x="5529225" y="4438048"/>
                  <a:pt x="5548412" y="4438048"/>
                </a:cubicBezTo>
                <a:cubicBezTo>
                  <a:pt x="5596379" y="4441248"/>
                  <a:pt x="5647545" y="4444447"/>
                  <a:pt x="5695514" y="4447646"/>
                </a:cubicBezTo>
                <a:cubicBezTo>
                  <a:pt x="5714700" y="4447646"/>
                  <a:pt x="5727491" y="4444447"/>
                  <a:pt x="5733887" y="4428451"/>
                </a:cubicBezTo>
                <a:cubicBezTo>
                  <a:pt x="5708304" y="4402857"/>
                  <a:pt x="5708304" y="4399658"/>
                  <a:pt x="5740283" y="4386861"/>
                </a:cubicBezTo>
                <a:cubicBezTo>
                  <a:pt x="5743480" y="4370866"/>
                  <a:pt x="5743480" y="4351670"/>
                  <a:pt x="5746678" y="4332475"/>
                </a:cubicBezTo>
                <a:cubicBezTo>
                  <a:pt x="5746678" y="4310081"/>
                  <a:pt x="5746678" y="4290886"/>
                  <a:pt x="5746678" y="4268492"/>
                </a:cubicBezTo>
                <a:cubicBezTo>
                  <a:pt x="5746678" y="4239699"/>
                  <a:pt x="5743480" y="4236500"/>
                  <a:pt x="5711502" y="4236500"/>
                </a:cubicBezTo>
                <a:cubicBezTo>
                  <a:pt x="5695514" y="4236500"/>
                  <a:pt x="5676325" y="4236500"/>
                  <a:pt x="5657138" y="4236500"/>
                </a:cubicBezTo>
                <a:cubicBezTo>
                  <a:pt x="5653940" y="4217305"/>
                  <a:pt x="5650743" y="4198109"/>
                  <a:pt x="5650743" y="4182114"/>
                </a:cubicBezTo>
                <a:cubicBezTo>
                  <a:pt x="5647545" y="4162918"/>
                  <a:pt x="5644347" y="4159719"/>
                  <a:pt x="5625160" y="4156520"/>
                </a:cubicBezTo>
                <a:cubicBezTo>
                  <a:pt x="5605973" y="4153321"/>
                  <a:pt x="5586786" y="4150122"/>
                  <a:pt x="5567599" y="4143723"/>
                </a:cubicBezTo>
                <a:cubicBezTo>
                  <a:pt x="5561203" y="4140524"/>
                  <a:pt x="5554807" y="4130927"/>
                  <a:pt x="5551609" y="4124528"/>
                </a:cubicBezTo>
                <a:cubicBezTo>
                  <a:pt x="5551609" y="4121329"/>
                  <a:pt x="5558005" y="4114931"/>
                  <a:pt x="5564402" y="4111731"/>
                </a:cubicBezTo>
                <a:cubicBezTo>
                  <a:pt x="5577192" y="4105333"/>
                  <a:pt x="5589983" y="4098935"/>
                  <a:pt x="5605973" y="4095735"/>
                </a:cubicBezTo>
                <a:cubicBezTo>
                  <a:pt x="5637951" y="4089337"/>
                  <a:pt x="5669930" y="4082939"/>
                  <a:pt x="5705106" y="4076540"/>
                </a:cubicBezTo>
                <a:cubicBezTo>
                  <a:pt x="5746678" y="4070142"/>
                  <a:pt x="5788250" y="4060544"/>
                  <a:pt x="5829822" y="4054146"/>
                </a:cubicBezTo>
                <a:cubicBezTo>
                  <a:pt x="5839416" y="4050947"/>
                  <a:pt x="5845812" y="4047748"/>
                  <a:pt x="5852208" y="4044549"/>
                </a:cubicBezTo>
                <a:cubicBezTo>
                  <a:pt x="5874592" y="4034951"/>
                  <a:pt x="5896977" y="4034951"/>
                  <a:pt x="5916165" y="4044549"/>
                </a:cubicBezTo>
                <a:cubicBezTo>
                  <a:pt x="5941747" y="4057345"/>
                  <a:pt x="5967331" y="4063744"/>
                  <a:pt x="5999309" y="4066943"/>
                </a:cubicBezTo>
                <a:cubicBezTo>
                  <a:pt x="6028089" y="4066943"/>
                  <a:pt x="6056870" y="4076540"/>
                  <a:pt x="6085651" y="4082939"/>
                </a:cubicBezTo>
                <a:cubicBezTo>
                  <a:pt x="6088849" y="4086138"/>
                  <a:pt x="6092047" y="4086138"/>
                  <a:pt x="6095244" y="4089337"/>
                </a:cubicBezTo>
                <a:cubicBezTo>
                  <a:pt x="6108036" y="4102134"/>
                  <a:pt x="6124025" y="4102134"/>
                  <a:pt x="6140015" y="4105333"/>
                </a:cubicBezTo>
                <a:cubicBezTo>
                  <a:pt x="6162399" y="4105333"/>
                  <a:pt x="6184784" y="4105333"/>
                  <a:pt x="6210367" y="4105333"/>
                </a:cubicBezTo>
                <a:cubicBezTo>
                  <a:pt x="6197576" y="4127727"/>
                  <a:pt x="6187982" y="4140524"/>
                  <a:pt x="6165597" y="4140524"/>
                </a:cubicBezTo>
                <a:cubicBezTo>
                  <a:pt x="6162399" y="4140524"/>
                  <a:pt x="6156005" y="4140524"/>
                  <a:pt x="6156005" y="4143723"/>
                </a:cubicBezTo>
                <a:cubicBezTo>
                  <a:pt x="6143212" y="4159719"/>
                  <a:pt x="6124025" y="4156520"/>
                  <a:pt x="6104838" y="4159719"/>
                </a:cubicBezTo>
                <a:cubicBezTo>
                  <a:pt x="6101641" y="4182114"/>
                  <a:pt x="6098442" y="4207707"/>
                  <a:pt x="6095244" y="4236500"/>
                </a:cubicBezTo>
                <a:cubicBezTo>
                  <a:pt x="6066464" y="4236500"/>
                  <a:pt x="6034485" y="4236500"/>
                  <a:pt x="6002508" y="4236500"/>
                </a:cubicBezTo>
                <a:cubicBezTo>
                  <a:pt x="6002508" y="4255695"/>
                  <a:pt x="6002508" y="4274890"/>
                  <a:pt x="6002508" y="4294085"/>
                </a:cubicBezTo>
                <a:cubicBezTo>
                  <a:pt x="6002508" y="4313280"/>
                  <a:pt x="6002508" y="4329276"/>
                  <a:pt x="6002508" y="4348471"/>
                </a:cubicBezTo>
                <a:cubicBezTo>
                  <a:pt x="5999309" y="4364467"/>
                  <a:pt x="6008902" y="4377264"/>
                  <a:pt x="6021695" y="4383662"/>
                </a:cubicBezTo>
                <a:cubicBezTo>
                  <a:pt x="6028089" y="4386861"/>
                  <a:pt x="6034485" y="4390061"/>
                  <a:pt x="6040882" y="4396459"/>
                </a:cubicBezTo>
                <a:cubicBezTo>
                  <a:pt x="6053672" y="4402857"/>
                  <a:pt x="6056870" y="4412455"/>
                  <a:pt x="6050474" y="4425252"/>
                </a:cubicBezTo>
                <a:cubicBezTo>
                  <a:pt x="6037683" y="4450845"/>
                  <a:pt x="6037683" y="4450845"/>
                  <a:pt x="6066464" y="4460443"/>
                </a:cubicBezTo>
                <a:cubicBezTo>
                  <a:pt x="6066464" y="4460443"/>
                  <a:pt x="6069662" y="4460443"/>
                  <a:pt x="6072859" y="4463642"/>
                </a:cubicBezTo>
                <a:cubicBezTo>
                  <a:pt x="6076057" y="4486036"/>
                  <a:pt x="6076057" y="4486036"/>
                  <a:pt x="6053672" y="4495634"/>
                </a:cubicBezTo>
                <a:cubicBezTo>
                  <a:pt x="6053672" y="4553219"/>
                  <a:pt x="6053672" y="4610804"/>
                  <a:pt x="6053672" y="4668390"/>
                </a:cubicBezTo>
                <a:cubicBezTo>
                  <a:pt x="6044079" y="4671589"/>
                  <a:pt x="6037683" y="4671589"/>
                  <a:pt x="6034485" y="4671589"/>
                </a:cubicBezTo>
                <a:cubicBezTo>
                  <a:pt x="6015298" y="4674788"/>
                  <a:pt x="6002508" y="4687585"/>
                  <a:pt x="6002508" y="4709980"/>
                </a:cubicBezTo>
                <a:cubicBezTo>
                  <a:pt x="6002508" y="4799557"/>
                  <a:pt x="6002508" y="4889134"/>
                  <a:pt x="6002508" y="4978711"/>
                </a:cubicBezTo>
                <a:cubicBezTo>
                  <a:pt x="6002508" y="5026699"/>
                  <a:pt x="6005705" y="5077886"/>
                  <a:pt x="6008902" y="5125874"/>
                </a:cubicBezTo>
                <a:cubicBezTo>
                  <a:pt x="6008902" y="5183459"/>
                  <a:pt x="6012100" y="5237845"/>
                  <a:pt x="6012100" y="5292231"/>
                </a:cubicBezTo>
                <a:cubicBezTo>
                  <a:pt x="6012100" y="5311427"/>
                  <a:pt x="6024892" y="5317825"/>
                  <a:pt x="6037683" y="5324223"/>
                </a:cubicBezTo>
                <a:cubicBezTo>
                  <a:pt x="6053672" y="5330622"/>
                  <a:pt x="6063266" y="5340219"/>
                  <a:pt x="6056870" y="5359414"/>
                </a:cubicBezTo>
                <a:cubicBezTo>
                  <a:pt x="6044079" y="5359414"/>
                  <a:pt x="6031287" y="5362614"/>
                  <a:pt x="6018496" y="5362614"/>
                </a:cubicBezTo>
                <a:cubicBezTo>
                  <a:pt x="6021695" y="5378609"/>
                  <a:pt x="6021695" y="5378609"/>
                  <a:pt x="6072859" y="5397805"/>
                </a:cubicBezTo>
                <a:cubicBezTo>
                  <a:pt x="6076057" y="5407402"/>
                  <a:pt x="6079256" y="5420199"/>
                  <a:pt x="6063266" y="5426597"/>
                </a:cubicBezTo>
                <a:cubicBezTo>
                  <a:pt x="6053672" y="5432996"/>
                  <a:pt x="6053672" y="5442593"/>
                  <a:pt x="6053672" y="5452191"/>
                </a:cubicBezTo>
                <a:cubicBezTo>
                  <a:pt x="6053672" y="5493780"/>
                  <a:pt x="6053672" y="5532170"/>
                  <a:pt x="6053672" y="5573760"/>
                </a:cubicBezTo>
                <a:cubicBezTo>
                  <a:pt x="6053672" y="5586557"/>
                  <a:pt x="6050474" y="5599353"/>
                  <a:pt x="6037683" y="5608951"/>
                </a:cubicBezTo>
                <a:cubicBezTo>
                  <a:pt x="6024892" y="5615349"/>
                  <a:pt x="6024892" y="5631345"/>
                  <a:pt x="6024892" y="5644142"/>
                </a:cubicBezTo>
                <a:cubicBezTo>
                  <a:pt x="6028089" y="5663337"/>
                  <a:pt x="6028089" y="5682532"/>
                  <a:pt x="6031287" y="5701727"/>
                </a:cubicBezTo>
                <a:cubicBezTo>
                  <a:pt x="6031287" y="5730520"/>
                  <a:pt x="6034485" y="5756113"/>
                  <a:pt x="6034485" y="5781707"/>
                </a:cubicBezTo>
                <a:cubicBezTo>
                  <a:pt x="6034485" y="5791305"/>
                  <a:pt x="6037683" y="5804101"/>
                  <a:pt x="6034485" y="5816898"/>
                </a:cubicBezTo>
                <a:cubicBezTo>
                  <a:pt x="6024892" y="5858488"/>
                  <a:pt x="6031287" y="5900077"/>
                  <a:pt x="6028089" y="5941666"/>
                </a:cubicBezTo>
                <a:cubicBezTo>
                  <a:pt x="6028089" y="5954463"/>
                  <a:pt x="6028089" y="5964061"/>
                  <a:pt x="6024892" y="5976857"/>
                </a:cubicBezTo>
                <a:cubicBezTo>
                  <a:pt x="5980122" y="5976857"/>
                  <a:pt x="5935352" y="5976857"/>
                  <a:pt x="5893780" y="5976857"/>
                </a:cubicBezTo>
                <a:cubicBezTo>
                  <a:pt x="5887385" y="5976857"/>
                  <a:pt x="5877790" y="5973658"/>
                  <a:pt x="5874592" y="5970459"/>
                </a:cubicBezTo>
                <a:cubicBezTo>
                  <a:pt x="5855405" y="5960861"/>
                  <a:pt x="5839416" y="5960861"/>
                  <a:pt x="5823427" y="5964061"/>
                </a:cubicBezTo>
                <a:cubicBezTo>
                  <a:pt x="5785052" y="5970459"/>
                  <a:pt x="5762668" y="5970459"/>
                  <a:pt x="5737086" y="5948065"/>
                </a:cubicBezTo>
                <a:cubicBezTo>
                  <a:pt x="5737086" y="5922471"/>
                  <a:pt x="5724293" y="5893679"/>
                  <a:pt x="5740283" y="5868085"/>
                </a:cubicBezTo>
                <a:cubicBezTo>
                  <a:pt x="5743480" y="5861687"/>
                  <a:pt x="5740283" y="5855288"/>
                  <a:pt x="5740283" y="5848890"/>
                </a:cubicBezTo>
                <a:cubicBezTo>
                  <a:pt x="5740283" y="5784906"/>
                  <a:pt x="5740283" y="5724122"/>
                  <a:pt x="5740283" y="5660138"/>
                </a:cubicBezTo>
                <a:cubicBezTo>
                  <a:pt x="5740283" y="5650540"/>
                  <a:pt x="5740283" y="5644142"/>
                  <a:pt x="5743480" y="5634544"/>
                </a:cubicBezTo>
                <a:cubicBezTo>
                  <a:pt x="5743480" y="5621748"/>
                  <a:pt x="5737086" y="5615349"/>
                  <a:pt x="5724293" y="5615349"/>
                </a:cubicBezTo>
                <a:cubicBezTo>
                  <a:pt x="5666732" y="5624947"/>
                  <a:pt x="5605973" y="5628146"/>
                  <a:pt x="5548412" y="5628146"/>
                </a:cubicBezTo>
                <a:cubicBezTo>
                  <a:pt x="5535620" y="5628146"/>
                  <a:pt x="5526026" y="5634544"/>
                  <a:pt x="5526026" y="5647341"/>
                </a:cubicBezTo>
                <a:cubicBezTo>
                  <a:pt x="5526026" y="5653739"/>
                  <a:pt x="5526026" y="5660138"/>
                  <a:pt x="5526026" y="5663337"/>
                </a:cubicBezTo>
                <a:cubicBezTo>
                  <a:pt x="5526026" y="5724122"/>
                  <a:pt x="5522828" y="5781707"/>
                  <a:pt x="5519631" y="5842492"/>
                </a:cubicBezTo>
                <a:cubicBezTo>
                  <a:pt x="5519631" y="5887280"/>
                  <a:pt x="5516433" y="5932069"/>
                  <a:pt x="5516433" y="5976857"/>
                </a:cubicBezTo>
                <a:cubicBezTo>
                  <a:pt x="5516433" y="5980057"/>
                  <a:pt x="5516433" y="5983256"/>
                  <a:pt x="5516433" y="5986455"/>
                </a:cubicBezTo>
                <a:cubicBezTo>
                  <a:pt x="5513235" y="6028044"/>
                  <a:pt x="5494048" y="6040841"/>
                  <a:pt x="5449279" y="6037642"/>
                </a:cubicBezTo>
                <a:cubicBezTo>
                  <a:pt x="5426893" y="6034443"/>
                  <a:pt x="5401310" y="6031244"/>
                  <a:pt x="5375728" y="6028044"/>
                </a:cubicBezTo>
                <a:cubicBezTo>
                  <a:pt x="5359738" y="6028044"/>
                  <a:pt x="5340551" y="6034443"/>
                  <a:pt x="5324561" y="6034443"/>
                </a:cubicBezTo>
                <a:cubicBezTo>
                  <a:pt x="5257408" y="6034443"/>
                  <a:pt x="5190252" y="6034443"/>
                  <a:pt x="5123098" y="6034443"/>
                </a:cubicBezTo>
                <a:cubicBezTo>
                  <a:pt x="5113503" y="6034443"/>
                  <a:pt x="5103911" y="6034443"/>
                  <a:pt x="5091118" y="6037642"/>
                </a:cubicBezTo>
                <a:cubicBezTo>
                  <a:pt x="5081525" y="6037642"/>
                  <a:pt x="5068734" y="6044040"/>
                  <a:pt x="5059140" y="6031244"/>
                </a:cubicBezTo>
                <a:cubicBezTo>
                  <a:pt x="5046348" y="6018447"/>
                  <a:pt x="5030360" y="6002451"/>
                  <a:pt x="5033557" y="5980057"/>
                </a:cubicBezTo>
                <a:cubicBezTo>
                  <a:pt x="5039952" y="5948065"/>
                  <a:pt x="5043150" y="5916073"/>
                  <a:pt x="5046348" y="5887280"/>
                </a:cubicBezTo>
                <a:cubicBezTo>
                  <a:pt x="5049547" y="5874483"/>
                  <a:pt x="5052744" y="5861687"/>
                  <a:pt x="5049547" y="5848890"/>
                </a:cubicBezTo>
                <a:cubicBezTo>
                  <a:pt x="5049547" y="5794504"/>
                  <a:pt x="5065535" y="5740117"/>
                  <a:pt x="5078327" y="5685731"/>
                </a:cubicBezTo>
                <a:cubicBezTo>
                  <a:pt x="5081525" y="5676134"/>
                  <a:pt x="5084722" y="5663337"/>
                  <a:pt x="5087921" y="5650540"/>
                </a:cubicBezTo>
                <a:cubicBezTo>
                  <a:pt x="5059140" y="5653739"/>
                  <a:pt x="5036755" y="5640943"/>
                  <a:pt x="5017567" y="5660138"/>
                </a:cubicBezTo>
                <a:cubicBezTo>
                  <a:pt x="5011173" y="5663337"/>
                  <a:pt x="5001578" y="5660138"/>
                  <a:pt x="4995183" y="5660138"/>
                </a:cubicBezTo>
                <a:cubicBezTo>
                  <a:pt x="4931225" y="5653739"/>
                  <a:pt x="4870466" y="5653739"/>
                  <a:pt x="4809707" y="5660138"/>
                </a:cubicBezTo>
                <a:cubicBezTo>
                  <a:pt x="4784125" y="5663337"/>
                  <a:pt x="4758541" y="5660138"/>
                  <a:pt x="4732958" y="5660138"/>
                </a:cubicBezTo>
                <a:cubicBezTo>
                  <a:pt x="4723366" y="5660138"/>
                  <a:pt x="4710573" y="5660138"/>
                  <a:pt x="4697782" y="5660138"/>
                </a:cubicBezTo>
                <a:cubicBezTo>
                  <a:pt x="4697782" y="5672935"/>
                  <a:pt x="4697782" y="5679333"/>
                  <a:pt x="4697782" y="5685731"/>
                </a:cubicBezTo>
                <a:cubicBezTo>
                  <a:pt x="4697782" y="5711325"/>
                  <a:pt x="4700980" y="5736918"/>
                  <a:pt x="4700980" y="5762512"/>
                </a:cubicBezTo>
                <a:cubicBezTo>
                  <a:pt x="4704179" y="5797703"/>
                  <a:pt x="4707376" y="5836093"/>
                  <a:pt x="4710573" y="5871284"/>
                </a:cubicBezTo>
                <a:cubicBezTo>
                  <a:pt x="4713771" y="5880882"/>
                  <a:pt x="4713771" y="5887280"/>
                  <a:pt x="4713771" y="5896878"/>
                </a:cubicBezTo>
                <a:cubicBezTo>
                  <a:pt x="4713771" y="5925670"/>
                  <a:pt x="4716969" y="5951264"/>
                  <a:pt x="4720167" y="5980057"/>
                </a:cubicBezTo>
                <a:cubicBezTo>
                  <a:pt x="4720167" y="5992853"/>
                  <a:pt x="4720167" y="6002451"/>
                  <a:pt x="4723366" y="6015248"/>
                </a:cubicBezTo>
                <a:cubicBezTo>
                  <a:pt x="4726563" y="6028044"/>
                  <a:pt x="4729761" y="6040841"/>
                  <a:pt x="4736156" y="6060036"/>
                </a:cubicBezTo>
                <a:cubicBezTo>
                  <a:pt x="4729761" y="6076032"/>
                  <a:pt x="4710573" y="6079231"/>
                  <a:pt x="4691386" y="6079231"/>
                </a:cubicBezTo>
                <a:cubicBezTo>
                  <a:pt x="4617836" y="6079231"/>
                  <a:pt x="4547483" y="6098426"/>
                  <a:pt x="4473932" y="6092028"/>
                </a:cubicBezTo>
                <a:cubicBezTo>
                  <a:pt x="4464339" y="6088829"/>
                  <a:pt x="4454745" y="6095227"/>
                  <a:pt x="4445152" y="6098426"/>
                </a:cubicBezTo>
                <a:cubicBezTo>
                  <a:pt x="4425964" y="6104825"/>
                  <a:pt x="4416371" y="6101626"/>
                  <a:pt x="4406777" y="6082431"/>
                </a:cubicBezTo>
                <a:cubicBezTo>
                  <a:pt x="4381194" y="6044040"/>
                  <a:pt x="4387590" y="6002451"/>
                  <a:pt x="4393986" y="5960861"/>
                </a:cubicBezTo>
                <a:cubicBezTo>
                  <a:pt x="4393986" y="5954463"/>
                  <a:pt x="4400382" y="5944866"/>
                  <a:pt x="4400382" y="5938467"/>
                </a:cubicBezTo>
                <a:cubicBezTo>
                  <a:pt x="4393986" y="5887280"/>
                  <a:pt x="4413173" y="5836093"/>
                  <a:pt x="4413173" y="5781707"/>
                </a:cubicBezTo>
                <a:cubicBezTo>
                  <a:pt x="4413173" y="5768910"/>
                  <a:pt x="4419569" y="5756113"/>
                  <a:pt x="4419569" y="5743317"/>
                </a:cubicBezTo>
                <a:cubicBezTo>
                  <a:pt x="4422767" y="5720922"/>
                  <a:pt x="4422767" y="5698528"/>
                  <a:pt x="4422767" y="5676134"/>
                </a:cubicBezTo>
                <a:cubicBezTo>
                  <a:pt x="4400382" y="5672935"/>
                  <a:pt x="4377997" y="5669735"/>
                  <a:pt x="4355612" y="5666536"/>
                </a:cubicBezTo>
                <a:cubicBezTo>
                  <a:pt x="4355612" y="5599353"/>
                  <a:pt x="4355612" y="5535370"/>
                  <a:pt x="4355612" y="5471386"/>
                </a:cubicBezTo>
                <a:cubicBezTo>
                  <a:pt x="4349216" y="5468187"/>
                  <a:pt x="4342820" y="5468187"/>
                  <a:pt x="4336424" y="5464987"/>
                </a:cubicBezTo>
                <a:cubicBezTo>
                  <a:pt x="4330029" y="5436195"/>
                  <a:pt x="4333227" y="5432996"/>
                  <a:pt x="4362007" y="5426597"/>
                </a:cubicBezTo>
                <a:cubicBezTo>
                  <a:pt x="4371601" y="5426597"/>
                  <a:pt x="4377997" y="5423398"/>
                  <a:pt x="4387590" y="5423398"/>
                </a:cubicBezTo>
                <a:cubicBezTo>
                  <a:pt x="4400382" y="5420199"/>
                  <a:pt x="4400382" y="5413800"/>
                  <a:pt x="4397184" y="5404203"/>
                </a:cubicBezTo>
                <a:cubicBezTo>
                  <a:pt x="4387590" y="5401004"/>
                  <a:pt x="4377997" y="5401004"/>
                  <a:pt x="4362007" y="5397805"/>
                </a:cubicBezTo>
                <a:cubicBezTo>
                  <a:pt x="4362007" y="5388207"/>
                  <a:pt x="4362007" y="5378609"/>
                  <a:pt x="4362007" y="5369012"/>
                </a:cubicBezTo>
                <a:cubicBezTo>
                  <a:pt x="4384392" y="5365813"/>
                  <a:pt x="4397184" y="5353016"/>
                  <a:pt x="4416371" y="5340219"/>
                </a:cubicBezTo>
                <a:cubicBezTo>
                  <a:pt x="4432360" y="5330622"/>
                  <a:pt x="4435558" y="5321024"/>
                  <a:pt x="4435558" y="5305028"/>
                </a:cubicBezTo>
                <a:cubicBezTo>
                  <a:pt x="4435558" y="5263439"/>
                  <a:pt x="4435558" y="5225048"/>
                  <a:pt x="4435558" y="5183459"/>
                </a:cubicBezTo>
                <a:cubicBezTo>
                  <a:pt x="4435558" y="5045894"/>
                  <a:pt x="4438756" y="4908329"/>
                  <a:pt x="4438756" y="4770764"/>
                </a:cubicBezTo>
                <a:cubicBezTo>
                  <a:pt x="4441954" y="4732374"/>
                  <a:pt x="4445152" y="4697183"/>
                  <a:pt x="4445152" y="4658793"/>
                </a:cubicBezTo>
                <a:cubicBezTo>
                  <a:pt x="4445152" y="4652394"/>
                  <a:pt x="4445152" y="4645996"/>
                  <a:pt x="4445152" y="4639597"/>
                </a:cubicBezTo>
                <a:cubicBezTo>
                  <a:pt x="4419569" y="4639597"/>
                  <a:pt x="4400382" y="4639597"/>
                  <a:pt x="4374799" y="4639597"/>
                </a:cubicBezTo>
                <a:cubicBezTo>
                  <a:pt x="4374799" y="4626800"/>
                  <a:pt x="4371601" y="4620402"/>
                  <a:pt x="4371601" y="4610804"/>
                </a:cubicBezTo>
                <a:cubicBezTo>
                  <a:pt x="4371601" y="4569215"/>
                  <a:pt x="4371601" y="4527626"/>
                  <a:pt x="4371601" y="4486036"/>
                </a:cubicBezTo>
                <a:cubicBezTo>
                  <a:pt x="4371601" y="4473239"/>
                  <a:pt x="4368403" y="4457244"/>
                  <a:pt x="4365205" y="4441248"/>
                </a:cubicBezTo>
                <a:cubicBezTo>
                  <a:pt x="4355612" y="4441248"/>
                  <a:pt x="4349216" y="4438048"/>
                  <a:pt x="4339622" y="4438048"/>
                </a:cubicBezTo>
                <a:cubicBezTo>
                  <a:pt x="4336424" y="4402857"/>
                  <a:pt x="4339622" y="4399658"/>
                  <a:pt x="4368403" y="4393260"/>
                </a:cubicBezTo>
                <a:cubicBezTo>
                  <a:pt x="4377997" y="4393260"/>
                  <a:pt x="4384392" y="4393260"/>
                  <a:pt x="4393986" y="4396459"/>
                </a:cubicBezTo>
                <a:cubicBezTo>
                  <a:pt x="4406777" y="4396459"/>
                  <a:pt x="4416371" y="4390061"/>
                  <a:pt x="4416371" y="4374065"/>
                </a:cubicBezTo>
                <a:cubicBezTo>
                  <a:pt x="4403579" y="4374065"/>
                  <a:pt x="4387590" y="4370866"/>
                  <a:pt x="4374799" y="4370866"/>
                </a:cubicBezTo>
                <a:cubicBezTo>
                  <a:pt x="4371601" y="4345272"/>
                  <a:pt x="4371601" y="4345272"/>
                  <a:pt x="4390788" y="4335674"/>
                </a:cubicBezTo>
                <a:cubicBezTo>
                  <a:pt x="4406777" y="4326077"/>
                  <a:pt x="4422767" y="4316479"/>
                  <a:pt x="4438756" y="4306882"/>
                </a:cubicBezTo>
                <a:cubicBezTo>
                  <a:pt x="4445152" y="4300483"/>
                  <a:pt x="4451547" y="4294085"/>
                  <a:pt x="4451547" y="4287687"/>
                </a:cubicBezTo>
                <a:cubicBezTo>
                  <a:pt x="4451547" y="4246097"/>
                  <a:pt x="4451547" y="4207707"/>
                  <a:pt x="4451547" y="4162918"/>
                </a:cubicBezTo>
                <a:cubicBezTo>
                  <a:pt x="4409975" y="4159719"/>
                  <a:pt x="4371601" y="4156520"/>
                  <a:pt x="4330029" y="4153321"/>
                </a:cubicBezTo>
                <a:cubicBezTo>
                  <a:pt x="4317237" y="4137325"/>
                  <a:pt x="4320435" y="4118130"/>
                  <a:pt x="4320435" y="4102134"/>
                </a:cubicBezTo>
                <a:cubicBezTo>
                  <a:pt x="4320435" y="4070142"/>
                  <a:pt x="4320435" y="4070142"/>
                  <a:pt x="4288457" y="4063744"/>
                </a:cubicBezTo>
                <a:cubicBezTo>
                  <a:pt x="4256478" y="4057345"/>
                  <a:pt x="4221302" y="4054146"/>
                  <a:pt x="4195719" y="4018955"/>
                </a:cubicBezTo>
                <a:cubicBezTo>
                  <a:pt x="4211708" y="4015756"/>
                  <a:pt x="4221302" y="4009357"/>
                  <a:pt x="4234093" y="4009357"/>
                </a:cubicBezTo>
                <a:cubicBezTo>
                  <a:pt x="4323633" y="3999760"/>
                  <a:pt x="4416371" y="3986963"/>
                  <a:pt x="4502713" y="3967768"/>
                </a:cubicBezTo>
                <a:cubicBezTo>
                  <a:pt x="4531495" y="3961370"/>
                  <a:pt x="4560274" y="3958170"/>
                  <a:pt x="4585857" y="3958170"/>
                </a:cubicBezTo>
                <a:cubicBezTo>
                  <a:pt x="4592254" y="3958170"/>
                  <a:pt x="4595451" y="3958170"/>
                  <a:pt x="4598648" y="3958170"/>
                </a:cubicBezTo>
                <a:cubicBezTo>
                  <a:pt x="4630628" y="3967768"/>
                  <a:pt x="4659408" y="3970967"/>
                  <a:pt x="4691386" y="3970967"/>
                </a:cubicBezTo>
                <a:cubicBezTo>
                  <a:pt x="4707376" y="3970967"/>
                  <a:pt x="4720167" y="3980565"/>
                  <a:pt x="4739354" y="3990162"/>
                </a:cubicBezTo>
                <a:cubicBezTo>
                  <a:pt x="4742552" y="3986963"/>
                  <a:pt x="4748948" y="3986963"/>
                  <a:pt x="4755343" y="3983764"/>
                </a:cubicBezTo>
                <a:cubicBezTo>
                  <a:pt x="4819300" y="4012557"/>
                  <a:pt x="4883258" y="4022154"/>
                  <a:pt x="4953610" y="4034951"/>
                </a:cubicBezTo>
                <a:cubicBezTo>
                  <a:pt x="4918434" y="4079740"/>
                  <a:pt x="4873664" y="4076540"/>
                  <a:pt x="4828894" y="4086138"/>
                </a:cubicBezTo>
                <a:cubicBezTo>
                  <a:pt x="4825696" y="4111731"/>
                  <a:pt x="4822499" y="4137325"/>
                  <a:pt x="4816103" y="4169317"/>
                </a:cubicBezTo>
                <a:cubicBezTo>
                  <a:pt x="4800113" y="4169317"/>
                  <a:pt x="4780926" y="4169317"/>
                  <a:pt x="4761739" y="4169317"/>
                </a:cubicBezTo>
                <a:cubicBezTo>
                  <a:pt x="4742552" y="4169317"/>
                  <a:pt x="4723366" y="4169317"/>
                  <a:pt x="4707376" y="4169317"/>
                </a:cubicBezTo>
                <a:cubicBezTo>
                  <a:pt x="4691386" y="4169317"/>
                  <a:pt x="4684992" y="4175715"/>
                  <a:pt x="4684992" y="4188512"/>
                </a:cubicBezTo>
                <a:cubicBezTo>
                  <a:pt x="4684992" y="4223703"/>
                  <a:pt x="4684992" y="4255695"/>
                  <a:pt x="4684992" y="4290886"/>
                </a:cubicBezTo>
                <a:cubicBezTo>
                  <a:pt x="4684992" y="4300483"/>
                  <a:pt x="4691386" y="4306882"/>
                  <a:pt x="4700980" y="4313280"/>
                </a:cubicBezTo>
                <a:cubicBezTo>
                  <a:pt x="4716969" y="4322878"/>
                  <a:pt x="4732958" y="4329276"/>
                  <a:pt x="4748948" y="4338874"/>
                </a:cubicBezTo>
                <a:cubicBezTo>
                  <a:pt x="4755343" y="4342073"/>
                  <a:pt x="4761739" y="4345272"/>
                  <a:pt x="4764938" y="4348471"/>
                </a:cubicBezTo>
                <a:cubicBezTo>
                  <a:pt x="4771333" y="4354870"/>
                  <a:pt x="4774530" y="4364467"/>
                  <a:pt x="4774530" y="4370866"/>
                </a:cubicBezTo>
                <a:cubicBezTo>
                  <a:pt x="4771333" y="4377264"/>
                  <a:pt x="4761739" y="4380463"/>
                  <a:pt x="4755343" y="4383662"/>
                </a:cubicBezTo>
                <a:cubicBezTo>
                  <a:pt x="4748948" y="4383662"/>
                  <a:pt x="4742552" y="4383662"/>
                  <a:pt x="4732958" y="4383662"/>
                </a:cubicBezTo>
                <a:cubicBezTo>
                  <a:pt x="4729761" y="4393260"/>
                  <a:pt x="4729761" y="4402857"/>
                  <a:pt x="4742552" y="4402857"/>
                </a:cubicBezTo>
                <a:cubicBezTo>
                  <a:pt x="4764938" y="4406057"/>
                  <a:pt x="4790520" y="4415654"/>
                  <a:pt x="4816103" y="4412455"/>
                </a:cubicBezTo>
                <a:cubicBezTo>
                  <a:pt x="4828894" y="4409256"/>
                  <a:pt x="4841686" y="4415654"/>
                  <a:pt x="4854477" y="4415654"/>
                </a:cubicBezTo>
                <a:cubicBezTo>
                  <a:pt x="4876863" y="4415654"/>
                  <a:pt x="4899247" y="4415654"/>
                  <a:pt x="4921632" y="4415654"/>
                </a:cubicBezTo>
                <a:cubicBezTo>
                  <a:pt x="4982391" y="4418853"/>
                  <a:pt x="5039952" y="4418853"/>
                  <a:pt x="5100712" y="4422052"/>
                </a:cubicBezTo>
                <a:cubicBezTo>
                  <a:pt x="5110305" y="4422052"/>
                  <a:pt x="5116701" y="4422052"/>
                  <a:pt x="5129493" y="4422052"/>
                </a:cubicBezTo>
                <a:cubicBezTo>
                  <a:pt x="5129493" y="4412455"/>
                  <a:pt x="5129493" y="4409256"/>
                  <a:pt x="5129493" y="4402857"/>
                </a:cubicBezTo>
                <a:cubicBezTo>
                  <a:pt x="5119899" y="4399658"/>
                  <a:pt x="5110305" y="4402857"/>
                  <a:pt x="5103911" y="4399658"/>
                </a:cubicBezTo>
                <a:cubicBezTo>
                  <a:pt x="5097514" y="4396459"/>
                  <a:pt x="5087921" y="4393260"/>
                  <a:pt x="5084722" y="4386861"/>
                </a:cubicBezTo>
                <a:cubicBezTo>
                  <a:pt x="5078327" y="4377264"/>
                  <a:pt x="5087921" y="4374065"/>
                  <a:pt x="5097514" y="4367666"/>
                </a:cubicBezTo>
                <a:cubicBezTo>
                  <a:pt x="5110305" y="4361268"/>
                  <a:pt x="5126294" y="4354870"/>
                  <a:pt x="5139086" y="4348471"/>
                </a:cubicBezTo>
                <a:cubicBezTo>
                  <a:pt x="5151877" y="4342073"/>
                  <a:pt x="5158273" y="4335674"/>
                  <a:pt x="5158273" y="4319679"/>
                </a:cubicBezTo>
                <a:cubicBezTo>
                  <a:pt x="5158273" y="4278089"/>
                  <a:pt x="5161471" y="4236500"/>
                  <a:pt x="5164670" y="4194910"/>
                </a:cubicBezTo>
                <a:cubicBezTo>
                  <a:pt x="5167867" y="4137325"/>
                  <a:pt x="5171064" y="4079740"/>
                  <a:pt x="5174262" y="4018955"/>
                </a:cubicBezTo>
                <a:cubicBezTo>
                  <a:pt x="5180658" y="3961370"/>
                  <a:pt x="5180658" y="3903784"/>
                  <a:pt x="5187054" y="3846199"/>
                </a:cubicBezTo>
                <a:cubicBezTo>
                  <a:pt x="5190252" y="3791813"/>
                  <a:pt x="5196647" y="3740626"/>
                  <a:pt x="5203044" y="3689439"/>
                </a:cubicBezTo>
                <a:cubicBezTo>
                  <a:pt x="5206241" y="3641451"/>
                  <a:pt x="5209439" y="3596662"/>
                  <a:pt x="5215834" y="3551874"/>
                </a:cubicBezTo>
                <a:cubicBezTo>
                  <a:pt x="5215834" y="3532679"/>
                  <a:pt x="5219032" y="3513484"/>
                  <a:pt x="5222231" y="3487890"/>
                </a:cubicBezTo>
                <a:cubicBezTo>
                  <a:pt x="5193449" y="3487890"/>
                  <a:pt x="5171064" y="3487890"/>
                  <a:pt x="5148680" y="3491089"/>
                </a:cubicBezTo>
                <a:cubicBezTo>
                  <a:pt x="5119899" y="3491089"/>
                  <a:pt x="5087921" y="3494288"/>
                  <a:pt x="5059140" y="3494288"/>
                </a:cubicBezTo>
                <a:cubicBezTo>
                  <a:pt x="5027161" y="3494288"/>
                  <a:pt x="4998380" y="3494288"/>
                  <a:pt x="4969600" y="3494288"/>
                </a:cubicBezTo>
                <a:cubicBezTo>
                  <a:pt x="4803312" y="3503886"/>
                  <a:pt x="4637023" y="3497488"/>
                  <a:pt x="4470734" y="3500687"/>
                </a:cubicBezTo>
                <a:cubicBezTo>
                  <a:pt x="4461141" y="3500687"/>
                  <a:pt x="4448349" y="3500687"/>
                  <a:pt x="4435558" y="3500687"/>
                </a:cubicBezTo>
                <a:cubicBezTo>
                  <a:pt x="4435558" y="3414309"/>
                  <a:pt x="4435558" y="3331130"/>
                  <a:pt x="4435558" y="3247951"/>
                </a:cubicBezTo>
                <a:cubicBezTo>
                  <a:pt x="4429162" y="3247951"/>
                  <a:pt x="4422767" y="3247951"/>
                  <a:pt x="4419569" y="3244752"/>
                </a:cubicBezTo>
                <a:cubicBezTo>
                  <a:pt x="4406777" y="3244752"/>
                  <a:pt x="4393986" y="3238353"/>
                  <a:pt x="4397184" y="3225557"/>
                </a:cubicBezTo>
                <a:cubicBezTo>
                  <a:pt x="4400382" y="3215959"/>
                  <a:pt x="4409975" y="3206362"/>
                  <a:pt x="4419569" y="3203162"/>
                </a:cubicBezTo>
                <a:cubicBezTo>
                  <a:pt x="4425964" y="3196764"/>
                  <a:pt x="4438756" y="3199963"/>
                  <a:pt x="4448349" y="3199963"/>
                </a:cubicBezTo>
                <a:cubicBezTo>
                  <a:pt x="4483526" y="3203162"/>
                  <a:pt x="4515505" y="3203162"/>
                  <a:pt x="4550681" y="3206362"/>
                </a:cubicBezTo>
                <a:cubicBezTo>
                  <a:pt x="4624231" y="3209561"/>
                  <a:pt x="4697782" y="3206362"/>
                  <a:pt x="4768135" y="3212760"/>
                </a:cubicBezTo>
                <a:cubicBezTo>
                  <a:pt x="4883258" y="3222358"/>
                  <a:pt x="4995183" y="3215959"/>
                  <a:pt x="5110305" y="3215959"/>
                </a:cubicBezTo>
                <a:cubicBezTo>
                  <a:pt x="5110305" y="3215959"/>
                  <a:pt x="5113503" y="3215959"/>
                  <a:pt x="5113503" y="3215959"/>
                </a:cubicBezTo>
                <a:cubicBezTo>
                  <a:pt x="5119899" y="3190366"/>
                  <a:pt x="5116701" y="3187167"/>
                  <a:pt x="5097514" y="3180768"/>
                </a:cubicBezTo>
                <a:cubicBezTo>
                  <a:pt x="5094316" y="3180768"/>
                  <a:pt x="5091118" y="3177569"/>
                  <a:pt x="5087921" y="3177569"/>
                </a:cubicBezTo>
                <a:cubicBezTo>
                  <a:pt x="5075129" y="3177569"/>
                  <a:pt x="5068734" y="3167971"/>
                  <a:pt x="5068734" y="3158374"/>
                </a:cubicBezTo>
                <a:cubicBezTo>
                  <a:pt x="5071931" y="3151975"/>
                  <a:pt x="5078327" y="3145577"/>
                  <a:pt x="5084722" y="3142378"/>
                </a:cubicBezTo>
                <a:cubicBezTo>
                  <a:pt x="5126294" y="3116784"/>
                  <a:pt x="5171064" y="3094390"/>
                  <a:pt x="5212637" y="3071996"/>
                </a:cubicBezTo>
                <a:cubicBezTo>
                  <a:pt x="5231824" y="3062398"/>
                  <a:pt x="5238219" y="3052801"/>
                  <a:pt x="5238219" y="3030406"/>
                </a:cubicBezTo>
                <a:cubicBezTo>
                  <a:pt x="5235022" y="3004813"/>
                  <a:pt x="5238219" y="2976020"/>
                  <a:pt x="5238219" y="2947228"/>
                </a:cubicBezTo>
                <a:cubicBezTo>
                  <a:pt x="5222231" y="2944028"/>
                  <a:pt x="5209439" y="2944028"/>
                  <a:pt x="5196647" y="2940829"/>
                </a:cubicBezTo>
                <a:cubicBezTo>
                  <a:pt x="5177460" y="2937630"/>
                  <a:pt x="5171064" y="2928032"/>
                  <a:pt x="5171064" y="2908837"/>
                </a:cubicBezTo>
                <a:cubicBezTo>
                  <a:pt x="5167867" y="2883244"/>
                  <a:pt x="5171064" y="2860850"/>
                  <a:pt x="5171064" y="2835256"/>
                </a:cubicBezTo>
                <a:cubicBezTo>
                  <a:pt x="5158273" y="2835256"/>
                  <a:pt x="5148680" y="2832057"/>
                  <a:pt x="5139086" y="2832057"/>
                </a:cubicBezTo>
                <a:cubicBezTo>
                  <a:pt x="5055942" y="2832057"/>
                  <a:pt x="4972797" y="2835256"/>
                  <a:pt x="4892851" y="2832057"/>
                </a:cubicBezTo>
                <a:cubicBezTo>
                  <a:pt x="4828894" y="2832057"/>
                  <a:pt x="4768135" y="2828858"/>
                  <a:pt x="4707376" y="2825658"/>
                </a:cubicBezTo>
                <a:cubicBezTo>
                  <a:pt x="4640221" y="2825658"/>
                  <a:pt x="4573067" y="2819260"/>
                  <a:pt x="4505911" y="2816061"/>
                </a:cubicBezTo>
                <a:cubicBezTo>
                  <a:pt x="4477130" y="2812862"/>
                  <a:pt x="4448349" y="2806463"/>
                  <a:pt x="4416371" y="2803264"/>
                </a:cubicBezTo>
                <a:cubicBezTo>
                  <a:pt x="4400382" y="2800065"/>
                  <a:pt x="4393986" y="2790467"/>
                  <a:pt x="4387590" y="2774471"/>
                </a:cubicBezTo>
                <a:cubicBezTo>
                  <a:pt x="4374799" y="2720085"/>
                  <a:pt x="4362007" y="2668898"/>
                  <a:pt x="4349216" y="2614512"/>
                </a:cubicBezTo>
                <a:cubicBezTo>
                  <a:pt x="4342820" y="2588919"/>
                  <a:pt x="4339622" y="2588919"/>
                  <a:pt x="4314040" y="2582520"/>
                </a:cubicBezTo>
                <a:cubicBezTo>
                  <a:pt x="4269270" y="2576122"/>
                  <a:pt x="4227697" y="2569724"/>
                  <a:pt x="4186125" y="2560126"/>
                </a:cubicBezTo>
                <a:cubicBezTo>
                  <a:pt x="4179730" y="2560126"/>
                  <a:pt x="4173334" y="2550528"/>
                  <a:pt x="4170136" y="2544130"/>
                </a:cubicBezTo>
                <a:cubicBezTo>
                  <a:pt x="4160543" y="2521736"/>
                  <a:pt x="4150949" y="2499341"/>
                  <a:pt x="4144553" y="2473748"/>
                </a:cubicBezTo>
                <a:cubicBezTo>
                  <a:pt x="4138158" y="2460951"/>
                  <a:pt x="4131762" y="2454553"/>
                  <a:pt x="4115773" y="2454553"/>
                </a:cubicBezTo>
                <a:cubicBezTo>
                  <a:pt x="4090190" y="2451354"/>
                  <a:pt x="4061409" y="2448155"/>
                  <a:pt x="4035826" y="2444955"/>
                </a:cubicBezTo>
                <a:cubicBezTo>
                  <a:pt x="4010244" y="2441756"/>
                  <a:pt x="3984661" y="2441756"/>
                  <a:pt x="3968671" y="2467350"/>
                </a:cubicBezTo>
                <a:cubicBezTo>
                  <a:pt x="3965473" y="2470549"/>
                  <a:pt x="3962276" y="2470549"/>
                  <a:pt x="3962276" y="2473748"/>
                </a:cubicBezTo>
                <a:cubicBezTo>
                  <a:pt x="3943088" y="2492943"/>
                  <a:pt x="3936693" y="2492943"/>
                  <a:pt x="3920703" y="2470549"/>
                </a:cubicBezTo>
                <a:cubicBezTo>
                  <a:pt x="3914308" y="2457752"/>
                  <a:pt x="3907912" y="2448155"/>
                  <a:pt x="3904714" y="2441756"/>
                </a:cubicBezTo>
                <a:cubicBezTo>
                  <a:pt x="3888725" y="2428959"/>
                  <a:pt x="3875933" y="2422561"/>
                  <a:pt x="3863142" y="2416163"/>
                </a:cubicBezTo>
                <a:cubicBezTo>
                  <a:pt x="3853549" y="2409764"/>
                  <a:pt x="3840757" y="2403366"/>
                  <a:pt x="3827966" y="2403366"/>
                </a:cubicBezTo>
                <a:cubicBezTo>
                  <a:pt x="3799185" y="2403366"/>
                  <a:pt x="3779998" y="2387370"/>
                  <a:pt x="3767206" y="2364976"/>
                </a:cubicBezTo>
                <a:cubicBezTo>
                  <a:pt x="3757613" y="2352179"/>
                  <a:pt x="3760811" y="2345781"/>
                  <a:pt x="3770404" y="2336183"/>
                </a:cubicBezTo>
                <a:cubicBezTo>
                  <a:pt x="3786394" y="2320187"/>
                  <a:pt x="3802383" y="2307390"/>
                  <a:pt x="3821570" y="2291394"/>
                </a:cubicBezTo>
                <a:cubicBezTo>
                  <a:pt x="3850351" y="2262602"/>
                  <a:pt x="3882329" y="2233810"/>
                  <a:pt x="3914308" y="2205017"/>
                </a:cubicBezTo>
                <a:cubicBezTo>
                  <a:pt x="3927099" y="2192220"/>
                  <a:pt x="3930297" y="2176224"/>
                  <a:pt x="3920703" y="2160228"/>
                </a:cubicBezTo>
                <a:cubicBezTo>
                  <a:pt x="3917506" y="2157029"/>
                  <a:pt x="3914308" y="2150631"/>
                  <a:pt x="3914308" y="2147431"/>
                </a:cubicBezTo>
                <a:cubicBezTo>
                  <a:pt x="3914308" y="2118639"/>
                  <a:pt x="3895121" y="2109041"/>
                  <a:pt x="3872736" y="2102643"/>
                </a:cubicBezTo>
                <a:cubicBezTo>
                  <a:pt x="3859944" y="2099444"/>
                  <a:pt x="3850351" y="2093045"/>
                  <a:pt x="3850351" y="2080249"/>
                </a:cubicBezTo>
                <a:cubicBezTo>
                  <a:pt x="3853549" y="2057854"/>
                  <a:pt x="3843955" y="2035460"/>
                  <a:pt x="3834361" y="2016265"/>
                </a:cubicBezTo>
                <a:cubicBezTo>
                  <a:pt x="3827966" y="2006667"/>
                  <a:pt x="3827966" y="1997070"/>
                  <a:pt x="3821570" y="1984273"/>
                </a:cubicBezTo>
                <a:cubicBezTo>
                  <a:pt x="3834361" y="1987472"/>
                  <a:pt x="3843955" y="1987472"/>
                  <a:pt x="3850351" y="1990671"/>
                </a:cubicBezTo>
                <a:cubicBezTo>
                  <a:pt x="3907912" y="2013066"/>
                  <a:pt x="3965473" y="2038659"/>
                  <a:pt x="4026233" y="2057854"/>
                </a:cubicBezTo>
                <a:cubicBezTo>
                  <a:pt x="4083794" y="2073850"/>
                  <a:pt x="4144553" y="2089846"/>
                  <a:pt x="4205312" y="2099444"/>
                </a:cubicBezTo>
                <a:cubicBezTo>
                  <a:pt x="4240489" y="2109041"/>
                  <a:pt x="4278863" y="2109041"/>
                  <a:pt x="4317237" y="2115439"/>
                </a:cubicBezTo>
                <a:cubicBezTo>
                  <a:pt x="4358809" y="2118639"/>
                  <a:pt x="4400382" y="2125037"/>
                  <a:pt x="4441954" y="2128236"/>
                </a:cubicBezTo>
                <a:cubicBezTo>
                  <a:pt x="4480328" y="2134635"/>
                  <a:pt x="4518702" y="2137834"/>
                  <a:pt x="4557077" y="2141033"/>
                </a:cubicBezTo>
                <a:cubicBezTo>
                  <a:pt x="4611441" y="2147431"/>
                  <a:pt x="4669002" y="2153830"/>
                  <a:pt x="4726563" y="2160228"/>
                </a:cubicBezTo>
                <a:cubicBezTo>
                  <a:pt x="4764938" y="2163427"/>
                  <a:pt x="4800113" y="2163427"/>
                  <a:pt x="4838489" y="2166627"/>
                </a:cubicBezTo>
                <a:cubicBezTo>
                  <a:pt x="4892851" y="2169826"/>
                  <a:pt x="4947215" y="2173025"/>
                  <a:pt x="5001578" y="2176224"/>
                </a:cubicBezTo>
                <a:cubicBezTo>
                  <a:pt x="5004776" y="2176224"/>
                  <a:pt x="5007974" y="2176224"/>
                  <a:pt x="5011173" y="2176224"/>
                </a:cubicBezTo>
                <a:cubicBezTo>
                  <a:pt x="5094316" y="2179423"/>
                  <a:pt x="5177460" y="2182623"/>
                  <a:pt x="5260605" y="2182623"/>
                </a:cubicBezTo>
                <a:cubicBezTo>
                  <a:pt x="5305374" y="2182623"/>
                  <a:pt x="5346946" y="2179423"/>
                  <a:pt x="5391716" y="2176224"/>
                </a:cubicBezTo>
                <a:cubicBezTo>
                  <a:pt x="5401310" y="2176224"/>
                  <a:pt x="5410905" y="2176224"/>
                  <a:pt x="5423695" y="2182623"/>
                </a:cubicBezTo>
                <a:cubicBezTo>
                  <a:pt x="5430092" y="2189021"/>
                  <a:pt x="5442882" y="2185822"/>
                  <a:pt x="5452476" y="2185822"/>
                </a:cubicBezTo>
                <a:cubicBezTo>
                  <a:pt x="5465267" y="2185822"/>
                  <a:pt x="5478058" y="2182623"/>
                  <a:pt x="5490850" y="2182623"/>
                </a:cubicBezTo>
                <a:cubicBezTo>
                  <a:pt x="5513235" y="2179423"/>
                  <a:pt x="5532422" y="2179423"/>
                  <a:pt x="5551609" y="2176224"/>
                </a:cubicBezTo>
                <a:cubicBezTo>
                  <a:pt x="5570796" y="2176224"/>
                  <a:pt x="5586786" y="2176224"/>
                  <a:pt x="5602776" y="2176224"/>
                </a:cubicBezTo>
                <a:cubicBezTo>
                  <a:pt x="5653940" y="2176224"/>
                  <a:pt x="5705106" y="2176224"/>
                  <a:pt x="5756273" y="2176224"/>
                </a:cubicBezTo>
                <a:cubicBezTo>
                  <a:pt x="5807437" y="2176224"/>
                  <a:pt x="5858603" y="2173025"/>
                  <a:pt x="5909770" y="2169826"/>
                </a:cubicBezTo>
                <a:cubicBezTo>
                  <a:pt x="5951341" y="2169826"/>
                  <a:pt x="5992913" y="2166627"/>
                  <a:pt x="6031287" y="2166627"/>
                </a:cubicBezTo>
                <a:cubicBezTo>
                  <a:pt x="6085651" y="2163427"/>
                  <a:pt x="6140015" y="2157029"/>
                  <a:pt x="6191180" y="2153830"/>
                </a:cubicBezTo>
                <a:cubicBezTo>
                  <a:pt x="6194379" y="2153830"/>
                  <a:pt x="6194379" y="2153830"/>
                  <a:pt x="6197576" y="2153830"/>
                </a:cubicBezTo>
                <a:cubicBezTo>
                  <a:pt x="6248741" y="2150631"/>
                  <a:pt x="6299907" y="2150631"/>
                  <a:pt x="6351073" y="2147431"/>
                </a:cubicBezTo>
                <a:cubicBezTo>
                  <a:pt x="6383051" y="2147431"/>
                  <a:pt x="6415030" y="2141033"/>
                  <a:pt x="6443811" y="2137834"/>
                </a:cubicBezTo>
                <a:cubicBezTo>
                  <a:pt x="6453404" y="2137834"/>
                  <a:pt x="6462998" y="2137834"/>
                  <a:pt x="6469393" y="2137834"/>
                </a:cubicBezTo>
                <a:cubicBezTo>
                  <a:pt x="6523757" y="2137834"/>
                  <a:pt x="6578120" y="2131436"/>
                  <a:pt x="6632484" y="2125037"/>
                </a:cubicBezTo>
                <a:cubicBezTo>
                  <a:pt x="6664463" y="2121838"/>
                  <a:pt x="6699639" y="2121838"/>
                  <a:pt x="6731617" y="2118639"/>
                </a:cubicBezTo>
                <a:cubicBezTo>
                  <a:pt x="6747607" y="2118639"/>
                  <a:pt x="6763596" y="2115439"/>
                  <a:pt x="6779585" y="2112241"/>
                </a:cubicBezTo>
                <a:cubicBezTo>
                  <a:pt x="6789179" y="2109041"/>
                  <a:pt x="6798772" y="2112241"/>
                  <a:pt x="6805168" y="2112241"/>
                </a:cubicBezTo>
                <a:cubicBezTo>
                  <a:pt x="6824355" y="2112241"/>
                  <a:pt x="6843542" y="2112241"/>
                  <a:pt x="6862729" y="2112241"/>
                </a:cubicBezTo>
                <a:cubicBezTo>
                  <a:pt x="6869125" y="2112241"/>
                  <a:pt x="6875521" y="2109041"/>
                  <a:pt x="6885114" y="2109041"/>
                </a:cubicBezTo>
                <a:cubicBezTo>
                  <a:pt x="6926687" y="2105842"/>
                  <a:pt x="6971457" y="2105842"/>
                  <a:pt x="7013029" y="2102643"/>
                </a:cubicBezTo>
                <a:cubicBezTo>
                  <a:pt x="7057799" y="2099444"/>
                  <a:pt x="7105766" y="2093045"/>
                  <a:pt x="7150536" y="2086647"/>
                </a:cubicBezTo>
                <a:cubicBezTo>
                  <a:pt x="7172921" y="2083448"/>
                  <a:pt x="7195306" y="2083448"/>
                  <a:pt x="7220889" y="2080249"/>
                </a:cubicBezTo>
                <a:cubicBezTo>
                  <a:pt x="7278451" y="2077049"/>
                  <a:pt x="7332814" y="2073850"/>
                  <a:pt x="7390375" y="2067452"/>
                </a:cubicBezTo>
                <a:cubicBezTo>
                  <a:pt x="7454333" y="2064253"/>
                  <a:pt x="7515092" y="2054655"/>
                  <a:pt x="7579049" y="2048257"/>
                </a:cubicBezTo>
                <a:cubicBezTo>
                  <a:pt x="7633412" y="2041858"/>
                  <a:pt x="7687776" y="2035460"/>
                  <a:pt x="7742139" y="2029062"/>
                </a:cubicBezTo>
                <a:cubicBezTo>
                  <a:pt x="7767722" y="2025862"/>
                  <a:pt x="7793305" y="2022663"/>
                  <a:pt x="7818888" y="2019464"/>
                </a:cubicBezTo>
                <a:cubicBezTo>
                  <a:pt x="7866856" y="2013066"/>
                  <a:pt x="7914824" y="2006667"/>
                  <a:pt x="7962792" y="2000269"/>
                </a:cubicBezTo>
                <a:cubicBezTo>
                  <a:pt x="8001166" y="1997070"/>
                  <a:pt x="8042738" y="1987472"/>
                  <a:pt x="8081112" y="1981074"/>
                </a:cubicBezTo>
                <a:cubicBezTo>
                  <a:pt x="8129080" y="1974675"/>
                  <a:pt x="8180246" y="1965078"/>
                  <a:pt x="8231412" y="1955480"/>
                </a:cubicBezTo>
                <a:cubicBezTo>
                  <a:pt x="8266588" y="1949082"/>
                  <a:pt x="8301764" y="1942684"/>
                  <a:pt x="8336941" y="1936285"/>
                </a:cubicBezTo>
                <a:cubicBezTo>
                  <a:pt x="8365721" y="1929887"/>
                  <a:pt x="8394502" y="1926687"/>
                  <a:pt x="8423283" y="1923488"/>
                </a:cubicBezTo>
                <a:cubicBezTo>
                  <a:pt x="8455261" y="1917090"/>
                  <a:pt x="8484042" y="1910692"/>
                  <a:pt x="8512823" y="1904293"/>
                </a:cubicBezTo>
                <a:cubicBezTo>
                  <a:pt x="8608758" y="1881899"/>
                  <a:pt x="8701496" y="1862704"/>
                  <a:pt x="8794233" y="1840310"/>
                </a:cubicBezTo>
                <a:cubicBezTo>
                  <a:pt x="8848597" y="1827513"/>
                  <a:pt x="8902961" y="1814716"/>
                  <a:pt x="8957324" y="1798720"/>
                </a:cubicBezTo>
                <a:cubicBezTo>
                  <a:pt x="8973313" y="1795521"/>
                  <a:pt x="8986105" y="1792322"/>
                  <a:pt x="9002094" y="1785923"/>
                </a:cubicBezTo>
                <a:cubicBezTo>
                  <a:pt x="9069249" y="1763529"/>
                  <a:pt x="9139602" y="1744334"/>
                  <a:pt x="9206757" y="1715541"/>
                </a:cubicBezTo>
                <a:cubicBezTo>
                  <a:pt x="9280307" y="1686749"/>
                  <a:pt x="9347463" y="1648358"/>
                  <a:pt x="9421013" y="1613167"/>
                </a:cubicBezTo>
                <a:cubicBezTo>
                  <a:pt x="9443398" y="1603570"/>
                  <a:pt x="9468981" y="1593972"/>
                  <a:pt x="9494563" y="1581175"/>
                </a:cubicBezTo>
                <a:cubicBezTo>
                  <a:pt x="9499360" y="1579576"/>
                  <a:pt x="9504157" y="1578776"/>
                  <a:pt x="9508954" y="1579576"/>
                </a:cubicBezTo>
                <a:close/>
                <a:moveTo>
                  <a:pt x="127000" y="66675"/>
                </a:moveTo>
                <a:cubicBezTo>
                  <a:pt x="127000" y="2434713"/>
                  <a:pt x="127000" y="4796351"/>
                  <a:pt x="127000" y="7164388"/>
                </a:cubicBezTo>
                <a:cubicBezTo>
                  <a:pt x="4329098" y="7164388"/>
                  <a:pt x="8531195" y="7164388"/>
                  <a:pt x="12733292" y="7164388"/>
                </a:cubicBezTo>
                <a:cubicBezTo>
                  <a:pt x="12739688" y="7132388"/>
                  <a:pt x="12736490" y="89075"/>
                  <a:pt x="12733292" y="66675"/>
                </a:cubicBezTo>
                <a:cubicBezTo>
                  <a:pt x="8531195" y="66675"/>
                  <a:pt x="4329098" y="66675"/>
                  <a:pt x="127000" y="66675"/>
                </a:cubicBezTo>
                <a:close/>
                <a:moveTo>
                  <a:pt x="0" y="0"/>
                </a:moveTo>
                <a:cubicBezTo>
                  <a:pt x="4285185" y="0"/>
                  <a:pt x="8567171" y="0"/>
                  <a:pt x="12852355" y="0"/>
                </a:cubicBezTo>
                <a:cubicBezTo>
                  <a:pt x="12858751" y="19198"/>
                  <a:pt x="12858751" y="7195892"/>
                  <a:pt x="12852355" y="7227888"/>
                </a:cubicBezTo>
                <a:cubicBezTo>
                  <a:pt x="8570369" y="7227888"/>
                  <a:pt x="4285185" y="7227888"/>
                  <a:pt x="0" y="7227888"/>
                </a:cubicBezTo>
                <a:cubicBezTo>
                  <a:pt x="0" y="4818592"/>
                  <a:pt x="0" y="2409296"/>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4717367"/>
      </p:ext>
    </p:extLst>
  </p:cSld>
  <p:clrMapOvr>
    <a:masterClrMapping/>
  </p:clrMapOvr>
  <p:transition spd="slow">
    <p:push dir="u"/>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5169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835186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8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94621069"/>
      </p:ext>
    </p:extLst>
  </p:cSld>
  <p:clrMapOvr>
    <a:masterClrMapping/>
  </p:clrMapOvr>
  <p:transition spd="slow">
    <p:push dir="r"/>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19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74076083"/>
      </p:ext>
    </p:extLst>
  </p:cSld>
  <p:clrMapOvr>
    <a:masterClrMapping/>
  </p:clrMapOvr>
  <p:transition spd="slow">
    <p:push/>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9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3875175"/>
      </p:ext>
    </p:extLst>
  </p:cSld>
  <p:clrMapOvr>
    <a:masterClrMapping/>
  </p:clrMapOvr>
  <p:transition spd="slow">
    <p:push dir="r"/>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0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0383915"/>
      </p:ext>
    </p:extLst>
  </p:cSld>
  <p:clrMapOvr>
    <a:masterClrMapping/>
  </p:clrMapOvr>
  <p:transition spd="slow">
    <p:push/>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242199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7" y="1916995"/>
            <a:ext cx="1348667"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7"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5" y="1916995"/>
            <a:ext cx="1348667"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7"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74838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BC984B42-F662-4259-9372-3D02AA1EC36D}"/>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6600340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905CE3-A0B5-4EEA-98F0-20D8D254424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893250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543961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4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878013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304258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77158129"/>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531284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02046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5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42909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4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224980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7" cy="1552627"/>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7" cy="1552627"/>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7" cy="1552627"/>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38072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5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0915603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87487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10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1887761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42559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7408444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6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180007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7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829766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75051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702227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1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44999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7" y="1887795"/>
            <a:ext cx="1203895"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5"/>
            <a:ext cx="1203895"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5" cy="1416075"/>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5" y="1887798"/>
            <a:ext cx="1203891" cy="1416071"/>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6156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989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115467"/>
      </p:ext>
    </p:extLst>
  </p:cSld>
  <p:clrMapOvr>
    <a:masterClrMapping/>
  </p:clrMapOvr>
  <p:transition spd="slow">
    <p:push dir="u"/>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31306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47584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00234680"/>
      </p:ext>
    </p:extLst>
  </p:cSld>
  <p:clrMapOvr>
    <a:masterClrMapping/>
  </p:clrMapOvr>
  <p:transition spd="slow">
    <p:push dir="u"/>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0"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7070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87853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13549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4"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77276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99569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3"/>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30" y="180769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9" y="2798343"/>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87048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9" grpId="0" animBg="1"/>
      <p:bldP spid="28" grpId="0" animBg="1"/>
      <p:bldP spid="27" grpId="0" animBg="1"/>
      <p:bldP spid="26" grpId="0" animBg="1"/>
    </p:bld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45969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48394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87803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600" dirty="0">
                <a:latin typeface="Raleway" panose="020B0503030101060003" pitchFamily="34" charset="0"/>
              </a:defRPr>
            </a:lvl1pPr>
          </a:lstStyle>
          <a:p>
            <a:pPr marL="228600" lvl="0" indent="-22860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6"/>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34972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5986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48514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44373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35206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39006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32659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5" y="2798343"/>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1" y="2798343"/>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9840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ppt_x"/>
                                          </p:val>
                                        </p:tav>
                                        <p:tav tm="100000">
                                          <p:val>
                                            <p:strVal val="#ppt_x"/>
                                          </p:val>
                                        </p:tav>
                                      </p:tavLst>
                                    </p:anim>
                                    <p:anim calcmode="lin" valueType="num">
                                      <p:cBhvr additive="base">
                                        <p:cTn id="3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9" grpId="0" animBg="1"/>
      <p:bldP spid="28" grpId="0" animBg="1"/>
      <p:bldP spid="27" grpId="0" animBg="1"/>
      <p:bldP spid="26" grpId="0" animBg="1"/>
      <p:bldP spid="25" grpId="0" animBg="1"/>
    </p:bld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3824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5971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12414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75894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16724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79358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47673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8"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6"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20917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54213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6"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4" cy="1416074"/>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6" y="1887798"/>
            <a:ext cx="1203890" cy="1416070"/>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7936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4" y="1784007"/>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4" y="31168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4" y="444964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00202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1000" fill="hold"/>
                                        <p:tgtEl>
                                          <p:spTgt spid="20"/>
                                        </p:tgtEl>
                                        <p:attrNameLst>
                                          <p:attrName>ppt_x</p:attrName>
                                        </p:attrNameLst>
                                      </p:cBhvr>
                                      <p:tavLst>
                                        <p:tav tm="0">
                                          <p:val>
                                            <p:strVal val="#ppt_x"/>
                                          </p:val>
                                        </p:tav>
                                        <p:tav tm="100000">
                                          <p:val>
                                            <p:strVal val="#ppt_x"/>
                                          </p:val>
                                        </p:tav>
                                      </p:tavLst>
                                    </p:anim>
                                    <p:anim calcmode="lin" valueType="num">
                                      <p:cBhvr additive="base">
                                        <p:cTn id="3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29"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8"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95111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6"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2"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80241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3"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3"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3"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09588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5"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5"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29"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29"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55831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09"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6"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09"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6"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81557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29"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29"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29"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43075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72039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1"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01939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84595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08615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BD6099F-71D5-9B40-9CD2-0748EE43C713}"/>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E94D4A43-C1E3-5443-BF2E-C03319300FA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9DC86D1-C68B-6C4D-B23F-5E38EF91A972}"/>
              </a:ext>
            </a:extLst>
          </p:cNvPr>
          <p:cNvSpPr>
            <a:spLocks noGrp="1"/>
          </p:cNvSpPr>
          <p:nvPr>
            <p:ph type="sldNum" sz="quarter" idx="12"/>
          </p:nvPr>
        </p:nvSpPr>
        <p:spPr/>
        <p:txBody>
          <a:bodyPr/>
          <a:lstStyle>
            <a:lvl1pPr>
              <a:defRPr/>
            </a:lvl1pPr>
          </a:lstStyle>
          <a:p>
            <a:pPr>
              <a:defRPr/>
            </a:pPr>
            <a:fld id="{1935FCCE-DBD3-5F45-802E-C7BA2FC85F42}" type="slidenum">
              <a:rPr lang="en-US" altLang="en-US"/>
              <a:pPr>
                <a:defRPr/>
              </a:pPr>
              <a:t>‹#›</a:t>
            </a:fld>
            <a:endParaRPr lang="en-US" altLang="en-US"/>
          </a:p>
        </p:txBody>
      </p:sp>
    </p:spTree>
    <p:extLst>
      <p:ext uri="{BB962C8B-B14F-4D97-AF65-F5344CB8AC3E}">
        <p14:creationId xmlns:p14="http://schemas.microsoft.com/office/powerpoint/2010/main" val="2079441868"/>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6" y="189550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6" y="340967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30" y="189550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30" y="340967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47640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ppt_x"/>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000" fill="hold"/>
                                        <p:tgtEl>
                                          <p:spTgt spid="24"/>
                                        </p:tgtEl>
                                        <p:attrNameLst>
                                          <p:attrName>ppt_x</p:attrName>
                                        </p:attrNameLst>
                                      </p:cBhvr>
                                      <p:tavLst>
                                        <p:tav tm="0">
                                          <p:val>
                                            <p:strVal val="#ppt_x"/>
                                          </p:val>
                                        </p:tav>
                                        <p:tav tm="100000">
                                          <p:val>
                                            <p:strVal val="#ppt_x"/>
                                          </p:val>
                                        </p:tav>
                                      </p:tavLst>
                                    </p:anim>
                                    <p:anim calcmode="lin" valueType="num">
                                      <p:cBhvr additive="base">
                                        <p:cTn id="24" dur="10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1000" fill="hold"/>
                                        <p:tgtEl>
                                          <p:spTgt spid="25"/>
                                        </p:tgtEl>
                                        <p:attrNameLst>
                                          <p:attrName>ppt_x</p:attrName>
                                        </p:attrNameLst>
                                      </p:cBhvr>
                                      <p:tavLst>
                                        <p:tav tm="0">
                                          <p:val>
                                            <p:strVal val="#ppt_x"/>
                                          </p:val>
                                        </p:tav>
                                        <p:tav tm="100000">
                                          <p:val>
                                            <p:strVal val="#ppt_x"/>
                                          </p:val>
                                        </p:tav>
                                      </p:tavLst>
                                    </p:anim>
                                    <p:anim calcmode="lin" valueType="num">
                                      <p:cBhvr additive="base">
                                        <p:cTn id="28" dur="10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ppt_x"/>
                                          </p:val>
                                        </p:tav>
                                        <p:tav tm="100000">
                                          <p:val>
                                            <p:strVal val="#ppt_x"/>
                                          </p:val>
                                        </p:tav>
                                      </p:tavLst>
                                    </p:anim>
                                    <p:anim calcmode="lin" valueType="num">
                                      <p:cBhvr additive="base">
                                        <p:cTn id="32" dur="10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ppt_x"/>
                                          </p:val>
                                        </p:tav>
                                        <p:tav tm="100000">
                                          <p:val>
                                            <p:strVal val="#ppt_x"/>
                                          </p:val>
                                        </p:tav>
                                      </p:tavLst>
                                    </p:anim>
                                    <p:anim calcmode="lin" valueType="num">
                                      <p:cBhvr additive="base">
                                        <p:cTn id="36"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6" y="673101"/>
            <a:ext cx="5488673"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050811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2" y="1143507"/>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63275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3" y="1163473"/>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3"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7"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8128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3471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0"/>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46161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1"/>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23211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2" y="1865739"/>
            <a:ext cx="3215493" cy="3218594"/>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8"/>
            <a:ext cx="2797354" cy="2800454"/>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14626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3" y="1786364"/>
            <a:ext cx="3215493" cy="3218594"/>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4"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6" y="4626716"/>
            <a:ext cx="2798904" cy="2800454"/>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81323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0137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76498598"/>
      </p:ext>
    </p:extLst>
  </p:cSld>
  <p:clrMapOvr>
    <a:masterClrMapping/>
  </p:clrMapOvr>
  <p:transition spd="slow">
    <p:push/>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10" y="144865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7" y="144865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10" y="38265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7" y="38265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95929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000" fill="hold"/>
                                        <p:tgtEl>
                                          <p:spTgt spid="28"/>
                                        </p:tgtEl>
                                        <p:attrNameLst>
                                          <p:attrName>ppt_x</p:attrName>
                                        </p:attrNameLst>
                                      </p:cBhvr>
                                      <p:tavLst>
                                        <p:tav tm="0">
                                          <p:val>
                                            <p:strVal val="#ppt_x"/>
                                          </p:val>
                                        </p:tav>
                                        <p:tav tm="100000">
                                          <p:val>
                                            <p:strVal val="#ppt_x"/>
                                          </p:val>
                                        </p:tav>
                                      </p:tavLst>
                                    </p:anim>
                                    <p:anim calcmode="lin" valueType="num">
                                      <p:cBhvr additive="base">
                                        <p:cTn id="32" dur="10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75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000" fill="hold"/>
                                        <p:tgtEl>
                                          <p:spTgt spid="29"/>
                                        </p:tgtEl>
                                        <p:attrNameLst>
                                          <p:attrName>ppt_x</p:attrName>
                                        </p:attrNameLst>
                                      </p:cBhvr>
                                      <p:tavLst>
                                        <p:tav tm="0">
                                          <p:val>
                                            <p:strVal val="#ppt_x"/>
                                          </p:val>
                                        </p:tav>
                                        <p:tav tm="100000">
                                          <p:val>
                                            <p:strVal val="#ppt_x"/>
                                          </p:val>
                                        </p:tav>
                                      </p:tavLst>
                                    </p:anim>
                                    <p:anim calcmode="lin" valueType="num">
                                      <p:cBhvr additive="base">
                                        <p:cTn id="36" dur="1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25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1000" fill="hold"/>
                                        <p:tgtEl>
                                          <p:spTgt spid="31"/>
                                        </p:tgtEl>
                                        <p:attrNameLst>
                                          <p:attrName>ppt_x</p:attrName>
                                        </p:attrNameLst>
                                      </p:cBhvr>
                                      <p:tavLst>
                                        <p:tav tm="0">
                                          <p:val>
                                            <p:strVal val="#ppt_x"/>
                                          </p:val>
                                        </p:tav>
                                        <p:tav tm="100000">
                                          <p:val>
                                            <p:strVal val="#ppt_x"/>
                                          </p:val>
                                        </p:tav>
                                      </p:tavLst>
                                    </p:anim>
                                    <p:anim calcmode="lin" valueType="num">
                                      <p:cBhvr additive="base">
                                        <p:cTn id="44"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45083238"/>
      </p:ext>
    </p:extLst>
  </p:cSld>
  <p:clrMapOvr>
    <a:masterClrMapping/>
  </p:clrMapOvr>
  <p:transition spd="slow">
    <p:push/>
  </p:transition>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07896000"/>
      </p:ext>
    </p:extLst>
  </p:cSld>
  <p:clrMapOvr>
    <a:masterClrMapping/>
  </p:clrMapOvr>
  <p:transition spd="slow">
    <p:push/>
  </p:transition>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10173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2" y="-4610222"/>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6662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01301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6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55759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97461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89718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2541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70226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6" y="1743621"/>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6" y="3257789"/>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6" y="475229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30" y="1743621"/>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30" y="3257789"/>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30" y="475229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1"/>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89"/>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128702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93833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50426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46405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02683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90665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92790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13335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72928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117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3094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4"/>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2"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2"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9"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9"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44265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53898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69183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84868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46176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48043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90838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33702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39747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15023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46933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1"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1"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8"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8"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4" y="2417554"/>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56054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1771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2905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64800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33016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282572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16395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81168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50853711"/>
      </p:ext>
    </p:extLst>
  </p:cSld>
  <p:clrMapOvr>
    <a:masterClrMapping/>
  </p:clrMapOvr>
  <p:transition spd="slow">
    <p:push dir="r"/>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94059330"/>
      </p:ext>
    </p:extLst>
  </p:cSld>
  <p:clrMapOvr>
    <a:masterClrMapping/>
  </p:clrMapOvr>
  <p:transition spd="slow">
    <p:push dir="r"/>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44748389"/>
      </p:ext>
    </p:extLst>
  </p:cSld>
  <p:clrMapOvr>
    <a:masterClrMapping/>
  </p:clrMapOvr>
  <p:transition spd="slow">
    <p:push/>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2"/>
            <a:ext cx="3418216"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2"/>
            <a:ext cx="3418216"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1" y="2417552"/>
            <a:ext cx="3418216"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42442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79992002"/>
      </p:ext>
    </p:extLst>
  </p:cSld>
  <p:clrMapOvr>
    <a:masterClrMapping/>
  </p:clrMapOvr>
  <p:transition spd="slow">
    <p:push/>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688027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4686837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776941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98871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41926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08437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367083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70071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60616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5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1" y="2417552"/>
            <a:ext cx="2513617"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2"/>
            <a:ext cx="2519360"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3" y="2417552"/>
            <a:ext cx="2519360"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2"/>
            <a:ext cx="2519360"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06103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5613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058721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93984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34283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24364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092706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11522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552743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313688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19933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6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49"/>
            <a:ext cx="2993187" cy="2457451"/>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2" y="800101"/>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6" y="800101"/>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3" y="3600449"/>
            <a:ext cx="2993187" cy="2457451"/>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54277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468526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960852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051704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46344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853935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342646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80958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36277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60630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05485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7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429001"/>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7" cy="2457451"/>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1"/>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1"/>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23085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24247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6330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4096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946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746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7273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469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1300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1646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87723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8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1"/>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8" y="3429001"/>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28885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49261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57375095"/>
      </p:ext>
    </p:extLst>
  </p:cSld>
  <p:clrMapOvr>
    <a:masterClrMapping/>
  </p:clrMapOvr>
  <p:transition spd="slow">
    <p:push dir="u"/>
  </p:transition>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14000167"/>
      </p:ext>
    </p:extLst>
  </p:cSld>
  <p:clrMapOvr>
    <a:masterClrMapping/>
  </p:clrMapOvr>
  <p:transition spd="slow">
    <p:push dir="u"/>
  </p:transition>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1452297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813952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92580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87877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127217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8610395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92864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4D8F981-E1E5-6A46-A422-1C965D9A1813}"/>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14D035FC-612C-0A48-A9B7-0F43D30C4BD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4D3CFF1-F8D1-F149-97C1-B914BC62FB29}"/>
              </a:ext>
            </a:extLst>
          </p:cNvPr>
          <p:cNvSpPr>
            <a:spLocks noGrp="1"/>
          </p:cNvSpPr>
          <p:nvPr>
            <p:ph type="sldNum" sz="quarter" idx="12"/>
          </p:nvPr>
        </p:nvSpPr>
        <p:spPr/>
        <p:txBody>
          <a:bodyPr/>
          <a:lstStyle>
            <a:lvl1pPr>
              <a:defRPr/>
            </a:lvl1pPr>
          </a:lstStyle>
          <a:p>
            <a:pPr>
              <a:defRPr/>
            </a:pPr>
            <a:fld id="{7747600F-8B2B-2A46-8C10-A236969BA675}" type="slidenum">
              <a:rPr lang="en-US" altLang="en-US"/>
              <a:pPr>
                <a:defRPr/>
              </a:pPr>
              <a:t>‹#›</a:t>
            </a:fld>
            <a:endParaRPr lang="en-US" altLang="en-US"/>
          </a:p>
        </p:txBody>
      </p:sp>
    </p:spTree>
    <p:extLst>
      <p:ext uri="{BB962C8B-B14F-4D97-AF65-F5344CB8AC3E}">
        <p14:creationId xmlns:p14="http://schemas.microsoft.com/office/powerpoint/2010/main" val="4000140759"/>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9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3429001"/>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8" y="800101"/>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3755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355685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85848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61185330"/>
      </p:ext>
    </p:extLst>
  </p:cSld>
  <p:clrMapOvr>
    <a:masterClrMapping/>
  </p:clrMapOvr>
  <p:transition spd="slow">
    <p:push dir="r"/>
  </p:transition>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69553268"/>
      </p:ext>
    </p:extLst>
  </p:cSld>
  <p:clrMapOvr>
    <a:masterClrMapping/>
  </p:clrMapOvr>
  <p:transition spd="slow">
    <p:push/>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75570168"/>
      </p:ext>
    </p:extLst>
  </p:cSld>
  <p:clrMapOvr>
    <a:masterClrMapping/>
  </p:clrMapOvr>
  <p:transition spd="slow">
    <p:push dir="r"/>
  </p:transition>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48099190"/>
      </p:ext>
    </p:extLst>
  </p:cSld>
  <p:clrMapOvr>
    <a:masterClrMapping/>
  </p:clrMapOvr>
  <p:transition spd="slow">
    <p:push/>
  </p:transition>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08308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12238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128384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37327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0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7" y="800099"/>
            <a:ext cx="3530599"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9"/>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9"/>
            <a:ext cx="3530599"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34289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07204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44358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51267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13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40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607808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08282"/>
      </p:ext>
    </p:extLst>
  </p:cSld>
  <p:clrMapOvr>
    <a:masterClrMapping/>
  </p:clrMapOvr>
  <p:transition spd="slow">
    <p:push/>
  </p:transition>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368751"/>
      </p:ext>
    </p:extLst>
  </p:cSld>
  <p:clrMapOvr>
    <a:masterClrMapping/>
  </p:clrMapOvr>
  <p:transition spd="slow">
    <p:push dir="r"/>
  </p:transition>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181591"/>
      </p:ext>
    </p:extLst>
  </p:cSld>
  <p:clrMapOvr>
    <a:masterClrMapping/>
  </p:clrMapOvr>
  <p:transition spd="slow">
    <p:push dir="u"/>
  </p:transition>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1447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1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7" y="3428999"/>
            <a:ext cx="3530599"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9"/>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9"/>
            <a:ext cx="3530599"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72771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235419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07180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1610857"/>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279950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68317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31098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68711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71312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547613"/>
      </p:ext>
    </p:extLst>
  </p:cSld>
  <p:clrMapOvr>
    <a:masterClrMapping/>
  </p:clrMapOvr>
  <p:transition spd="slow">
    <p:push dir="u"/>
  </p:transition>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1"/>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88792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3" y="0"/>
            <a:ext cx="6096003"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2"/>
            <a:ext cx="6096003"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39325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3"/>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51300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3" y="800100"/>
            <a:ext cx="3911600" cy="6099947"/>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34154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7"/>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530581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1"/>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28071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95635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1"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79867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0329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6114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9258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9"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41177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3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3" y="3428999"/>
            <a:ext cx="6096003"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2"/>
            <a:ext cx="6096003"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22643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1" y="-4610223"/>
            <a:ext cx="11670739"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46528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26468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51038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3" y="1865739"/>
            <a:ext cx="3215493" cy="3218595"/>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9"/>
            <a:ext cx="2797355" cy="2800455"/>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47493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4" y="1786364"/>
            <a:ext cx="3215493" cy="3218595"/>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5"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7" y="4626717"/>
            <a:ext cx="2798904" cy="2800455"/>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40146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7899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userDrawn="1">
  <p:cSld name="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42619064"/>
      </p:ext>
    </p:extLst>
  </p:cSld>
  <p:clrMapOvr>
    <a:masterClrMapping/>
  </p:clrMapOvr>
  <p:transition spd="slow">
    <p:push dir="u"/>
  </p:transition>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userDrawn="1">
  <p:cSld name="1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47132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50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7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63316228"/>
      </p:ext>
    </p:extLst>
  </p:cSld>
  <p:clrMapOvr>
    <a:masterClrMapping/>
  </p:clrMapOvr>
  <p:transition spd="slow">
    <p:push/>
  </p:transition>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10779163"/>
      </p:ext>
    </p:extLst>
  </p:cSld>
  <p:clrMapOvr>
    <a:masterClrMapping/>
  </p:clrMapOvr>
  <p:transition spd="slow">
    <p:push/>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4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7"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233600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3682845"/>
      </p:ext>
    </p:extLst>
  </p:cSld>
  <p:clrMapOvr>
    <a:masterClrMapping/>
  </p:clrMapOvr>
  <p:transition spd="slow">
    <p:push/>
  </p:transition>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userDrawn="1">
  <p:cSld name="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3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055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30"/>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37130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userDrawn="1">
  <p:cSld name="Custom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ADEEF75C-0D95-4F79-9143-67D3E67AFCA6}"/>
              </a:ext>
            </a:extLst>
          </p:cNvPr>
          <p:cNvSpPr>
            <a:spLocks noGrp="1"/>
          </p:cNvSpPr>
          <p:nvPr>
            <p:ph type="pic" sz="quarter" idx="11"/>
          </p:nvPr>
        </p:nvSpPr>
        <p:spPr>
          <a:xfrm>
            <a:off x="-358776" y="-2333623"/>
            <a:ext cx="12909549" cy="19380201"/>
          </a:xfrm>
          <a:custGeom>
            <a:avLst/>
            <a:gdLst>
              <a:gd name="connsiteX0" fmla="*/ 0 w 12909549"/>
              <a:gd name="connsiteY0" fmla="*/ 0 h 19380201"/>
              <a:gd name="connsiteX1" fmla="*/ 12909549 w 12909549"/>
              <a:gd name="connsiteY1" fmla="*/ 0 h 19380201"/>
              <a:gd name="connsiteX2" fmla="*/ 12909549 w 12909549"/>
              <a:gd name="connsiteY2" fmla="*/ 19380201 h 19380201"/>
              <a:gd name="connsiteX3" fmla="*/ 0 w 12909549"/>
              <a:gd name="connsiteY3" fmla="*/ 19380201 h 19380201"/>
            </a:gdLst>
            <a:ahLst/>
            <a:cxnLst>
              <a:cxn ang="0">
                <a:pos x="connsiteX0" y="connsiteY0"/>
              </a:cxn>
              <a:cxn ang="0">
                <a:pos x="connsiteX1" y="connsiteY1"/>
              </a:cxn>
              <a:cxn ang="0">
                <a:pos x="connsiteX2" y="connsiteY2"/>
              </a:cxn>
              <a:cxn ang="0">
                <a:pos x="connsiteX3" y="connsiteY3"/>
              </a:cxn>
            </a:cxnLst>
            <a:rect l="l" t="t" r="r" b="b"/>
            <a:pathLst>
              <a:path w="12909549" h="19380201">
                <a:moveTo>
                  <a:pt x="0" y="0"/>
                </a:moveTo>
                <a:lnTo>
                  <a:pt x="12909549" y="0"/>
                </a:lnTo>
                <a:lnTo>
                  <a:pt x="12909549" y="19380201"/>
                </a:lnTo>
                <a:lnTo>
                  <a:pt x="0" y="1938020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52949123"/>
      </p:ext>
    </p:extLst>
  </p:cSld>
  <p:clrMapOvr>
    <a:masterClrMapping/>
  </p:clrMapOvr>
  <p:transition spd="slow">
    <p:push dir="u"/>
  </p:transition>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userDrawn="1">
  <p:cSld name="2_Custom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FFBA98-CF1B-47AE-B553-33485FC960DC}"/>
              </a:ext>
            </a:extLst>
          </p:cNvPr>
          <p:cNvSpPr>
            <a:spLocks noGrp="1"/>
          </p:cNvSpPr>
          <p:nvPr>
            <p:ph type="pic" sz="quarter" idx="11"/>
          </p:nvPr>
        </p:nvSpPr>
        <p:spPr>
          <a:xfrm>
            <a:off x="-358776" y="-9191625"/>
            <a:ext cx="12909549" cy="19380200"/>
          </a:xfrm>
          <a:custGeom>
            <a:avLst/>
            <a:gdLst>
              <a:gd name="connsiteX0" fmla="*/ 0 w 12909549"/>
              <a:gd name="connsiteY0" fmla="*/ 0 h 19380200"/>
              <a:gd name="connsiteX1" fmla="*/ 12909549 w 12909549"/>
              <a:gd name="connsiteY1" fmla="*/ 0 h 19380200"/>
              <a:gd name="connsiteX2" fmla="*/ 12909549 w 12909549"/>
              <a:gd name="connsiteY2" fmla="*/ 19380200 h 19380200"/>
              <a:gd name="connsiteX3" fmla="*/ 0 w 12909549"/>
              <a:gd name="connsiteY3" fmla="*/ 19380200 h 19380200"/>
            </a:gdLst>
            <a:ahLst/>
            <a:cxnLst>
              <a:cxn ang="0">
                <a:pos x="connsiteX0" y="connsiteY0"/>
              </a:cxn>
              <a:cxn ang="0">
                <a:pos x="connsiteX1" y="connsiteY1"/>
              </a:cxn>
              <a:cxn ang="0">
                <a:pos x="connsiteX2" y="connsiteY2"/>
              </a:cxn>
              <a:cxn ang="0">
                <a:pos x="connsiteX3" y="connsiteY3"/>
              </a:cxn>
            </a:cxnLst>
            <a:rect l="l" t="t" r="r" b="b"/>
            <a:pathLst>
              <a:path w="12909549" h="19380200">
                <a:moveTo>
                  <a:pt x="0" y="0"/>
                </a:moveTo>
                <a:lnTo>
                  <a:pt x="12909549" y="0"/>
                </a:lnTo>
                <a:lnTo>
                  <a:pt x="12909549" y="19380200"/>
                </a:lnTo>
                <a:lnTo>
                  <a:pt x="0" y="193802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2687308"/>
      </p:ext>
    </p:extLst>
  </p:cSld>
  <p:clrMapOvr>
    <a:masterClrMapping/>
  </p:clrMapOvr>
  <p:transition spd="slow">
    <p:push dir="u"/>
  </p:transition>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userDrawn="1">
  <p:cSld name="3_Custom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59828E-0F85-4611-8AAB-49034CD00D43}"/>
              </a:ext>
            </a:extLst>
          </p:cNvPr>
          <p:cNvSpPr>
            <a:spLocks noGrp="1"/>
          </p:cNvSpPr>
          <p:nvPr>
            <p:ph type="pic" sz="quarter" idx="11"/>
          </p:nvPr>
        </p:nvSpPr>
        <p:spPr>
          <a:xfrm>
            <a:off x="6664111" y="-1465262"/>
            <a:ext cx="6354027" cy="8475663"/>
          </a:xfrm>
          <a:custGeom>
            <a:avLst/>
            <a:gdLst>
              <a:gd name="connsiteX0" fmla="*/ 0 w 6354026"/>
              <a:gd name="connsiteY0" fmla="*/ 0 h 8475662"/>
              <a:gd name="connsiteX1" fmla="*/ 6354026 w 6354026"/>
              <a:gd name="connsiteY1" fmla="*/ 0 h 8475662"/>
              <a:gd name="connsiteX2" fmla="*/ 6354026 w 6354026"/>
              <a:gd name="connsiteY2" fmla="*/ 8475662 h 8475662"/>
              <a:gd name="connsiteX3" fmla="*/ 0 w 6354026"/>
              <a:gd name="connsiteY3" fmla="*/ 8475662 h 8475662"/>
            </a:gdLst>
            <a:ahLst/>
            <a:cxnLst>
              <a:cxn ang="0">
                <a:pos x="connsiteX0" y="connsiteY0"/>
              </a:cxn>
              <a:cxn ang="0">
                <a:pos x="connsiteX1" y="connsiteY1"/>
              </a:cxn>
              <a:cxn ang="0">
                <a:pos x="connsiteX2" y="connsiteY2"/>
              </a:cxn>
              <a:cxn ang="0">
                <a:pos x="connsiteX3" y="connsiteY3"/>
              </a:cxn>
            </a:cxnLst>
            <a:rect l="l" t="t" r="r" b="b"/>
            <a:pathLst>
              <a:path w="6354026" h="8475662">
                <a:moveTo>
                  <a:pt x="0" y="0"/>
                </a:moveTo>
                <a:lnTo>
                  <a:pt x="6354026" y="0"/>
                </a:lnTo>
                <a:lnTo>
                  <a:pt x="6354026" y="8475662"/>
                </a:lnTo>
                <a:lnTo>
                  <a:pt x="0" y="84756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Rectangle 2">
            <a:extLst>
              <a:ext uri="{FF2B5EF4-FFF2-40B4-BE49-F238E27FC236}">
                <a16:creationId xmlns:a16="http://schemas.microsoft.com/office/drawing/2014/main" id="{3C832A5A-E1A3-42BE-82AA-46AB05D08778}"/>
              </a:ext>
            </a:extLst>
          </p:cNvPr>
          <p:cNvSpPr/>
          <p:nvPr userDrawn="1"/>
        </p:nvSpPr>
        <p:spPr>
          <a:xfrm>
            <a:off x="2" y="0"/>
            <a:ext cx="6664111" cy="7010400"/>
          </a:xfrm>
          <a:prstGeom prst="rect">
            <a:avLst/>
          </a:prstGeom>
          <a:solidFill>
            <a:srgbClr val="EEB5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dirty="0">
              <a:latin typeface="Open Sans Light" panose="020B0606030504020204" pitchFamily="34" charset="0"/>
            </a:endParaRPr>
          </a:p>
        </p:txBody>
      </p:sp>
    </p:spTree>
    <p:extLst>
      <p:ext uri="{BB962C8B-B14F-4D97-AF65-F5344CB8AC3E}">
        <p14:creationId xmlns:p14="http://schemas.microsoft.com/office/powerpoint/2010/main" val="3423353617"/>
      </p:ext>
    </p:extLst>
  </p:cSld>
  <p:clrMapOvr>
    <a:masterClrMapping/>
  </p:clrMapOvr>
  <p:transition spd="slow">
    <p:push dir="u"/>
  </p:transition>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userDrawn="1">
  <p:cSld name="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3611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90632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36501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2" y="15429"/>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01550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5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7"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84893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7"/>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67202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7"/>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04955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8" y="673101"/>
            <a:ext cx="5488673" cy="5527227"/>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92528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9"/>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91887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9"/>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69977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4" y="1143508"/>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79694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4" y="1163474"/>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4" y="4302456"/>
            <a:ext cx="2443631"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6"/>
            <a:ext cx="2443631"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8" y="4302456"/>
            <a:ext cx="2443631"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70925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1"/>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71279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711379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5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16300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4"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25165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2" grpId="0" animBg="1"/>
    </p:bldLst>
  </p:timing>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87172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16554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84887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5" cy="1875195"/>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11494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5" y="2035380"/>
            <a:ext cx="1396724" cy="1407467"/>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5" y="4318949"/>
            <a:ext cx="1396724" cy="1407467"/>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49"/>
            <a:ext cx="1396724" cy="1407467"/>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7"/>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85223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4"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4" y="4417846"/>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1" y="4417846"/>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9" y="4417846"/>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1" y="213427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9" y="213427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346206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67739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87354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7"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5"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71069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2" y="1"/>
            <a:ext cx="12200971"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7"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5" y="1730478"/>
            <a:ext cx="1720647" cy="172064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21490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1"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7"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89712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1"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85233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2" y="1"/>
            <a:ext cx="12200971"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1"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88436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2"/>
            <a:ext cx="1720647"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2"/>
            <a:ext cx="1720647"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50" y="1573162"/>
            <a:ext cx="1720647"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96129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2" y="1"/>
            <a:ext cx="12200971"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2"/>
            <a:ext cx="1720647"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2"/>
            <a:ext cx="1720647"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50" y="1573162"/>
            <a:ext cx="1720647"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79460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5"/>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5" y="1700986"/>
            <a:ext cx="1521532" cy="1789695"/>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55762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2" y="1"/>
            <a:ext cx="12200971"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5"/>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5" y="1700986"/>
            <a:ext cx="1521532" cy="1789695"/>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74158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30443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7" y="1916995"/>
            <a:ext cx="1348667"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7"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5" y="1916995"/>
            <a:ext cx="1348667"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7"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50604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7" cy="1552627"/>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7" cy="1552627"/>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7" cy="1552627"/>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00600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7" y="1887795"/>
            <a:ext cx="1203895"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7"/>
            <a:ext cx="10515600" cy="434975"/>
          </a:xfrm>
        </p:spPr>
        <p:txBody>
          <a:bodyPr>
            <a:noAutofit/>
          </a:bodyPr>
          <a:lstStyle>
            <a:lvl1pPr algn="ctr">
              <a:defRPr sz="3200">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7"/>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5"/>
            <a:ext cx="1203895"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5" cy="1416075"/>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5" y="1887798"/>
            <a:ext cx="1203891" cy="1416071"/>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43068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1" cy="2076451"/>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560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3"/>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30" y="180769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9" y="2798343"/>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74015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9" grpId="0" animBg="1"/>
      <p:bldP spid="28" grpId="0" animBg="1"/>
      <p:bldP spid="27" grpId="0" animBg="1"/>
      <p:bldP spid="26" grpId="0" animBg="1"/>
    </p:bldLst>
  </p:timing>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5" y="2798343"/>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1" y="2798343"/>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3"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704161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ppt_x"/>
                                          </p:val>
                                        </p:tav>
                                        <p:tav tm="100000">
                                          <p:val>
                                            <p:strVal val="#ppt_x"/>
                                          </p:val>
                                        </p:tav>
                                      </p:tavLst>
                                    </p:anim>
                                    <p:anim calcmode="lin" valueType="num">
                                      <p:cBhvr additive="base">
                                        <p:cTn id="3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9" grpId="0" animBg="1"/>
      <p:bldP spid="28" grpId="0" animBg="1"/>
      <p:bldP spid="27" grpId="0" animBg="1"/>
      <p:bldP spid="26" grpId="0" animBg="1"/>
      <p:bldP spid="25" grpId="0" animBg="1"/>
    </p:bldLst>
  </p:timing>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4" y="1784007"/>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4" y="31168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4" y="444964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29532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1000" fill="hold"/>
                                        <p:tgtEl>
                                          <p:spTgt spid="20"/>
                                        </p:tgtEl>
                                        <p:attrNameLst>
                                          <p:attrName>ppt_x</p:attrName>
                                        </p:attrNameLst>
                                      </p:cBhvr>
                                      <p:tavLst>
                                        <p:tav tm="0">
                                          <p:val>
                                            <p:strVal val="#ppt_x"/>
                                          </p:val>
                                        </p:tav>
                                        <p:tav tm="100000">
                                          <p:val>
                                            <p:strVal val="#ppt_x"/>
                                          </p:val>
                                        </p:tav>
                                      </p:tavLst>
                                    </p:anim>
                                    <p:anim calcmode="lin" valueType="num">
                                      <p:cBhvr additive="base">
                                        <p:cTn id="3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6" y="189550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6" y="340967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30" y="189550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30" y="340967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01741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ppt_x"/>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000" fill="hold"/>
                                        <p:tgtEl>
                                          <p:spTgt spid="24"/>
                                        </p:tgtEl>
                                        <p:attrNameLst>
                                          <p:attrName>ppt_x</p:attrName>
                                        </p:attrNameLst>
                                      </p:cBhvr>
                                      <p:tavLst>
                                        <p:tav tm="0">
                                          <p:val>
                                            <p:strVal val="#ppt_x"/>
                                          </p:val>
                                        </p:tav>
                                        <p:tav tm="100000">
                                          <p:val>
                                            <p:strVal val="#ppt_x"/>
                                          </p:val>
                                        </p:tav>
                                      </p:tavLst>
                                    </p:anim>
                                    <p:anim calcmode="lin" valueType="num">
                                      <p:cBhvr additive="base">
                                        <p:cTn id="24" dur="10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1000" fill="hold"/>
                                        <p:tgtEl>
                                          <p:spTgt spid="25"/>
                                        </p:tgtEl>
                                        <p:attrNameLst>
                                          <p:attrName>ppt_x</p:attrName>
                                        </p:attrNameLst>
                                      </p:cBhvr>
                                      <p:tavLst>
                                        <p:tav tm="0">
                                          <p:val>
                                            <p:strVal val="#ppt_x"/>
                                          </p:val>
                                        </p:tav>
                                        <p:tav tm="100000">
                                          <p:val>
                                            <p:strVal val="#ppt_x"/>
                                          </p:val>
                                        </p:tav>
                                      </p:tavLst>
                                    </p:anim>
                                    <p:anim calcmode="lin" valueType="num">
                                      <p:cBhvr additive="base">
                                        <p:cTn id="28" dur="10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ppt_x"/>
                                          </p:val>
                                        </p:tav>
                                        <p:tav tm="100000">
                                          <p:val>
                                            <p:strVal val="#ppt_x"/>
                                          </p:val>
                                        </p:tav>
                                      </p:tavLst>
                                    </p:anim>
                                    <p:anim calcmode="lin" valueType="num">
                                      <p:cBhvr additive="base">
                                        <p:cTn id="32" dur="10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ppt_x"/>
                                          </p:val>
                                        </p:tav>
                                        <p:tav tm="100000">
                                          <p:val>
                                            <p:strVal val="#ppt_x"/>
                                          </p:val>
                                        </p:tav>
                                      </p:tavLst>
                                    </p:anim>
                                    <p:anim calcmode="lin" valueType="num">
                                      <p:cBhvr additive="base">
                                        <p:cTn id="36"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10" y="144865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7" y="144865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10" y="38265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7" y="3826525"/>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04435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000" fill="hold"/>
                                        <p:tgtEl>
                                          <p:spTgt spid="28"/>
                                        </p:tgtEl>
                                        <p:attrNameLst>
                                          <p:attrName>ppt_x</p:attrName>
                                        </p:attrNameLst>
                                      </p:cBhvr>
                                      <p:tavLst>
                                        <p:tav tm="0">
                                          <p:val>
                                            <p:strVal val="#ppt_x"/>
                                          </p:val>
                                        </p:tav>
                                        <p:tav tm="100000">
                                          <p:val>
                                            <p:strVal val="#ppt_x"/>
                                          </p:val>
                                        </p:tav>
                                      </p:tavLst>
                                    </p:anim>
                                    <p:anim calcmode="lin" valueType="num">
                                      <p:cBhvr additive="base">
                                        <p:cTn id="32" dur="10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75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000" fill="hold"/>
                                        <p:tgtEl>
                                          <p:spTgt spid="29"/>
                                        </p:tgtEl>
                                        <p:attrNameLst>
                                          <p:attrName>ppt_x</p:attrName>
                                        </p:attrNameLst>
                                      </p:cBhvr>
                                      <p:tavLst>
                                        <p:tav tm="0">
                                          <p:val>
                                            <p:strVal val="#ppt_x"/>
                                          </p:val>
                                        </p:tav>
                                        <p:tav tm="100000">
                                          <p:val>
                                            <p:strVal val="#ppt_x"/>
                                          </p:val>
                                        </p:tav>
                                      </p:tavLst>
                                    </p:anim>
                                    <p:anim calcmode="lin" valueType="num">
                                      <p:cBhvr additive="base">
                                        <p:cTn id="36" dur="1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25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1000" fill="hold"/>
                                        <p:tgtEl>
                                          <p:spTgt spid="31"/>
                                        </p:tgtEl>
                                        <p:attrNameLst>
                                          <p:attrName>ppt_x</p:attrName>
                                        </p:attrNameLst>
                                      </p:cBhvr>
                                      <p:tavLst>
                                        <p:tav tm="0">
                                          <p:val>
                                            <p:strVal val="#ppt_x"/>
                                          </p:val>
                                        </p:tav>
                                        <p:tav tm="100000">
                                          <p:val>
                                            <p:strVal val="#ppt_x"/>
                                          </p:val>
                                        </p:tav>
                                      </p:tavLst>
                                    </p:anim>
                                    <p:anim calcmode="lin" valueType="num">
                                      <p:cBhvr additive="base">
                                        <p:cTn id="44"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6" y="1743621"/>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6" y="3257789"/>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6" y="475229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30" y="1743621"/>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30" y="3257789"/>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30" y="475229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1"/>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89"/>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1" cy="1135627"/>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78583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4"/>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2"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2"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9"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9"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81500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1"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1"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8"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8"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4" y="2417554"/>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07988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2"/>
            <a:ext cx="3418216"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2"/>
            <a:ext cx="3418216"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1" y="2417552"/>
            <a:ext cx="3418216"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84723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userDrawn="1">
  <p:cSld name="15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1" y="2417552"/>
            <a:ext cx="2513617"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2"/>
            <a:ext cx="2519360"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3" y="2417552"/>
            <a:ext cx="2519360"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2"/>
            <a:ext cx="2519360" cy="3640347"/>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6"/>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77992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17" Type="http://schemas.openxmlformats.org/officeDocument/2006/relationships/slideLayout" Target="../slideLayouts/slideLayout1432.xml"/><Relationship Id="rId21" Type="http://schemas.openxmlformats.org/officeDocument/2006/relationships/slideLayout" Target="../slideLayouts/slideLayout1336.xml"/><Relationship Id="rId42" Type="http://schemas.openxmlformats.org/officeDocument/2006/relationships/slideLayout" Target="../slideLayouts/slideLayout1357.xml"/><Relationship Id="rId63" Type="http://schemas.openxmlformats.org/officeDocument/2006/relationships/slideLayout" Target="../slideLayouts/slideLayout1378.xml"/><Relationship Id="rId84" Type="http://schemas.openxmlformats.org/officeDocument/2006/relationships/slideLayout" Target="../slideLayouts/slideLayout1399.xml"/><Relationship Id="rId138" Type="http://schemas.openxmlformats.org/officeDocument/2006/relationships/slideLayout" Target="../slideLayouts/slideLayout1453.xml"/><Relationship Id="rId159" Type="http://schemas.openxmlformats.org/officeDocument/2006/relationships/slideLayout" Target="../slideLayouts/slideLayout1474.xml"/><Relationship Id="rId107" Type="http://schemas.openxmlformats.org/officeDocument/2006/relationships/slideLayout" Target="../slideLayouts/slideLayout1422.xml"/><Relationship Id="rId11" Type="http://schemas.openxmlformats.org/officeDocument/2006/relationships/slideLayout" Target="../slideLayouts/slideLayout1326.xml"/><Relationship Id="rId32" Type="http://schemas.openxmlformats.org/officeDocument/2006/relationships/slideLayout" Target="../slideLayouts/slideLayout1347.xml"/><Relationship Id="rId53" Type="http://schemas.openxmlformats.org/officeDocument/2006/relationships/slideLayout" Target="../slideLayouts/slideLayout1368.xml"/><Relationship Id="rId74" Type="http://schemas.openxmlformats.org/officeDocument/2006/relationships/slideLayout" Target="../slideLayouts/slideLayout1389.xml"/><Relationship Id="rId128" Type="http://schemas.openxmlformats.org/officeDocument/2006/relationships/slideLayout" Target="../slideLayouts/slideLayout1443.xml"/><Relationship Id="rId149" Type="http://schemas.openxmlformats.org/officeDocument/2006/relationships/slideLayout" Target="../slideLayouts/slideLayout1464.xml"/><Relationship Id="rId5" Type="http://schemas.openxmlformats.org/officeDocument/2006/relationships/slideLayout" Target="../slideLayouts/slideLayout1320.xml"/><Relationship Id="rId95" Type="http://schemas.openxmlformats.org/officeDocument/2006/relationships/slideLayout" Target="../slideLayouts/slideLayout1410.xml"/><Relationship Id="rId160" Type="http://schemas.openxmlformats.org/officeDocument/2006/relationships/slideLayout" Target="../slideLayouts/slideLayout1475.xml"/><Relationship Id="rId22" Type="http://schemas.openxmlformats.org/officeDocument/2006/relationships/slideLayout" Target="../slideLayouts/slideLayout1337.xml"/><Relationship Id="rId43" Type="http://schemas.openxmlformats.org/officeDocument/2006/relationships/slideLayout" Target="../slideLayouts/slideLayout1358.xml"/><Relationship Id="rId64" Type="http://schemas.openxmlformats.org/officeDocument/2006/relationships/slideLayout" Target="../slideLayouts/slideLayout1379.xml"/><Relationship Id="rId118" Type="http://schemas.openxmlformats.org/officeDocument/2006/relationships/slideLayout" Target="../slideLayouts/slideLayout1433.xml"/><Relationship Id="rId139" Type="http://schemas.openxmlformats.org/officeDocument/2006/relationships/slideLayout" Target="../slideLayouts/slideLayout1454.xml"/><Relationship Id="rId85" Type="http://schemas.openxmlformats.org/officeDocument/2006/relationships/slideLayout" Target="../slideLayouts/slideLayout1400.xml"/><Relationship Id="rId150" Type="http://schemas.openxmlformats.org/officeDocument/2006/relationships/slideLayout" Target="../slideLayouts/slideLayout1465.xml"/><Relationship Id="rId12" Type="http://schemas.openxmlformats.org/officeDocument/2006/relationships/slideLayout" Target="../slideLayouts/slideLayout1327.xml"/><Relationship Id="rId17" Type="http://schemas.openxmlformats.org/officeDocument/2006/relationships/slideLayout" Target="../slideLayouts/slideLayout1332.xml"/><Relationship Id="rId33" Type="http://schemas.openxmlformats.org/officeDocument/2006/relationships/slideLayout" Target="../slideLayouts/slideLayout1348.xml"/><Relationship Id="rId38" Type="http://schemas.openxmlformats.org/officeDocument/2006/relationships/slideLayout" Target="../slideLayouts/slideLayout1353.xml"/><Relationship Id="rId59" Type="http://schemas.openxmlformats.org/officeDocument/2006/relationships/slideLayout" Target="../slideLayouts/slideLayout1374.xml"/><Relationship Id="rId103" Type="http://schemas.openxmlformats.org/officeDocument/2006/relationships/slideLayout" Target="../slideLayouts/slideLayout1418.xml"/><Relationship Id="rId108" Type="http://schemas.openxmlformats.org/officeDocument/2006/relationships/slideLayout" Target="../slideLayouts/slideLayout1423.xml"/><Relationship Id="rId124" Type="http://schemas.openxmlformats.org/officeDocument/2006/relationships/slideLayout" Target="../slideLayouts/slideLayout1439.xml"/><Relationship Id="rId129" Type="http://schemas.openxmlformats.org/officeDocument/2006/relationships/slideLayout" Target="../slideLayouts/slideLayout1444.xml"/><Relationship Id="rId54" Type="http://schemas.openxmlformats.org/officeDocument/2006/relationships/slideLayout" Target="../slideLayouts/slideLayout1369.xml"/><Relationship Id="rId70" Type="http://schemas.openxmlformats.org/officeDocument/2006/relationships/slideLayout" Target="../slideLayouts/slideLayout1385.xml"/><Relationship Id="rId75" Type="http://schemas.openxmlformats.org/officeDocument/2006/relationships/slideLayout" Target="../slideLayouts/slideLayout1390.xml"/><Relationship Id="rId91" Type="http://schemas.openxmlformats.org/officeDocument/2006/relationships/slideLayout" Target="../slideLayouts/slideLayout1406.xml"/><Relationship Id="rId96" Type="http://schemas.openxmlformats.org/officeDocument/2006/relationships/slideLayout" Target="../slideLayouts/slideLayout1411.xml"/><Relationship Id="rId140" Type="http://schemas.openxmlformats.org/officeDocument/2006/relationships/slideLayout" Target="../slideLayouts/slideLayout1455.xml"/><Relationship Id="rId145" Type="http://schemas.openxmlformats.org/officeDocument/2006/relationships/slideLayout" Target="../slideLayouts/slideLayout1460.xml"/><Relationship Id="rId161" Type="http://schemas.openxmlformats.org/officeDocument/2006/relationships/slideLayout" Target="../slideLayouts/slideLayout1476.xml"/><Relationship Id="rId166" Type="http://schemas.openxmlformats.org/officeDocument/2006/relationships/slideLayout" Target="../slideLayouts/slideLayout1481.xml"/><Relationship Id="rId1" Type="http://schemas.openxmlformats.org/officeDocument/2006/relationships/slideLayout" Target="../slideLayouts/slideLayout1316.xml"/><Relationship Id="rId6" Type="http://schemas.openxmlformats.org/officeDocument/2006/relationships/slideLayout" Target="../slideLayouts/slideLayout1321.xml"/><Relationship Id="rId23" Type="http://schemas.openxmlformats.org/officeDocument/2006/relationships/slideLayout" Target="../slideLayouts/slideLayout1338.xml"/><Relationship Id="rId28" Type="http://schemas.openxmlformats.org/officeDocument/2006/relationships/slideLayout" Target="../slideLayouts/slideLayout1343.xml"/><Relationship Id="rId49" Type="http://schemas.openxmlformats.org/officeDocument/2006/relationships/slideLayout" Target="../slideLayouts/slideLayout1364.xml"/><Relationship Id="rId114" Type="http://schemas.openxmlformats.org/officeDocument/2006/relationships/slideLayout" Target="../slideLayouts/slideLayout1429.xml"/><Relationship Id="rId119" Type="http://schemas.openxmlformats.org/officeDocument/2006/relationships/slideLayout" Target="../slideLayouts/slideLayout1434.xml"/><Relationship Id="rId44" Type="http://schemas.openxmlformats.org/officeDocument/2006/relationships/slideLayout" Target="../slideLayouts/slideLayout1359.xml"/><Relationship Id="rId60" Type="http://schemas.openxmlformats.org/officeDocument/2006/relationships/slideLayout" Target="../slideLayouts/slideLayout1375.xml"/><Relationship Id="rId65" Type="http://schemas.openxmlformats.org/officeDocument/2006/relationships/slideLayout" Target="../slideLayouts/slideLayout1380.xml"/><Relationship Id="rId81" Type="http://schemas.openxmlformats.org/officeDocument/2006/relationships/slideLayout" Target="../slideLayouts/slideLayout1396.xml"/><Relationship Id="rId86" Type="http://schemas.openxmlformats.org/officeDocument/2006/relationships/slideLayout" Target="../slideLayouts/slideLayout1401.xml"/><Relationship Id="rId130" Type="http://schemas.openxmlformats.org/officeDocument/2006/relationships/slideLayout" Target="../slideLayouts/slideLayout1445.xml"/><Relationship Id="rId135" Type="http://schemas.openxmlformats.org/officeDocument/2006/relationships/slideLayout" Target="../slideLayouts/slideLayout1450.xml"/><Relationship Id="rId151" Type="http://schemas.openxmlformats.org/officeDocument/2006/relationships/slideLayout" Target="../slideLayouts/slideLayout1466.xml"/><Relationship Id="rId156" Type="http://schemas.openxmlformats.org/officeDocument/2006/relationships/slideLayout" Target="../slideLayouts/slideLayout1471.xml"/><Relationship Id="rId13" Type="http://schemas.openxmlformats.org/officeDocument/2006/relationships/slideLayout" Target="../slideLayouts/slideLayout1328.xml"/><Relationship Id="rId18" Type="http://schemas.openxmlformats.org/officeDocument/2006/relationships/slideLayout" Target="../slideLayouts/slideLayout1333.xml"/><Relationship Id="rId39" Type="http://schemas.openxmlformats.org/officeDocument/2006/relationships/slideLayout" Target="../slideLayouts/slideLayout1354.xml"/><Relationship Id="rId109" Type="http://schemas.openxmlformats.org/officeDocument/2006/relationships/slideLayout" Target="../slideLayouts/slideLayout1424.xml"/><Relationship Id="rId34" Type="http://schemas.openxmlformats.org/officeDocument/2006/relationships/slideLayout" Target="../slideLayouts/slideLayout1349.xml"/><Relationship Id="rId50" Type="http://schemas.openxmlformats.org/officeDocument/2006/relationships/slideLayout" Target="../slideLayouts/slideLayout1365.xml"/><Relationship Id="rId55" Type="http://schemas.openxmlformats.org/officeDocument/2006/relationships/slideLayout" Target="../slideLayouts/slideLayout1370.xml"/><Relationship Id="rId76" Type="http://schemas.openxmlformats.org/officeDocument/2006/relationships/slideLayout" Target="../slideLayouts/slideLayout1391.xml"/><Relationship Id="rId97" Type="http://schemas.openxmlformats.org/officeDocument/2006/relationships/slideLayout" Target="../slideLayouts/slideLayout1412.xml"/><Relationship Id="rId104" Type="http://schemas.openxmlformats.org/officeDocument/2006/relationships/slideLayout" Target="../slideLayouts/slideLayout1419.xml"/><Relationship Id="rId120" Type="http://schemas.openxmlformats.org/officeDocument/2006/relationships/slideLayout" Target="../slideLayouts/slideLayout1435.xml"/><Relationship Id="rId125" Type="http://schemas.openxmlformats.org/officeDocument/2006/relationships/slideLayout" Target="../slideLayouts/slideLayout1440.xml"/><Relationship Id="rId141" Type="http://schemas.openxmlformats.org/officeDocument/2006/relationships/slideLayout" Target="../slideLayouts/slideLayout1456.xml"/><Relationship Id="rId146" Type="http://schemas.openxmlformats.org/officeDocument/2006/relationships/slideLayout" Target="../slideLayouts/slideLayout1461.xml"/><Relationship Id="rId167" Type="http://schemas.openxmlformats.org/officeDocument/2006/relationships/slideLayout" Target="../slideLayouts/slideLayout1482.xml"/><Relationship Id="rId7" Type="http://schemas.openxmlformats.org/officeDocument/2006/relationships/slideLayout" Target="../slideLayouts/slideLayout1322.xml"/><Relationship Id="rId71" Type="http://schemas.openxmlformats.org/officeDocument/2006/relationships/slideLayout" Target="../slideLayouts/slideLayout1386.xml"/><Relationship Id="rId92" Type="http://schemas.openxmlformats.org/officeDocument/2006/relationships/slideLayout" Target="../slideLayouts/slideLayout1407.xml"/><Relationship Id="rId162" Type="http://schemas.openxmlformats.org/officeDocument/2006/relationships/slideLayout" Target="../slideLayouts/slideLayout1477.xml"/><Relationship Id="rId2" Type="http://schemas.openxmlformats.org/officeDocument/2006/relationships/slideLayout" Target="../slideLayouts/slideLayout1317.xml"/><Relationship Id="rId29" Type="http://schemas.openxmlformats.org/officeDocument/2006/relationships/slideLayout" Target="../slideLayouts/slideLayout1344.xml"/><Relationship Id="rId24" Type="http://schemas.openxmlformats.org/officeDocument/2006/relationships/slideLayout" Target="../slideLayouts/slideLayout1339.xml"/><Relationship Id="rId40" Type="http://schemas.openxmlformats.org/officeDocument/2006/relationships/slideLayout" Target="../slideLayouts/slideLayout1355.xml"/><Relationship Id="rId45" Type="http://schemas.openxmlformats.org/officeDocument/2006/relationships/slideLayout" Target="../slideLayouts/slideLayout1360.xml"/><Relationship Id="rId66" Type="http://schemas.openxmlformats.org/officeDocument/2006/relationships/slideLayout" Target="../slideLayouts/slideLayout1381.xml"/><Relationship Id="rId87" Type="http://schemas.openxmlformats.org/officeDocument/2006/relationships/slideLayout" Target="../slideLayouts/slideLayout1402.xml"/><Relationship Id="rId110" Type="http://schemas.openxmlformats.org/officeDocument/2006/relationships/slideLayout" Target="../slideLayouts/slideLayout1425.xml"/><Relationship Id="rId115" Type="http://schemas.openxmlformats.org/officeDocument/2006/relationships/slideLayout" Target="../slideLayouts/slideLayout1430.xml"/><Relationship Id="rId131" Type="http://schemas.openxmlformats.org/officeDocument/2006/relationships/slideLayout" Target="../slideLayouts/slideLayout1446.xml"/><Relationship Id="rId136" Type="http://schemas.openxmlformats.org/officeDocument/2006/relationships/slideLayout" Target="../slideLayouts/slideLayout1451.xml"/><Relationship Id="rId157" Type="http://schemas.openxmlformats.org/officeDocument/2006/relationships/slideLayout" Target="../slideLayouts/slideLayout1472.xml"/><Relationship Id="rId61" Type="http://schemas.openxmlformats.org/officeDocument/2006/relationships/slideLayout" Target="../slideLayouts/slideLayout1376.xml"/><Relationship Id="rId82" Type="http://schemas.openxmlformats.org/officeDocument/2006/relationships/slideLayout" Target="../slideLayouts/slideLayout1397.xml"/><Relationship Id="rId152" Type="http://schemas.openxmlformats.org/officeDocument/2006/relationships/slideLayout" Target="../slideLayouts/slideLayout1467.xml"/><Relationship Id="rId19" Type="http://schemas.openxmlformats.org/officeDocument/2006/relationships/slideLayout" Target="../slideLayouts/slideLayout1334.xml"/><Relationship Id="rId14" Type="http://schemas.openxmlformats.org/officeDocument/2006/relationships/slideLayout" Target="../slideLayouts/slideLayout1329.xml"/><Relationship Id="rId30" Type="http://schemas.openxmlformats.org/officeDocument/2006/relationships/slideLayout" Target="../slideLayouts/slideLayout1345.xml"/><Relationship Id="rId35" Type="http://schemas.openxmlformats.org/officeDocument/2006/relationships/slideLayout" Target="../slideLayouts/slideLayout1350.xml"/><Relationship Id="rId56" Type="http://schemas.openxmlformats.org/officeDocument/2006/relationships/slideLayout" Target="../slideLayouts/slideLayout1371.xml"/><Relationship Id="rId77" Type="http://schemas.openxmlformats.org/officeDocument/2006/relationships/slideLayout" Target="../slideLayouts/slideLayout1392.xml"/><Relationship Id="rId100" Type="http://schemas.openxmlformats.org/officeDocument/2006/relationships/slideLayout" Target="../slideLayouts/slideLayout1415.xml"/><Relationship Id="rId105" Type="http://schemas.openxmlformats.org/officeDocument/2006/relationships/slideLayout" Target="../slideLayouts/slideLayout1420.xml"/><Relationship Id="rId126" Type="http://schemas.openxmlformats.org/officeDocument/2006/relationships/slideLayout" Target="../slideLayouts/slideLayout1441.xml"/><Relationship Id="rId147" Type="http://schemas.openxmlformats.org/officeDocument/2006/relationships/slideLayout" Target="../slideLayouts/slideLayout1462.xml"/><Relationship Id="rId168" Type="http://schemas.openxmlformats.org/officeDocument/2006/relationships/theme" Target="../theme/theme10.xml"/><Relationship Id="rId8" Type="http://schemas.openxmlformats.org/officeDocument/2006/relationships/slideLayout" Target="../slideLayouts/slideLayout1323.xml"/><Relationship Id="rId51" Type="http://schemas.openxmlformats.org/officeDocument/2006/relationships/slideLayout" Target="../slideLayouts/slideLayout1366.xml"/><Relationship Id="rId72" Type="http://schemas.openxmlformats.org/officeDocument/2006/relationships/slideLayout" Target="../slideLayouts/slideLayout1387.xml"/><Relationship Id="rId93" Type="http://schemas.openxmlformats.org/officeDocument/2006/relationships/slideLayout" Target="../slideLayouts/slideLayout1408.xml"/><Relationship Id="rId98" Type="http://schemas.openxmlformats.org/officeDocument/2006/relationships/slideLayout" Target="../slideLayouts/slideLayout1413.xml"/><Relationship Id="rId121" Type="http://schemas.openxmlformats.org/officeDocument/2006/relationships/slideLayout" Target="../slideLayouts/slideLayout1436.xml"/><Relationship Id="rId142" Type="http://schemas.openxmlformats.org/officeDocument/2006/relationships/slideLayout" Target="../slideLayouts/slideLayout1457.xml"/><Relationship Id="rId163" Type="http://schemas.openxmlformats.org/officeDocument/2006/relationships/slideLayout" Target="../slideLayouts/slideLayout1478.xml"/><Relationship Id="rId3" Type="http://schemas.openxmlformats.org/officeDocument/2006/relationships/slideLayout" Target="../slideLayouts/slideLayout1318.xml"/><Relationship Id="rId25" Type="http://schemas.openxmlformats.org/officeDocument/2006/relationships/slideLayout" Target="../slideLayouts/slideLayout1340.xml"/><Relationship Id="rId46" Type="http://schemas.openxmlformats.org/officeDocument/2006/relationships/slideLayout" Target="../slideLayouts/slideLayout1361.xml"/><Relationship Id="rId67" Type="http://schemas.openxmlformats.org/officeDocument/2006/relationships/slideLayout" Target="../slideLayouts/slideLayout1382.xml"/><Relationship Id="rId116" Type="http://schemas.openxmlformats.org/officeDocument/2006/relationships/slideLayout" Target="../slideLayouts/slideLayout1431.xml"/><Relationship Id="rId137" Type="http://schemas.openxmlformats.org/officeDocument/2006/relationships/slideLayout" Target="../slideLayouts/slideLayout1452.xml"/><Relationship Id="rId158" Type="http://schemas.openxmlformats.org/officeDocument/2006/relationships/slideLayout" Target="../slideLayouts/slideLayout1473.xml"/><Relationship Id="rId20" Type="http://schemas.openxmlformats.org/officeDocument/2006/relationships/slideLayout" Target="../slideLayouts/slideLayout1335.xml"/><Relationship Id="rId41" Type="http://schemas.openxmlformats.org/officeDocument/2006/relationships/slideLayout" Target="../slideLayouts/slideLayout1356.xml"/><Relationship Id="rId62" Type="http://schemas.openxmlformats.org/officeDocument/2006/relationships/slideLayout" Target="../slideLayouts/slideLayout1377.xml"/><Relationship Id="rId83" Type="http://schemas.openxmlformats.org/officeDocument/2006/relationships/slideLayout" Target="../slideLayouts/slideLayout1398.xml"/><Relationship Id="rId88" Type="http://schemas.openxmlformats.org/officeDocument/2006/relationships/slideLayout" Target="../slideLayouts/slideLayout1403.xml"/><Relationship Id="rId111" Type="http://schemas.openxmlformats.org/officeDocument/2006/relationships/slideLayout" Target="../slideLayouts/slideLayout1426.xml"/><Relationship Id="rId132" Type="http://schemas.openxmlformats.org/officeDocument/2006/relationships/slideLayout" Target="../slideLayouts/slideLayout1447.xml"/><Relationship Id="rId153" Type="http://schemas.openxmlformats.org/officeDocument/2006/relationships/slideLayout" Target="../slideLayouts/slideLayout1468.xml"/><Relationship Id="rId15" Type="http://schemas.openxmlformats.org/officeDocument/2006/relationships/slideLayout" Target="../slideLayouts/slideLayout1330.xml"/><Relationship Id="rId36" Type="http://schemas.openxmlformats.org/officeDocument/2006/relationships/slideLayout" Target="../slideLayouts/slideLayout1351.xml"/><Relationship Id="rId57" Type="http://schemas.openxmlformats.org/officeDocument/2006/relationships/slideLayout" Target="../slideLayouts/slideLayout1372.xml"/><Relationship Id="rId106" Type="http://schemas.openxmlformats.org/officeDocument/2006/relationships/slideLayout" Target="../slideLayouts/slideLayout1421.xml"/><Relationship Id="rId127" Type="http://schemas.openxmlformats.org/officeDocument/2006/relationships/slideLayout" Target="../slideLayouts/slideLayout1442.xml"/><Relationship Id="rId10" Type="http://schemas.openxmlformats.org/officeDocument/2006/relationships/slideLayout" Target="../slideLayouts/slideLayout1325.xml"/><Relationship Id="rId31" Type="http://schemas.openxmlformats.org/officeDocument/2006/relationships/slideLayout" Target="../slideLayouts/slideLayout1346.xml"/><Relationship Id="rId52" Type="http://schemas.openxmlformats.org/officeDocument/2006/relationships/slideLayout" Target="../slideLayouts/slideLayout1367.xml"/><Relationship Id="rId73" Type="http://schemas.openxmlformats.org/officeDocument/2006/relationships/slideLayout" Target="../slideLayouts/slideLayout1388.xml"/><Relationship Id="rId78" Type="http://schemas.openxmlformats.org/officeDocument/2006/relationships/slideLayout" Target="../slideLayouts/slideLayout1393.xml"/><Relationship Id="rId94" Type="http://schemas.openxmlformats.org/officeDocument/2006/relationships/slideLayout" Target="../slideLayouts/slideLayout1409.xml"/><Relationship Id="rId99" Type="http://schemas.openxmlformats.org/officeDocument/2006/relationships/slideLayout" Target="../slideLayouts/slideLayout1414.xml"/><Relationship Id="rId101" Type="http://schemas.openxmlformats.org/officeDocument/2006/relationships/slideLayout" Target="../slideLayouts/slideLayout1416.xml"/><Relationship Id="rId122" Type="http://schemas.openxmlformats.org/officeDocument/2006/relationships/slideLayout" Target="../slideLayouts/slideLayout1437.xml"/><Relationship Id="rId143" Type="http://schemas.openxmlformats.org/officeDocument/2006/relationships/slideLayout" Target="../slideLayouts/slideLayout1458.xml"/><Relationship Id="rId148" Type="http://schemas.openxmlformats.org/officeDocument/2006/relationships/slideLayout" Target="../slideLayouts/slideLayout1463.xml"/><Relationship Id="rId164" Type="http://schemas.openxmlformats.org/officeDocument/2006/relationships/slideLayout" Target="../slideLayouts/slideLayout1479.xml"/><Relationship Id="rId4" Type="http://schemas.openxmlformats.org/officeDocument/2006/relationships/slideLayout" Target="../slideLayouts/slideLayout1319.xml"/><Relationship Id="rId9" Type="http://schemas.openxmlformats.org/officeDocument/2006/relationships/slideLayout" Target="../slideLayouts/slideLayout1324.xml"/><Relationship Id="rId26" Type="http://schemas.openxmlformats.org/officeDocument/2006/relationships/slideLayout" Target="../slideLayouts/slideLayout1341.xml"/><Relationship Id="rId47" Type="http://schemas.openxmlformats.org/officeDocument/2006/relationships/slideLayout" Target="../slideLayouts/slideLayout1362.xml"/><Relationship Id="rId68" Type="http://schemas.openxmlformats.org/officeDocument/2006/relationships/slideLayout" Target="../slideLayouts/slideLayout1383.xml"/><Relationship Id="rId89" Type="http://schemas.openxmlformats.org/officeDocument/2006/relationships/slideLayout" Target="../slideLayouts/slideLayout1404.xml"/><Relationship Id="rId112" Type="http://schemas.openxmlformats.org/officeDocument/2006/relationships/slideLayout" Target="../slideLayouts/slideLayout1427.xml"/><Relationship Id="rId133" Type="http://schemas.openxmlformats.org/officeDocument/2006/relationships/slideLayout" Target="../slideLayouts/slideLayout1448.xml"/><Relationship Id="rId154" Type="http://schemas.openxmlformats.org/officeDocument/2006/relationships/slideLayout" Target="../slideLayouts/slideLayout1469.xml"/><Relationship Id="rId16" Type="http://schemas.openxmlformats.org/officeDocument/2006/relationships/slideLayout" Target="../slideLayouts/slideLayout1331.xml"/><Relationship Id="rId37" Type="http://schemas.openxmlformats.org/officeDocument/2006/relationships/slideLayout" Target="../slideLayouts/slideLayout1352.xml"/><Relationship Id="rId58" Type="http://schemas.openxmlformats.org/officeDocument/2006/relationships/slideLayout" Target="../slideLayouts/slideLayout1373.xml"/><Relationship Id="rId79" Type="http://schemas.openxmlformats.org/officeDocument/2006/relationships/slideLayout" Target="../slideLayouts/slideLayout1394.xml"/><Relationship Id="rId102" Type="http://schemas.openxmlformats.org/officeDocument/2006/relationships/slideLayout" Target="../slideLayouts/slideLayout1417.xml"/><Relationship Id="rId123" Type="http://schemas.openxmlformats.org/officeDocument/2006/relationships/slideLayout" Target="../slideLayouts/slideLayout1438.xml"/><Relationship Id="rId144" Type="http://schemas.openxmlformats.org/officeDocument/2006/relationships/slideLayout" Target="../slideLayouts/slideLayout1459.xml"/><Relationship Id="rId90" Type="http://schemas.openxmlformats.org/officeDocument/2006/relationships/slideLayout" Target="../slideLayouts/slideLayout1405.xml"/><Relationship Id="rId165" Type="http://schemas.openxmlformats.org/officeDocument/2006/relationships/slideLayout" Target="../slideLayouts/slideLayout1480.xml"/><Relationship Id="rId27" Type="http://schemas.openxmlformats.org/officeDocument/2006/relationships/slideLayout" Target="../slideLayouts/slideLayout1342.xml"/><Relationship Id="rId48" Type="http://schemas.openxmlformats.org/officeDocument/2006/relationships/slideLayout" Target="../slideLayouts/slideLayout1363.xml"/><Relationship Id="rId69" Type="http://schemas.openxmlformats.org/officeDocument/2006/relationships/slideLayout" Target="../slideLayouts/slideLayout1384.xml"/><Relationship Id="rId113" Type="http://schemas.openxmlformats.org/officeDocument/2006/relationships/slideLayout" Target="../slideLayouts/slideLayout1428.xml"/><Relationship Id="rId134" Type="http://schemas.openxmlformats.org/officeDocument/2006/relationships/slideLayout" Target="../slideLayouts/slideLayout1449.xml"/><Relationship Id="rId80" Type="http://schemas.openxmlformats.org/officeDocument/2006/relationships/slideLayout" Target="../slideLayouts/slideLayout1395.xml"/><Relationship Id="rId155" Type="http://schemas.openxmlformats.org/officeDocument/2006/relationships/slideLayout" Target="../slideLayouts/slideLayout1470.xml"/></Relationships>
</file>

<file path=ppt/slideMasters/_rels/slideMaster11.xml.rels><?xml version="1.0" encoding="UTF-8" standalone="yes"?>
<Relationships xmlns="http://schemas.openxmlformats.org/package/2006/relationships"><Relationship Id="rId117" Type="http://schemas.openxmlformats.org/officeDocument/2006/relationships/slideLayout" Target="../slideLayouts/slideLayout1599.xml"/><Relationship Id="rId21" Type="http://schemas.openxmlformats.org/officeDocument/2006/relationships/slideLayout" Target="../slideLayouts/slideLayout1503.xml"/><Relationship Id="rId42" Type="http://schemas.openxmlformats.org/officeDocument/2006/relationships/slideLayout" Target="../slideLayouts/slideLayout1524.xml"/><Relationship Id="rId63" Type="http://schemas.openxmlformats.org/officeDocument/2006/relationships/slideLayout" Target="../slideLayouts/slideLayout1545.xml"/><Relationship Id="rId84" Type="http://schemas.openxmlformats.org/officeDocument/2006/relationships/slideLayout" Target="../slideLayouts/slideLayout1566.xml"/><Relationship Id="rId138" Type="http://schemas.openxmlformats.org/officeDocument/2006/relationships/slideLayout" Target="../slideLayouts/slideLayout1620.xml"/><Relationship Id="rId159" Type="http://schemas.openxmlformats.org/officeDocument/2006/relationships/slideLayout" Target="../slideLayouts/slideLayout1641.xml"/><Relationship Id="rId107" Type="http://schemas.openxmlformats.org/officeDocument/2006/relationships/slideLayout" Target="../slideLayouts/slideLayout1589.xml"/><Relationship Id="rId11" Type="http://schemas.openxmlformats.org/officeDocument/2006/relationships/slideLayout" Target="../slideLayouts/slideLayout1493.xml"/><Relationship Id="rId32" Type="http://schemas.openxmlformats.org/officeDocument/2006/relationships/slideLayout" Target="../slideLayouts/slideLayout1514.xml"/><Relationship Id="rId53" Type="http://schemas.openxmlformats.org/officeDocument/2006/relationships/slideLayout" Target="../slideLayouts/slideLayout1535.xml"/><Relationship Id="rId74" Type="http://schemas.openxmlformats.org/officeDocument/2006/relationships/slideLayout" Target="../slideLayouts/slideLayout1556.xml"/><Relationship Id="rId128" Type="http://schemas.openxmlformats.org/officeDocument/2006/relationships/slideLayout" Target="../slideLayouts/slideLayout1610.xml"/><Relationship Id="rId149" Type="http://schemas.openxmlformats.org/officeDocument/2006/relationships/slideLayout" Target="../slideLayouts/slideLayout1631.xml"/><Relationship Id="rId5" Type="http://schemas.openxmlformats.org/officeDocument/2006/relationships/slideLayout" Target="../slideLayouts/slideLayout1487.xml"/><Relationship Id="rId95" Type="http://schemas.openxmlformats.org/officeDocument/2006/relationships/slideLayout" Target="../slideLayouts/slideLayout1577.xml"/><Relationship Id="rId160" Type="http://schemas.openxmlformats.org/officeDocument/2006/relationships/slideLayout" Target="../slideLayouts/slideLayout1642.xml"/><Relationship Id="rId22" Type="http://schemas.openxmlformats.org/officeDocument/2006/relationships/slideLayout" Target="../slideLayouts/slideLayout1504.xml"/><Relationship Id="rId43" Type="http://schemas.openxmlformats.org/officeDocument/2006/relationships/slideLayout" Target="../slideLayouts/slideLayout1525.xml"/><Relationship Id="rId64" Type="http://schemas.openxmlformats.org/officeDocument/2006/relationships/slideLayout" Target="../slideLayouts/slideLayout1546.xml"/><Relationship Id="rId118" Type="http://schemas.openxmlformats.org/officeDocument/2006/relationships/slideLayout" Target="../slideLayouts/slideLayout1600.xml"/><Relationship Id="rId139" Type="http://schemas.openxmlformats.org/officeDocument/2006/relationships/slideLayout" Target="../slideLayouts/slideLayout1621.xml"/><Relationship Id="rId85" Type="http://schemas.openxmlformats.org/officeDocument/2006/relationships/slideLayout" Target="../slideLayouts/slideLayout1567.xml"/><Relationship Id="rId150" Type="http://schemas.openxmlformats.org/officeDocument/2006/relationships/slideLayout" Target="../slideLayouts/slideLayout1632.xml"/><Relationship Id="rId12" Type="http://schemas.openxmlformats.org/officeDocument/2006/relationships/slideLayout" Target="../slideLayouts/slideLayout1494.xml"/><Relationship Id="rId17" Type="http://schemas.openxmlformats.org/officeDocument/2006/relationships/slideLayout" Target="../slideLayouts/slideLayout1499.xml"/><Relationship Id="rId33" Type="http://schemas.openxmlformats.org/officeDocument/2006/relationships/slideLayout" Target="../slideLayouts/slideLayout1515.xml"/><Relationship Id="rId38" Type="http://schemas.openxmlformats.org/officeDocument/2006/relationships/slideLayout" Target="../slideLayouts/slideLayout1520.xml"/><Relationship Id="rId59" Type="http://schemas.openxmlformats.org/officeDocument/2006/relationships/slideLayout" Target="../slideLayouts/slideLayout1541.xml"/><Relationship Id="rId103" Type="http://schemas.openxmlformats.org/officeDocument/2006/relationships/slideLayout" Target="../slideLayouts/slideLayout1585.xml"/><Relationship Id="rId108" Type="http://schemas.openxmlformats.org/officeDocument/2006/relationships/slideLayout" Target="../slideLayouts/slideLayout1590.xml"/><Relationship Id="rId124" Type="http://schemas.openxmlformats.org/officeDocument/2006/relationships/slideLayout" Target="../slideLayouts/slideLayout1606.xml"/><Relationship Id="rId129" Type="http://schemas.openxmlformats.org/officeDocument/2006/relationships/slideLayout" Target="../slideLayouts/slideLayout1611.xml"/><Relationship Id="rId54" Type="http://schemas.openxmlformats.org/officeDocument/2006/relationships/slideLayout" Target="../slideLayouts/slideLayout1536.xml"/><Relationship Id="rId70" Type="http://schemas.openxmlformats.org/officeDocument/2006/relationships/slideLayout" Target="../slideLayouts/slideLayout1552.xml"/><Relationship Id="rId75" Type="http://schemas.openxmlformats.org/officeDocument/2006/relationships/slideLayout" Target="../slideLayouts/slideLayout1557.xml"/><Relationship Id="rId91" Type="http://schemas.openxmlformats.org/officeDocument/2006/relationships/slideLayout" Target="../slideLayouts/slideLayout1573.xml"/><Relationship Id="rId96" Type="http://schemas.openxmlformats.org/officeDocument/2006/relationships/slideLayout" Target="../slideLayouts/slideLayout1578.xml"/><Relationship Id="rId140" Type="http://schemas.openxmlformats.org/officeDocument/2006/relationships/slideLayout" Target="../slideLayouts/slideLayout1622.xml"/><Relationship Id="rId145" Type="http://schemas.openxmlformats.org/officeDocument/2006/relationships/slideLayout" Target="../slideLayouts/slideLayout1627.xml"/><Relationship Id="rId161" Type="http://schemas.openxmlformats.org/officeDocument/2006/relationships/slideLayout" Target="../slideLayouts/slideLayout1643.xml"/><Relationship Id="rId166" Type="http://schemas.openxmlformats.org/officeDocument/2006/relationships/slideLayout" Target="../slideLayouts/slideLayout1648.xml"/><Relationship Id="rId1" Type="http://schemas.openxmlformats.org/officeDocument/2006/relationships/slideLayout" Target="../slideLayouts/slideLayout1483.xml"/><Relationship Id="rId6" Type="http://schemas.openxmlformats.org/officeDocument/2006/relationships/slideLayout" Target="../slideLayouts/slideLayout1488.xml"/><Relationship Id="rId23" Type="http://schemas.openxmlformats.org/officeDocument/2006/relationships/slideLayout" Target="../slideLayouts/slideLayout1505.xml"/><Relationship Id="rId28" Type="http://schemas.openxmlformats.org/officeDocument/2006/relationships/slideLayout" Target="../slideLayouts/slideLayout1510.xml"/><Relationship Id="rId49" Type="http://schemas.openxmlformats.org/officeDocument/2006/relationships/slideLayout" Target="../slideLayouts/slideLayout1531.xml"/><Relationship Id="rId114" Type="http://schemas.openxmlformats.org/officeDocument/2006/relationships/slideLayout" Target="../slideLayouts/slideLayout1596.xml"/><Relationship Id="rId119" Type="http://schemas.openxmlformats.org/officeDocument/2006/relationships/slideLayout" Target="../slideLayouts/slideLayout1601.xml"/><Relationship Id="rId44" Type="http://schemas.openxmlformats.org/officeDocument/2006/relationships/slideLayout" Target="../slideLayouts/slideLayout1526.xml"/><Relationship Id="rId60" Type="http://schemas.openxmlformats.org/officeDocument/2006/relationships/slideLayout" Target="../slideLayouts/slideLayout1542.xml"/><Relationship Id="rId65" Type="http://schemas.openxmlformats.org/officeDocument/2006/relationships/slideLayout" Target="../slideLayouts/slideLayout1547.xml"/><Relationship Id="rId81" Type="http://schemas.openxmlformats.org/officeDocument/2006/relationships/slideLayout" Target="../slideLayouts/slideLayout1563.xml"/><Relationship Id="rId86" Type="http://schemas.openxmlformats.org/officeDocument/2006/relationships/slideLayout" Target="../slideLayouts/slideLayout1568.xml"/><Relationship Id="rId130" Type="http://schemas.openxmlformats.org/officeDocument/2006/relationships/slideLayout" Target="../slideLayouts/slideLayout1612.xml"/><Relationship Id="rId135" Type="http://schemas.openxmlformats.org/officeDocument/2006/relationships/slideLayout" Target="../slideLayouts/slideLayout1617.xml"/><Relationship Id="rId151" Type="http://schemas.openxmlformats.org/officeDocument/2006/relationships/slideLayout" Target="../slideLayouts/slideLayout1633.xml"/><Relationship Id="rId156" Type="http://schemas.openxmlformats.org/officeDocument/2006/relationships/slideLayout" Target="../slideLayouts/slideLayout1638.xml"/><Relationship Id="rId13" Type="http://schemas.openxmlformats.org/officeDocument/2006/relationships/slideLayout" Target="../slideLayouts/slideLayout1495.xml"/><Relationship Id="rId18" Type="http://schemas.openxmlformats.org/officeDocument/2006/relationships/slideLayout" Target="../slideLayouts/slideLayout1500.xml"/><Relationship Id="rId39" Type="http://schemas.openxmlformats.org/officeDocument/2006/relationships/slideLayout" Target="../slideLayouts/slideLayout1521.xml"/><Relationship Id="rId109" Type="http://schemas.openxmlformats.org/officeDocument/2006/relationships/slideLayout" Target="../slideLayouts/slideLayout1591.xml"/><Relationship Id="rId34" Type="http://schemas.openxmlformats.org/officeDocument/2006/relationships/slideLayout" Target="../slideLayouts/slideLayout1516.xml"/><Relationship Id="rId50" Type="http://schemas.openxmlformats.org/officeDocument/2006/relationships/slideLayout" Target="../slideLayouts/slideLayout1532.xml"/><Relationship Id="rId55" Type="http://schemas.openxmlformats.org/officeDocument/2006/relationships/slideLayout" Target="../slideLayouts/slideLayout1537.xml"/><Relationship Id="rId76" Type="http://schemas.openxmlformats.org/officeDocument/2006/relationships/slideLayout" Target="../slideLayouts/slideLayout1558.xml"/><Relationship Id="rId97" Type="http://schemas.openxmlformats.org/officeDocument/2006/relationships/slideLayout" Target="../slideLayouts/slideLayout1579.xml"/><Relationship Id="rId104" Type="http://schemas.openxmlformats.org/officeDocument/2006/relationships/slideLayout" Target="../slideLayouts/slideLayout1586.xml"/><Relationship Id="rId120" Type="http://schemas.openxmlformats.org/officeDocument/2006/relationships/slideLayout" Target="../slideLayouts/slideLayout1602.xml"/><Relationship Id="rId125" Type="http://schemas.openxmlformats.org/officeDocument/2006/relationships/slideLayout" Target="../slideLayouts/slideLayout1607.xml"/><Relationship Id="rId141" Type="http://schemas.openxmlformats.org/officeDocument/2006/relationships/slideLayout" Target="../slideLayouts/slideLayout1623.xml"/><Relationship Id="rId146" Type="http://schemas.openxmlformats.org/officeDocument/2006/relationships/slideLayout" Target="../slideLayouts/slideLayout1628.xml"/><Relationship Id="rId167" Type="http://schemas.openxmlformats.org/officeDocument/2006/relationships/slideLayout" Target="../slideLayouts/slideLayout1649.xml"/><Relationship Id="rId7" Type="http://schemas.openxmlformats.org/officeDocument/2006/relationships/slideLayout" Target="../slideLayouts/slideLayout1489.xml"/><Relationship Id="rId71" Type="http://schemas.openxmlformats.org/officeDocument/2006/relationships/slideLayout" Target="../slideLayouts/slideLayout1553.xml"/><Relationship Id="rId92" Type="http://schemas.openxmlformats.org/officeDocument/2006/relationships/slideLayout" Target="../slideLayouts/slideLayout1574.xml"/><Relationship Id="rId162" Type="http://schemas.openxmlformats.org/officeDocument/2006/relationships/slideLayout" Target="../slideLayouts/slideLayout1644.xml"/><Relationship Id="rId2" Type="http://schemas.openxmlformats.org/officeDocument/2006/relationships/slideLayout" Target="../slideLayouts/slideLayout1484.xml"/><Relationship Id="rId29" Type="http://schemas.openxmlformats.org/officeDocument/2006/relationships/slideLayout" Target="../slideLayouts/slideLayout1511.xml"/><Relationship Id="rId24" Type="http://schemas.openxmlformats.org/officeDocument/2006/relationships/slideLayout" Target="../slideLayouts/slideLayout1506.xml"/><Relationship Id="rId40" Type="http://schemas.openxmlformats.org/officeDocument/2006/relationships/slideLayout" Target="../slideLayouts/slideLayout1522.xml"/><Relationship Id="rId45" Type="http://schemas.openxmlformats.org/officeDocument/2006/relationships/slideLayout" Target="../slideLayouts/slideLayout1527.xml"/><Relationship Id="rId66" Type="http://schemas.openxmlformats.org/officeDocument/2006/relationships/slideLayout" Target="../slideLayouts/slideLayout1548.xml"/><Relationship Id="rId87" Type="http://schemas.openxmlformats.org/officeDocument/2006/relationships/slideLayout" Target="../slideLayouts/slideLayout1569.xml"/><Relationship Id="rId110" Type="http://schemas.openxmlformats.org/officeDocument/2006/relationships/slideLayout" Target="../slideLayouts/slideLayout1592.xml"/><Relationship Id="rId115" Type="http://schemas.openxmlformats.org/officeDocument/2006/relationships/slideLayout" Target="../slideLayouts/slideLayout1597.xml"/><Relationship Id="rId131" Type="http://schemas.openxmlformats.org/officeDocument/2006/relationships/slideLayout" Target="../slideLayouts/slideLayout1613.xml"/><Relationship Id="rId136" Type="http://schemas.openxmlformats.org/officeDocument/2006/relationships/slideLayout" Target="../slideLayouts/slideLayout1618.xml"/><Relationship Id="rId157" Type="http://schemas.openxmlformats.org/officeDocument/2006/relationships/slideLayout" Target="../slideLayouts/slideLayout1639.xml"/><Relationship Id="rId61" Type="http://schemas.openxmlformats.org/officeDocument/2006/relationships/slideLayout" Target="../slideLayouts/slideLayout1543.xml"/><Relationship Id="rId82" Type="http://schemas.openxmlformats.org/officeDocument/2006/relationships/slideLayout" Target="../slideLayouts/slideLayout1564.xml"/><Relationship Id="rId152" Type="http://schemas.openxmlformats.org/officeDocument/2006/relationships/slideLayout" Target="../slideLayouts/slideLayout1634.xml"/><Relationship Id="rId19" Type="http://schemas.openxmlformats.org/officeDocument/2006/relationships/slideLayout" Target="../slideLayouts/slideLayout1501.xml"/><Relationship Id="rId14" Type="http://schemas.openxmlformats.org/officeDocument/2006/relationships/slideLayout" Target="../slideLayouts/slideLayout1496.xml"/><Relationship Id="rId30" Type="http://schemas.openxmlformats.org/officeDocument/2006/relationships/slideLayout" Target="../slideLayouts/slideLayout1512.xml"/><Relationship Id="rId35" Type="http://schemas.openxmlformats.org/officeDocument/2006/relationships/slideLayout" Target="../slideLayouts/slideLayout1517.xml"/><Relationship Id="rId56" Type="http://schemas.openxmlformats.org/officeDocument/2006/relationships/slideLayout" Target="../slideLayouts/slideLayout1538.xml"/><Relationship Id="rId77" Type="http://schemas.openxmlformats.org/officeDocument/2006/relationships/slideLayout" Target="../slideLayouts/slideLayout1559.xml"/><Relationship Id="rId100" Type="http://schemas.openxmlformats.org/officeDocument/2006/relationships/slideLayout" Target="../slideLayouts/slideLayout1582.xml"/><Relationship Id="rId105" Type="http://schemas.openxmlformats.org/officeDocument/2006/relationships/slideLayout" Target="../slideLayouts/slideLayout1587.xml"/><Relationship Id="rId126" Type="http://schemas.openxmlformats.org/officeDocument/2006/relationships/slideLayout" Target="../slideLayouts/slideLayout1608.xml"/><Relationship Id="rId147" Type="http://schemas.openxmlformats.org/officeDocument/2006/relationships/slideLayout" Target="../slideLayouts/slideLayout1629.xml"/><Relationship Id="rId168" Type="http://schemas.openxmlformats.org/officeDocument/2006/relationships/theme" Target="../theme/theme11.xml"/><Relationship Id="rId8" Type="http://schemas.openxmlformats.org/officeDocument/2006/relationships/slideLayout" Target="../slideLayouts/slideLayout1490.xml"/><Relationship Id="rId51" Type="http://schemas.openxmlformats.org/officeDocument/2006/relationships/slideLayout" Target="../slideLayouts/slideLayout1533.xml"/><Relationship Id="rId72" Type="http://schemas.openxmlformats.org/officeDocument/2006/relationships/slideLayout" Target="../slideLayouts/slideLayout1554.xml"/><Relationship Id="rId93" Type="http://schemas.openxmlformats.org/officeDocument/2006/relationships/slideLayout" Target="../slideLayouts/slideLayout1575.xml"/><Relationship Id="rId98" Type="http://schemas.openxmlformats.org/officeDocument/2006/relationships/slideLayout" Target="../slideLayouts/slideLayout1580.xml"/><Relationship Id="rId121" Type="http://schemas.openxmlformats.org/officeDocument/2006/relationships/slideLayout" Target="../slideLayouts/slideLayout1603.xml"/><Relationship Id="rId142" Type="http://schemas.openxmlformats.org/officeDocument/2006/relationships/slideLayout" Target="../slideLayouts/slideLayout1624.xml"/><Relationship Id="rId163" Type="http://schemas.openxmlformats.org/officeDocument/2006/relationships/slideLayout" Target="../slideLayouts/slideLayout1645.xml"/><Relationship Id="rId3" Type="http://schemas.openxmlformats.org/officeDocument/2006/relationships/slideLayout" Target="../slideLayouts/slideLayout1485.xml"/><Relationship Id="rId25" Type="http://schemas.openxmlformats.org/officeDocument/2006/relationships/slideLayout" Target="../slideLayouts/slideLayout1507.xml"/><Relationship Id="rId46" Type="http://schemas.openxmlformats.org/officeDocument/2006/relationships/slideLayout" Target="../slideLayouts/slideLayout1528.xml"/><Relationship Id="rId67" Type="http://schemas.openxmlformats.org/officeDocument/2006/relationships/slideLayout" Target="../slideLayouts/slideLayout1549.xml"/><Relationship Id="rId116" Type="http://schemas.openxmlformats.org/officeDocument/2006/relationships/slideLayout" Target="../slideLayouts/slideLayout1598.xml"/><Relationship Id="rId137" Type="http://schemas.openxmlformats.org/officeDocument/2006/relationships/slideLayout" Target="../slideLayouts/slideLayout1619.xml"/><Relationship Id="rId158" Type="http://schemas.openxmlformats.org/officeDocument/2006/relationships/slideLayout" Target="../slideLayouts/slideLayout1640.xml"/><Relationship Id="rId20" Type="http://schemas.openxmlformats.org/officeDocument/2006/relationships/slideLayout" Target="../slideLayouts/slideLayout1502.xml"/><Relationship Id="rId41" Type="http://schemas.openxmlformats.org/officeDocument/2006/relationships/slideLayout" Target="../slideLayouts/slideLayout1523.xml"/><Relationship Id="rId62" Type="http://schemas.openxmlformats.org/officeDocument/2006/relationships/slideLayout" Target="../slideLayouts/slideLayout1544.xml"/><Relationship Id="rId83" Type="http://schemas.openxmlformats.org/officeDocument/2006/relationships/slideLayout" Target="../slideLayouts/slideLayout1565.xml"/><Relationship Id="rId88" Type="http://schemas.openxmlformats.org/officeDocument/2006/relationships/slideLayout" Target="../slideLayouts/slideLayout1570.xml"/><Relationship Id="rId111" Type="http://schemas.openxmlformats.org/officeDocument/2006/relationships/slideLayout" Target="../slideLayouts/slideLayout1593.xml"/><Relationship Id="rId132" Type="http://schemas.openxmlformats.org/officeDocument/2006/relationships/slideLayout" Target="../slideLayouts/slideLayout1614.xml"/><Relationship Id="rId153" Type="http://schemas.openxmlformats.org/officeDocument/2006/relationships/slideLayout" Target="../slideLayouts/slideLayout1635.xml"/><Relationship Id="rId15" Type="http://schemas.openxmlformats.org/officeDocument/2006/relationships/slideLayout" Target="../slideLayouts/slideLayout1497.xml"/><Relationship Id="rId36" Type="http://schemas.openxmlformats.org/officeDocument/2006/relationships/slideLayout" Target="../slideLayouts/slideLayout1518.xml"/><Relationship Id="rId57" Type="http://schemas.openxmlformats.org/officeDocument/2006/relationships/slideLayout" Target="../slideLayouts/slideLayout1539.xml"/><Relationship Id="rId106" Type="http://schemas.openxmlformats.org/officeDocument/2006/relationships/slideLayout" Target="../slideLayouts/slideLayout1588.xml"/><Relationship Id="rId127" Type="http://schemas.openxmlformats.org/officeDocument/2006/relationships/slideLayout" Target="../slideLayouts/slideLayout1609.xml"/><Relationship Id="rId10" Type="http://schemas.openxmlformats.org/officeDocument/2006/relationships/slideLayout" Target="../slideLayouts/slideLayout1492.xml"/><Relationship Id="rId31" Type="http://schemas.openxmlformats.org/officeDocument/2006/relationships/slideLayout" Target="../slideLayouts/slideLayout1513.xml"/><Relationship Id="rId52" Type="http://schemas.openxmlformats.org/officeDocument/2006/relationships/slideLayout" Target="../slideLayouts/slideLayout1534.xml"/><Relationship Id="rId73" Type="http://schemas.openxmlformats.org/officeDocument/2006/relationships/slideLayout" Target="../slideLayouts/slideLayout1555.xml"/><Relationship Id="rId78" Type="http://schemas.openxmlformats.org/officeDocument/2006/relationships/slideLayout" Target="../slideLayouts/slideLayout1560.xml"/><Relationship Id="rId94" Type="http://schemas.openxmlformats.org/officeDocument/2006/relationships/slideLayout" Target="../slideLayouts/slideLayout1576.xml"/><Relationship Id="rId99" Type="http://schemas.openxmlformats.org/officeDocument/2006/relationships/slideLayout" Target="../slideLayouts/slideLayout1581.xml"/><Relationship Id="rId101" Type="http://schemas.openxmlformats.org/officeDocument/2006/relationships/slideLayout" Target="../slideLayouts/slideLayout1583.xml"/><Relationship Id="rId122" Type="http://schemas.openxmlformats.org/officeDocument/2006/relationships/slideLayout" Target="../slideLayouts/slideLayout1604.xml"/><Relationship Id="rId143" Type="http://schemas.openxmlformats.org/officeDocument/2006/relationships/slideLayout" Target="../slideLayouts/slideLayout1625.xml"/><Relationship Id="rId148" Type="http://schemas.openxmlformats.org/officeDocument/2006/relationships/slideLayout" Target="../slideLayouts/slideLayout1630.xml"/><Relationship Id="rId164" Type="http://schemas.openxmlformats.org/officeDocument/2006/relationships/slideLayout" Target="../slideLayouts/slideLayout1646.xml"/><Relationship Id="rId4" Type="http://schemas.openxmlformats.org/officeDocument/2006/relationships/slideLayout" Target="../slideLayouts/slideLayout1486.xml"/><Relationship Id="rId9" Type="http://schemas.openxmlformats.org/officeDocument/2006/relationships/slideLayout" Target="../slideLayouts/slideLayout1491.xml"/><Relationship Id="rId26" Type="http://schemas.openxmlformats.org/officeDocument/2006/relationships/slideLayout" Target="../slideLayouts/slideLayout1508.xml"/><Relationship Id="rId47" Type="http://schemas.openxmlformats.org/officeDocument/2006/relationships/slideLayout" Target="../slideLayouts/slideLayout1529.xml"/><Relationship Id="rId68" Type="http://schemas.openxmlformats.org/officeDocument/2006/relationships/slideLayout" Target="../slideLayouts/slideLayout1550.xml"/><Relationship Id="rId89" Type="http://schemas.openxmlformats.org/officeDocument/2006/relationships/slideLayout" Target="../slideLayouts/slideLayout1571.xml"/><Relationship Id="rId112" Type="http://schemas.openxmlformats.org/officeDocument/2006/relationships/slideLayout" Target="../slideLayouts/slideLayout1594.xml"/><Relationship Id="rId133" Type="http://schemas.openxmlformats.org/officeDocument/2006/relationships/slideLayout" Target="../slideLayouts/slideLayout1615.xml"/><Relationship Id="rId154" Type="http://schemas.openxmlformats.org/officeDocument/2006/relationships/slideLayout" Target="../slideLayouts/slideLayout1636.xml"/><Relationship Id="rId16" Type="http://schemas.openxmlformats.org/officeDocument/2006/relationships/slideLayout" Target="../slideLayouts/slideLayout1498.xml"/><Relationship Id="rId37" Type="http://schemas.openxmlformats.org/officeDocument/2006/relationships/slideLayout" Target="../slideLayouts/slideLayout1519.xml"/><Relationship Id="rId58" Type="http://schemas.openxmlformats.org/officeDocument/2006/relationships/slideLayout" Target="../slideLayouts/slideLayout1540.xml"/><Relationship Id="rId79" Type="http://schemas.openxmlformats.org/officeDocument/2006/relationships/slideLayout" Target="../slideLayouts/slideLayout1561.xml"/><Relationship Id="rId102" Type="http://schemas.openxmlformats.org/officeDocument/2006/relationships/slideLayout" Target="../slideLayouts/slideLayout1584.xml"/><Relationship Id="rId123" Type="http://schemas.openxmlformats.org/officeDocument/2006/relationships/slideLayout" Target="../slideLayouts/slideLayout1605.xml"/><Relationship Id="rId144" Type="http://schemas.openxmlformats.org/officeDocument/2006/relationships/slideLayout" Target="../slideLayouts/slideLayout1626.xml"/><Relationship Id="rId90" Type="http://schemas.openxmlformats.org/officeDocument/2006/relationships/slideLayout" Target="../slideLayouts/slideLayout1572.xml"/><Relationship Id="rId165" Type="http://schemas.openxmlformats.org/officeDocument/2006/relationships/slideLayout" Target="../slideLayouts/slideLayout1647.xml"/><Relationship Id="rId27" Type="http://schemas.openxmlformats.org/officeDocument/2006/relationships/slideLayout" Target="../slideLayouts/slideLayout1509.xml"/><Relationship Id="rId48" Type="http://schemas.openxmlformats.org/officeDocument/2006/relationships/slideLayout" Target="../slideLayouts/slideLayout1530.xml"/><Relationship Id="rId69" Type="http://schemas.openxmlformats.org/officeDocument/2006/relationships/slideLayout" Target="../slideLayouts/slideLayout1551.xml"/><Relationship Id="rId113" Type="http://schemas.openxmlformats.org/officeDocument/2006/relationships/slideLayout" Target="../slideLayouts/slideLayout1595.xml"/><Relationship Id="rId134" Type="http://schemas.openxmlformats.org/officeDocument/2006/relationships/slideLayout" Target="../slideLayouts/slideLayout1616.xml"/><Relationship Id="rId80" Type="http://schemas.openxmlformats.org/officeDocument/2006/relationships/slideLayout" Target="../slideLayouts/slideLayout1562.xml"/><Relationship Id="rId155" Type="http://schemas.openxmlformats.org/officeDocument/2006/relationships/slideLayout" Target="../slideLayouts/slideLayout1637.xml"/></Relationships>
</file>

<file path=ppt/slideMasters/_rels/slideMaster12.xml.rels><?xml version="1.0" encoding="UTF-8" standalone="yes"?>
<Relationships xmlns="http://schemas.openxmlformats.org/package/2006/relationships"><Relationship Id="rId117" Type="http://schemas.openxmlformats.org/officeDocument/2006/relationships/slideLayout" Target="../slideLayouts/slideLayout1766.xml"/><Relationship Id="rId21" Type="http://schemas.openxmlformats.org/officeDocument/2006/relationships/slideLayout" Target="../slideLayouts/slideLayout1670.xml"/><Relationship Id="rId42" Type="http://schemas.openxmlformats.org/officeDocument/2006/relationships/slideLayout" Target="../slideLayouts/slideLayout1691.xml"/><Relationship Id="rId63" Type="http://schemas.openxmlformats.org/officeDocument/2006/relationships/slideLayout" Target="../slideLayouts/slideLayout1712.xml"/><Relationship Id="rId84" Type="http://schemas.openxmlformats.org/officeDocument/2006/relationships/slideLayout" Target="../slideLayouts/slideLayout1733.xml"/><Relationship Id="rId138" Type="http://schemas.openxmlformats.org/officeDocument/2006/relationships/slideLayout" Target="../slideLayouts/slideLayout1787.xml"/><Relationship Id="rId159" Type="http://schemas.openxmlformats.org/officeDocument/2006/relationships/slideLayout" Target="../slideLayouts/slideLayout1808.xml"/><Relationship Id="rId107" Type="http://schemas.openxmlformats.org/officeDocument/2006/relationships/slideLayout" Target="../slideLayouts/slideLayout1756.xml"/><Relationship Id="rId11" Type="http://schemas.openxmlformats.org/officeDocument/2006/relationships/slideLayout" Target="../slideLayouts/slideLayout1660.xml"/><Relationship Id="rId32" Type="http://schemas.openxmlformats.org/officeDocument/2006/relationships/slideLayout" Target="../slideLayouts/slideLayout1681.xml"/><Relationship Id="rId53" Type="http://schemas.openxmlformats.org/officeDocument/2006/relationships/slideLayout" Target="../slideLayouts/slideLayout1702.xml"/><Relationship Id="rId74" Type="http://schemas.openxmlformats.org/officeDocument/2006/relationships/slideLayout" Target="../slideLayouts/slideLayout1723.xml"/><Relationship Id="rId128" Type="http://schemas.openxmlformats.org/officeDocument/2006/relationships/slideLayout" Target="../slideLayouts/slideLayout1777.xml"/><Relationship Id="rId149" Type="http://schemas.openxmlformats.org/officeDocument/2006/relationships/slideLayout" Target="../slideLayouts/slideLayout1798.xml"/><Relationship Id="rId5" Type="http://schemas.openxmlformats.org/officeDocument/2006/relationships/slideLayout" Target="../slideLayouts/slideLayout1654.xml"/><Relationship Id="rId95" Type="http://schemas.openxmlformats.org/officeDocument/2006/relationships/slideLayout" Target="../slideLayouts/slideLayout1744.xml"/><Relationship Id="rId160" Type="http://schemas.openxmlformats.org/officeDocument/2006/relationships/slideLayout" Target="../slideLayouts/slideLayout1809.xml"/><Relationship Id="rId22" Type="http://schemas.openxmlformats.org/officeDocument/2006/relationships/slideLayout" Target="../slideLayouts/slideLayout1671.xml"/><Relationship Id="rId43" Type="http://schemas.openxmlformats.org/officeDocument/2006/relationships/slideLayout" Target="../slideLayouts/slideLayout1692.xml"/><Relationship Id="rId64" Type="http://schemas.openxmlformats.org/officeDocument/2006/relationships/slideLayout" Target="../slideLayouts/slideLayout1713.xml"/><Relationship Id="rId118" Type="http://schemas.openxmlformats.org/officeDocument/2006/relationships/slideLayout" Target="../slideLayouts/slideLayout1767.xml"/><Relationship Id="rId139" Type="http://schemas.openxmlformats.org/officeDocument/2006/relationships/slideLayout" Target="../slideLayouts/slideLayout1788.xml"/><Relationship Id="rId85" Type="http://schemas.openxmlformats.org/officeDocument/2006/relationships/slideLayout" Target="../slideLayouts/slideLayout1734.xml"/><Relationship Id="rId150" Type="http://schemas.openxmlformats.org/officeDocument/2006/relationships/slideLayout" Target="../slideLayouts/slideLayout1799.xml"/><Relationship Id="rId12" Type="http://schemas.openxmlformats.org/officeDocument/2006/relationships/slideLayout" Target="../slideLayouts/slideLayout1661.xml"/><Relationship Id="rId17" Type="http://schemas.openxmlformats.org/officeDocument/2006/relationships/slideLayout" Target="../slideLayouts/slideLayout1666.xml"/><Relationship Id="rId33" Type="http://schemas.openxmlformats.org/officeDocument/2006/relationships/slideLayout" Target="../slideLayouts/slideLayout1682.xml"/><Relationship Id="rId38" Type="http://schemas.openxmlformats.org/officeDocument/2006/relationships/slideLayout" Target="../slideLayouts/slideLayout1687.xml"/><Relationship Id="rId59" Type="http://schemas.openxmlformats.org/officeDocument/2006/relationships/slideLayout" Target="../slideLayouts/slideLayout1708.xml"/><Relationship Id="rId103" Type="http://schemas.openxmlformats.org/officeDocument/2006/relationships/slideLayout" Target="../slideLayouts/slideLayout1752.xml"/><Relationship Id="rId108" Type="http://schemas.openxmlformats.org/officeDocument/2006/relationships/slideLayout" Target="../slideLayouts/slideLayout1757.xml"/><Relationship Id="rId124" Type="http://schemas.openxmlformats.org/officeDocument/2006/relationships/slideLayout" Target="../slideLayouts/slideLayout1773.xml"/><Relationship Id="rId129" Type="http://schemas.openxmlformats.org/officeDocument/2006/relationships/slideLayout" Target="../slideLayouts/slideLayout1778.xml"/><Relationship Id="rId54" Type="http://schemas.openxmlformats.org/officeDocument/2006/relationships/slideLayout" Target="../slideLayouts/slideLayout1703.xml"/><Relationship Id="rId70" Type="http://schemas.openxmlformats.org/officeDocument/2006/relationships/slideLayout" Target="../slideLayouts/slideLayout1719.xml"/><Relationship Id="rId75" Type="http://schemas.openxmlformats.org/officeDocument/2006/relationships/slideLayout" Target="../slideLayouts/slideLayout1724.xml"/><Relationship Id="rId91" Type="http://schemas.openxmlformats.org/officeDocument/2006/relationships/slideLayout" Target="../slideLayouts/slideLayout1740.xml"/><Relationship Id="rId96" Type="http://schemas.openxmlformats.org/officeDocument/2006/relationships/slideLayout" Target="../slideLayouts/slideLayout1745.xml"/><Relationship Id="rId140" Type="http://schemas.openxmlformats.org/officeDocument/2006/relationships/slideLayout" Target="../slideLayouts/slideLayout1789.xml"/><Relationship Id="rId145" Type="http://schemas.openxmlformats.org/officeDocument/2006/relationships/slideLayout" Target="../slideLayouts/slideLayout1794.xml"/><Relationship Id="rId161" Type="http://schemas.openxmlformats.org/officeDocument/2006/relationships/slideLayout" Target="../slideLayouts/slideLayout1810.xml"/><Relationship Id="rId166" Type="http://schemas.openxmlformats.org/officeDocument/2006/relationships/slideLayout" Target="../slideLayouts/slideLayout1815.xml"/><Relationship Id="rId1" Type="http://schemas.openxmlformats.org/officeDocument/2006/relationships/slideLayout" Target="../slideLayouts/slideLayout1650.xml"/><Relationship Id="rId6" Type="http://schemas.openxmlformats.org/officeDocument/2006/relationships/slideLayout" Target="../slideLayouts/slideLayout1655.xml"/><Relationship Id="rId23" Type="http://schemas.openxmlformats.org/officeDocument/2006/relationships/slideLayout" Target="../slideLayouts/slideLayout1672.xml"/><Relationship Id="rId28" Type="http://schemas.openxmlformats.org/officeDocument/2006/relationships/slideLayout" Target="../slideLayouts/slideLayout1677.xml"/><Relationship Id="rId49" Type="http://schemas.openxmlformats.org/officeDocument/2006/relationships/slideLayout" Target="../slideLayouts/slideLayout1698.xml"/><Relationship Id="rId114" Type="http://schemas.openxmlformats.org/officeDocument/2006/relationships/slideLayout" Target="../slideLayouts/slideLayout1763.xml"/><Relationship Id="rId119" Type="http://schemas.openxmlformats.org/officeDocument/2006/relationships/slideLayout" Target="../slideLayouts/slideLayout1768.xml"/><Relationship Id="rId44" Type="http://schemas.openxmlformats.org/officeDocument/2006/relationships/slideLayout" Target="../slideLayouts/slideLayout1693.xml"/><Relationship Id="rId60" Type="http://schemas.openxmlformats.org/officeDocument/2006/relationships/slideLayout" Target="../slideLayouts/slideLayout1709.xml"/><Relationship Id="rId65" Type="http://schemas.openxmlformats.org/officeDocument/2006/relationships/slideLayout" Target="../slideLayouts/slideLayout1714.xml"/><Relationship Id="rId81" Type="http://schemas.openxmlformats.org/officeDocument/2006/relationships/slideLayout" Target="../slideLayouts/slideLayout1730.xml"/><Relationship Id="rId86" Type="http://schemas.openxmlformats.org/officeDocument/2006/relationships/slideLayout" Target="../slideLayouts/slideLayout1735.xml"/><Relationship Id="rId130" Type="http://schemas.openxmlformats.org/officeDocument/2006/relationships/slideLayout" Target="../slideLayouts/slideLayout1779.xml"/><Relationship Id="rId135" Type="http://schemas.openxmlformats.org/officeDocument/2006/relationships/slideLayout" Target="../slideLayouts/slideLayout1784.xml"/><Relationship Id="rId151" Type="http://schemas.openxmlformats.org/officeDocument/2006/relationships/slideLayout" Target="../slideLayouts/slideLayout1800.xml"/><Relationship Id="rId156" Type="http://schemas.openxmlformats.org/officeDocument/2006/relationships/slideLayout" Target="../slideLayouts/slideLayout1805.xml"/><Relationship Id="rId13" Type="http://schemas.openxmlformats.org/officeDocument/2006/relationships/slideLayout" Target="../slideLayouts/slideLayout1662.xml"/><Relationship Id="rId18" Type="http://schemas.openxmlformats.org/officeDocument/2006/relationships/slideLayout" Target="../slideLayouts/slideLayout1667.xml"/><Relationship Id="rId39" Type="http://schemas.openxmlformats.org/officeDocument/2006/relationships/slideLayout" Target="../slideLayouts/slideLayout1688.xml"/><Relationship Id="rId109" Type="http://schemas.openxmlformats.org/officeDocument/2006/relationships/slideLayout" Target="../slideLayouts/slideLayout1758.xml"/><Relationship Id="rId34" Type="http://schemas.openxmlformats.org/officeDocument/2006/relationships/slideLayout" Target="../slideLayouts/slideLayout1683.xml"/><Relationship Id="rId50" Type="http://schemas.openxmlformats.org/officeDocument/2006/relationships/slideLayout" Target="../slideLayouts/slideLayout1699.xml"/><Relationship Id="rId55" Type="http://schemas.openxmlformats.org/officeDocument/2006/relationships/slideLayout" Target="../slideLayouts/slideLayout1704.xml"/><Relationship Id="rId76" Type="http://schemas.openxmlformats.org/officeDocument/2006/relationships/slideLayout" Target="../slideLayouts/slideLayout1725.xml"/><Relationship Id="rId97" Type="http://schemas.openxmlformats.org/officeDocument/2006/relationships/slideLayout" Target="../slideLayouts/slideLayout1746.xml"/><Relationship Id="rId104" Type="http://schemas.openxmlformats.org/officeDocument/2006/relationships/slideLayout" Target="../slideLayouts/slideLayout1753.xml"/><Relationship Id="rId120" Type="http://schemas.openxmlformats.org/officeDocument/2006/relationships/slideLayout" Target="../slideLayouts/slideLayout1769.xml"/><Relationship Id="rId125" Type="http://schemas.openxmlformats.org/officeDocument/2006/relationships/slideLayout" Target="../slideLayouts/slideLayout1774.xml"/><Relationship Id="rId141" Type="http://schemas.openxmlformats.org/officeDocument/2006/relationships/slideLayout" Target="../slideLayouts/slideLayout1790.xml"/><Relationship Id="rId146" Type="http://schemas.openxmlformats.org/officeDocument/2006/relationships/slideLayout" Target="../slideLayouts/slideLayout1795.xml"/><Relationship Id="rId167" Type="http://schemas.openxmlformats.org/officeDocument/2006/relationships/slideLayout" Target="../slideLayouts/slideLayout1816.xml"/><Relationship Id="rId7" Type="http://schemas.openxmlformats.org/officeDocument/2006/relationships/slideLayout" Target="../slideLayouts/slideLayout1656.xml"/><Relationship Id="rId71" Type="http://schemas.openxmlformats.org/officeDocument/2006/relationships/slideLayout" Target="../slideLayouts/slideLayout1720.xml"/><Relationship Id="rId92" Type="http://schemas.openxmlformats.org/officeDocument/2006/relationships/slideLayout" Target="../slideLayouts/slideLayout1741.xml"/><Relationship Id="rId162" Type="http://schemas.openxmlformats.org/officeDocument/2006/relationships/slideLayout" Target="../slideLayouts/slideLayout1811.xml"/><Relationship Id="rId2" Type="http://schemas.openxmlformats.org/officeDocument/2006/relationships/slideLayout" Target="../slideLayouts/slideLayout1651.xml"/><Relationship Id="rId29" Type="http://schemas.openxmlformats.org/officeDocument/2006/relationships/slideLayout" Target="../slideLayouts/slideLayout1678.xml"/><Relationship Id="rId24" Type="http://schemas.openxmlformats.org/officeDocument/2006/relationships/slideLayout" Target="../slideLayouts/slideLayout1673.xml"/><Relationship Id="rId40" Type="http://schemas.openxmlformats.org/officeDocument/2006/relationships/slideLayout" Target="../slideLayouts/slideLayout1689.xml"/><Relationship Id="rId45" Type="http://schemas.openxmlformats.org/officeDocument/2006/relationships/slideLayout" Target="../slideLayouts/slideLayout1694.xml"/><Relationship Id="rId66" Type="http://schemas.openxmlformats.org/officeDocument/2006/relationships/slideLayout" Target="../slideLayouts/slideLayout1715.xml"/><Relationship Id="rId87" Type="http://schemas.openxmlformats.org/officeDocument/2006/relationships/slideLayout" Target="../slideLayouts/slideLayout1736.xml"/><Relationship Id="rId110" Type="http://schemas.openxmlformats.org/officeDocument/2006/relationships/slideLayout" Target="../slideLayouts/slideLayout1759.xml"/><Relationship Id="rId115" Type="http://schemas.openxmlformats.org/officeDocument/2006/relationships/slideLayout" Target="../slideLayouts/slideLayout1764.xml"/><Relationship Id="rId131" Type="http://schemas.openxmlformats.org/officeDocument/2006/relationships/slideLayout" Target="../slideLayouts/slideLayout1780.xml"/><Relationship Id="rId136" Type="http://schemas.openxmlformats.org/officeDocument/2006/relationships/slideLayout" Target="../slideLayouts/slideLayout1785.xml"/><Relationship Id="rId157" Type="http://schemas.openxmlformats.org/officeDocument/2006/relationships/slideLayout" Target="../slideLayouts/slideLayout1806.xml"/><Relationship Id="rId61" Type="http://schemas.openxmlformats.org/officeDocument/2006/relationships/slideLayout" Target="../slideLayouts/slideLayout1710.xml"/><Relationship Id="rId82" Type="http://schemas.openxmlformats.org/officeDocument/2006/relationships/slideLayout" Target="../slideLayouts/slideLayout1731.xml"/><Relationship Id="rId152" Type="http://schemas.openxmlformats.org/officeDocument/2006/relationships/slideLayout" Target="../slideLayouts/slideLayout1801.xml"/><Relationship Id="rId19" Type="http://schemas.openxmlformats.org/officeDocument/2006/relationships/slideLayout" Target="../slideLayouts/slideLayout1668.xml"/><Relationship Id="rId14" Type="http://schemas.openxmlformats.org/officeDocument/2006/relationships/slideLayout" Target="../slideLayouts/slideLayout1663.xml"/><Relationship Id="rId30" Type="http://schemas.openxmlformats.org/officeDocument/2006/relationships/slideLayout" Target="../slideLayouts/slideLayout1679.xml"/><Relationship Id="rId35" Type="http://schemas.openxmlformats.org/officeDocument/2006/relationships/slideLayout" Target="../slideLayouts/slideLayout1684.xml"/><Relationship Id="rId56" Type="http://schemas.openxmlformats.org/officeDocument/2006/relationships/slideLayout" Target="../slideLayouts/slideLayout1705.xml"/><Relationship Id="rId77" Type="http://schemas.openxmlformats.org/officeDocument/2006/relationships/slideLayout" Target="../slideLayouts/slideLayout1726.xml"/><Relationship Id="rId100" Type="http://schemas.openxmlformats.org/officeDocument/2006/relationships/slideLayout" Target="../slideLayouts/slideLayout1749.xml"/><Relationship Id="rId105" Type="http://schemas.openxmlformats.org/officeDocument/2006/relationships/slideLayout" Target="../slideLayouts/slideLayout1754.xml"/><Relationship Id="rId126" Type="http://schemas.openxmlformats.org/officeDocument/2006/relationships/slideLayout" Target="../slideLayouts/slideLayout1775.xml"/><Relationship Id="rId147" Type="http://schemas.openxmlformats.org/officeDocument/2006/relationships/slideLayout" Target="../slideLayouts/slideLayout1796.xml"/><Relationship Id="rId168" Type="http://schemas.openxmlformats.org/officeDocument/2006/relationships/theme" Target="../theme/theme12.xml"/><Relationship Id="rId8" Type="http://schemas.openxmlformats.org/officeDocument/2006/relationships/slideLayout" Target="../slideLayouts/slideLayout1657.xml"/><Relationship Id="rId51" Type="http://schemas.openxmlformats.org/officeDocument/2006/relationships/slideLayout" Target="../slideLayouts/slideLayout1700.xml"/><Relationship Id="rId72" Type="http://schemas.openxmlformats.org/officeDocument/2006/relationships/slideLayout" Target="../slideLayouts/slideLayout1721.xml"/><Relationship Id="rId93" Type="http://schemas.openxmlformats.org/officeDocument/2006/relationships/slideLayout" Target="../slideLayouts/slideLayout1742.xml"/><Relationship Id="rId98" Type="http://schemas.openxmlformats.org/officeDocument/2006/relationships/slideLayout" Target="../slideLayouts/slideLayout1747.xml"/><Relationship Id="rId121" Type="http://schemas.openxmlformats.org/officeDocument/2006/relationships/slideLayout" Target="../slideLayouts/slideLayout1770.xml"/><Relationship Id="rId142" Type="http://schemas.openxmlformats.org/officeDocument/2006/relationships/slideLayout" Target="../slideLayouts/slideLayout1791.xml"/><Relationship Id="rId163" Type="http://schemas.openxmlformats.org/officeDocument/2006/relationships/slideLayout" Target="../slideLayouts/slideLayout1812.xml"/><Relationship Id="rId3" Type="http://schemas.openxmlformats.org/officeDocument/2006/relationships/slideLayout" Target="../slideLayouts/slideLayout1652.xml"/><Relationship Id="rId25" Type="http://schemas.openxmlformats.org/officeDocument/2006/relationships/slideLayout" Target="../slideLayouts/slideLayout1674.xml"/><Relationship Id="rId46" Type="http://schemas.openxmlformats.org/officeDocument/2006/relationships/slideLayout" Target="../slideLayouts/slideLayout1695.xml"/><Relationship Id="rId67" Type="http://schemas.openxmlformats.org/officeDocument/2006/relationships/slideLayout" Target="../slideLayouts/slideLayout1716.xml"/><Relationship Id="rId116" Type="http://schemas.openxmlformats.org/officeDocument/2006/relationships/slideLayout" Target="../slideLayouts/slideLayout1765.xml"/><Relationship Id="rId137" Type="http://schemas.openxmlformats.org/officeDocument/2006/relationships/slideLayout" Target="../slideLayouts/slideLayout1786.xml"/><Relationship Id="rId158" Type="http://schemas.openxmlformats.org/officeDocument/2006/relationships/slideLayout" Target="../slideLayouts/slideLayout1807.xml"/><Relationship Id="rId20" Type="http://schemas.openxmlformats.org/officeDocument/2006/relationships/slideLayout" Target="../slideLayouts/slideLayout1669.xml"/><Relationship Id="rId41" Type="http://schemas.openxmlformats.org/officeDocument/2006/relationships/slideLayout" Target="../slideLayouts/slideLayout1690.xml"/><Relationship Id="rId62" Type="http://schemas.openxmlformats.org/officeDocument/2006/relationships/slideLayout" Target="../slideLayouts/slideLayout1711.xml"/><Relationship Id="rId83" Type="http://schemas.openxmlformats.org/officeDocument/2006/relationships/slideLayout" Target="../slideLayouts/slideLayout1732.xml"/><Relationship Id="rId88" Type="http://schemas.openxmlformats.org/officeDocument/2006/relationships/slideLayout" Target="../slideLayouts/slideLayout1737.xml"/><Relationship Id="rId111" Type="http://schemas.openxmlformats.org/officeDocument/2006/relationships/slideLayout" Target="../slideLayouts/slideLayout1760.xml"/><Relationship Id="rId132" Type="http://schemas.openxmlformats.org/officeDocument/2006/relationships/slideLayout" Target="../slideLayouts/slideLayout1781.xml"/><Relationship Id="rId153" Type="http://schemas.openxmlformats.org/officeDocument/2006/relationships/slideLayout" Target="../slideLayouts/slideLayout1802.xml"/><Relationship Id="rId15" Type="http://schemas.openxmlformats.org/officeDocument/2006/relationships/slideLayout" Target="../slideLayouts/slideLayout1664.xml"/><Relationship Id="rId36" Type="http://schemas.openxmlformats.org/officeDocument/2006/relationships/slideLayout" Target="../slideLayouts/slideLayout1685.xml"/><Relationship Id="rId57" Type="http://schemas.openxmlformats.org/officeDocument/2006/relationships/slideLayout" Target="../slideLayouts/slideLayout1706.xml"/><Relationship Id="rId106" Type="http://schemas.openxmlformats.org/officeDocument/2006/relationships/slideLayout" Target="../slideLayouts/slideLayout1755.xml"/><Relationship Id="rId127" Type="http://schemas.openxmlformats.org/officeDocument/2006/relationships/slideLayout" Target="../slideLayouts/slideLayout1776.xml"/><Relationship Id="rId10" Type="http://schemas.openxmlformats.org/officeDocument/2006/relationships/slideLayout" Target="../slideLayouts/slideLayout1659.xml"/><Relationship Id="rId31" Type="http://schemas.openxmlformats.org/officeDocument/2006/relationships/slideLayout" Target="../slideLayouts/slideLayout1680.xml"/><Relationship Id="rId52" Type="http://schemas.openxmlformats.org/officeDocument/2006/relationships/slideLayout" Target="../slideLayouts/slideLayout1701.xml"/><Relationship Id="rId73" Type="http://schemas.openxmlformats.org/officeDocument/2006/relationships/slideLayout" Target="../slideLayouts/slideLayout1722.xml"/><Relationship Id="rId78" Type="http://schemas.openxmlformats.org/officeDocument/2006/relationships/slideLayout" Target="../slideLayouts/slideLayout1727.xml"/><Relationship Id="rId94" Type="http://schemas.openxmlformats.org/officeDocument/2006/relationships/slideLayout" Target="../slideLayouts/slideLayout1743.xml"/><Relationship Id="rId99" Type="http://schemas.openxmlformats.org/officeDocument/2006/relationships/slideLayout" Target="../slideLayouts/slideLayout1748.xml"/><Relationship Id="rId101" Type="http://schemas.openxmlformats.org/officeDocument/2006/relationships/slideLayout" Target="../slideLayouts/slideLayout1750.xml"/><Relationship Id="rId122" Type="http://schemas.openxmlformats.org/officeDocument/2006/relationships/slideLayout" Target="../slideLayouts/slideLayout1771.xml"/><Relationship Id="rId143" Type="http://schemas.openxmlformats.org/officeDocument/2006/relationships/slideLayout" Target="../slideLayouts/slideLayout1792.xml"/><Relationship Id="rId148" Type="http://schemas.openxmlformats.org/officeDocument/2006/relationships/slideLayout" Target="../slideLayouts/slideLayout1797.xml"/><Relationship Id="rId164" Type="http://schemas.openxmlformats.org/officeDocument/2006/relationships/slideLayout" Target="../slideLayouts/slideLayout1813.xml"/><Relationship Id="rId4" Type="http://schemas.openxmlformats.org/officeDocument/2006/relationships/slideLayout" Target="../slideLayouts/slideLayout1653.xml"/><Relationship Id="rId9" Type="http://schemas.openxmlformats.org/officeDocument/2006/relationships/slideLayout" Target="../slideLayouts/slideLayout1658.xml"/><Relationship Id="rId26" Type="http://schemas.openxmlformats.org/officeDocument/2006/relationships/slideLayout" Target="../slideLayouts/slideLayout1675.xml"/><Relationship Id="rId47" Type="http://schemas.openxmlformats.org/officeDocument/2006/relationships/slideLayout" Target="../slideLayouts/slideLayout1696.xml"/><Relationship Id="rId68" Type="http://schemas.openxmlformats.org/officeDocument/2006/relationships/slideLayout" Target="../slideLayouts/slideLayout1717.xml"/><Relationship Id="rId89" Type="http://schemas.openxmlformats.org/officeDocument/2006/relationships/slideLayout" Target="../slideLayouts/slideLayout1738.xml"/><Relationship Id="rId112" Type="http://schemas.openxmlformats.org/officeDocument/2006/relationships/slideLayout" Target="../slideLayouts/slideLayout1761.xml"/><Relationship Id="rId133" Type="http://schemas.openxmlformats.org/officeDocument/2006/relationships/slideLayout" Target="../slideLayouts/slideLayout1782.xml"/><Relationship Id="rId154" Type="http://schemas.openxmlformats.org/officeDocument/2006/relationships/slideLayout" Target="../slideLayouts/slideLayout1803.xml"/><Relationship Id="rId16" Type="http://schemas.openxmlformats.org/officeDocument/2006/relationships/slideLayout" Target="../slideLayouts/slideLayout1665.xml"/><Relationship Id="rId37" Type="http://schemas.openxmlformats.org/officeDocument/2006/relationships/slideLayout" Target="../slideLayouts/slideLayout1686.xml"/><Relationship Id="rId58" Type="http://schemas.openxmlformats.org/officeDocument/2006/relationships/slideLayout" Target="../slideLayouts/slideLayout1707.xml"/><Relationship Id="rId79" Type="http://schemas.openxmlformats.org/officeDocument/2006/relationships/slideLayout" Target="../slideLayouts/slideLayout1728.xml"/><Relationship Id="rId102" Type="http://schemas.openxmlformats.org/officeDocument/2006/relationships/slideLayout" Target="../slideLayouts/slideLayout1751.xml"/><Relationship Id="rId123" Type="http://schemas.openxmlformats.org/officeDocument/2006/relationships/slideLayout" Target="../slideLayouts/slideLayout1772.xml"/><Relationship Id="rId144" Type="http://schemas.openxmlformats.org/officeDocument/2006/relationships/slideLayout" Target="../slideLayouts/slideLayout1793.xml"/><Relationship Id="rId90" Type="http://schemas.openxmlformats.org/officeDocument/2006/relationships/slideLayout" Target="../slideLayouts/slideLayout1739.xml"/><Relationship Id="rId165" Type="http://schemas.openxmlformats.org/officeDocument/2006/relationships/slideLayout" Target="../slideLayouts/slideLayout1814.xml"/><Relationship Id="rId27" Type="http://schemas.openxmlformats.org/officeDocument/2006/relationships/slideLayout" Target="../slideLayouts/slideLayout1676.xml"/><Relationship Id="rId48" Type="http://schemas.openxmlformats.org/officeDocument/2006/relationships/slideLayout" Target="../slideLayouts/slideLayout1697.xml"/><Relationship Id="rId69" Type="http://schemas.openxmlformats.org/officeDocument/2006/relationships/slideLayout" Target="../slideLayouts/slideLayout1718.xml"/><Relationship Id="rId113" Type="http://schemas.openxmlformats.org/officeDocument/2006/relationships/slideLayout" Target="../slideLayouts/slideLayout1762.xml"/><Relationship Id="rId134" Type="http://schemas.openxmlformats.org/officeDocument/2006/relationships/slideLayout" Target="../slideLayouts/slideLayout1783.xml"/><Relationship Id="rId80" Type="http://schemas.openxmlformats.org/officeDocument/2006/relationships/slideLayout" Target="../slideLayouts/slideLayout1729.xml"/><Relationship Id="rId155" Type="http://schemas.openxmlformats.org/officeDocument/2006/relationships/slideLayout" Target="../slideLayouts/slideLayout1804.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30.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63" Type="http://schemas.openxmlformats.org/officeDocument/2006/relationships/slideLayout" Target="../slideLayouts/slideLayout76.xml"/><Relationship Id="rId84" Type="http://schemas.openxmlformats.org/officeDocument/2006/relationships/slideLayout" Target="../slideLayouts/slideLayout97.xml"/><Relationship Id="rId138" Type="http://schemas.openxmlformats.org/officeDocument/2006/relationships/slideLayout" Target="../slideLayouts/slideLayout151.xml"/><Relationship Id="rId159" Type="http://schemas.openxmlformats.org/officeDocument/2006/relationships/slideLayout" Target="../slideLayouts/slideLayout172.xml"/><Relationship Id="rId170" Type="http://schemas.openxmlformats.org/officeDocument/2006/relationships/slideLayout" Target="../slideLayouts/slideLayout183.xml"/><Relationship Id="rId191" Type="http://schemas.openxmlformats.org/officeDocument/2006/relationships/slideLayout" Target="../slideLayouts/slideLayout204.xml"/><Relationship Id="rId205" Type="http://schemas.openxmlformats.org/officeDocument/2006/relationships/slideLayout" Target="../slideLayouts/slideLayout218.xml"/><Relationship Id="rId107" Type="http://schemas.openxmlformats.org/officeDocument/2006/relationships/slideLayout" Target="../slideLayouts/slideLayout120.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53" Type="http://schemas.openxmlformats.org/officeDocument/2006/relationships/slideLayout" Target="../slideLayouts/slideLayout66.xml"/><Relationship Id="rId74" Type="http://schemas.openxmlformats.org/officeDocument/2006/relationships/slideLayout" Target="../slideLayouts/slideLayout87.xml"/><Relationship Id="rId128" Type="http://schemas.openxmlformats.org/officeDocument/2006/relationships/slideLayout" Target="../slideLayouts/slideLayout141.xml"/><Relationship Id="rId149" Type="http://schemas.openxmlformats.org/officeDocument/2006/relationships/slideLayout" Target="../slideLayouts/slideLayout162.xml"/><Relationship Id="rId5" Type="http://schemas.openxmlformats.org/officeDocument/2006/relationships/slideLayout" Target="../slideLayouts/slideLayout18.xml"/><Relationship Id="rId95" Type="http://schemas.openxmlformats.org/officeDocument/2006/relationships/slideLayout" Target="../slideLayouts/slideLayout108.xml"/><Relationship Id="rId160" Type="http://schemas.openxmlformats.org/officeDocument/2006/relationships/slideLayout" Target="../slideLayouts/slideLayout173.xml"/><Relationship Id="rId181" Type="http://schemas.openxmlformats.org/officeDocument/2006/relationships/slideLayout" Target="../slideLayouts/slideLayout194.xml"/><Relationship Id="rId22" Type="http://schemas.openxmlformats.org/officeDocument/2006/relationships/slideLayout" Target="../slideLayouts/slideLayout35.xml"/><Relationship Id="rId43" Type="http://schemas.openxmlformats.org/officeDocument/2006/relationships/slideLayout" Target="../slideLayouts/slideLayout56.xml"/><Relationship Id="rId64" Type="http://schemas.openxmlformats.org/officeDocument/2006/relationships/slideLayout" Target="../slideLayouts/slideLayout77.xml"/><Relationship Id="rId118" Type="http://schemas.openxmlformats.org/officeDocument/2006/relationships/slideLayout" Target="../slideLayouts/slideLayout131.xml"/><Relationship Id="rId139" Type="http://schemas.openxmlformats.org/officeDocument/2006/relationships/slideLayout" Target="../slideLayouts/slideLayout152.xml"/><Relationship Id="rId85" Type="http://schemas.openxmlformats.org/officeDocument/2006/relationships/slideLayout" Target="../slideLayouts/slideLayout98.xml"/><Relationship Id="rId150" Type="http://schemas.openxmlformats.org/officeDocument/2006/relationships/slideLayout" Target="../slideLayouts/slideLayout163.xml"/><Relationship Id="rId171" Type="http://schemas.openxmlformats.org/officeDocument/2006/relationships/slideLayout" Target="../slideLayouts/slideLayout184.xml"/><Relationship Id="rId192" Type="http://schemas.openxmlformats.org/officeDocument/2006/relationships/slideLayout" Target="../slideLayouts/slideLayout205.xml"/><Relationship Id="rId206" Type="http://schemas.openxmlformats.org/officeDocument/2006/relationships/slideLayout" Target="../slideLayouts/slideLayout219.xml"/><Relationship Id="rId12" Type="http://schemas.openxmlformats.org/officeDocument/2006/relationships/slideLayout" Target="../slideLayouts/slideLayout25.xml"/><Relationship Id="rId33" Type="http://schemas.openxmlformats.org/officeDocument/2006/relationships/slideLayout" Target="../slideLayouts/slideLayout46.xml"/><Relationship Id="rId108" Type="http://schemas.openxmlformats.org/officeDocument/2006/relationships/slideLayout" Target="../slideLayouts/slideLayout121.xml"/><Relationship Id="rId129" Type="http://schemas.openxmlformats.org/officeDocument/2006/relationships/slideLayout" Target="../slideLayouts/slideLayout142.xml"/><Relationship Id="rId54" Type="http://schemas.openxmlformats.org/officeDocument/2006/relationships/slideLayout" Target="../slideLayouts/slideLayout67.xml"/><Relationship Id="rId75" Type="http://schemas.openxmlformats.org/officeDocument/2006/relationships/slideLayout" Target="../slideLayouts/slideLayout88.xml"/><Relationship Id="rId96" Type="http://schemas.openxmlformats.org/officeDocument/2006/relationships/slideLayout" Target="../slideLayouts/slideLayout109.xml"/><Relationship Id="rId140" Type="http://schemas.openxmlformats.org/officeDocument/2006/relationships/slideLayout" Target="../slideLayouts/slideLayout153.xml"/><Relationship Id="rId161" Type="http://schemas.openxmlformats.org/officeDocument/2006/relationships/slideLayout" Target="../slideLayouts/slideLayout174.xml"/><Relationship Id="rId182" Type="http://schemas.openxmlformats.org/officeDocument/2006/relationships/slideLayout" Target="../slideLayouts/slideLayout195.xml"/><Relationship Id="rId6" Type="http://schemas.openxmlformats.org/officeDocument/2006/relationships/slideLayout" Target="../slideLayouts/slideLayout19.xml"/><Relationship Id="rId23" Type="http://schemas.openxmlformats.org/officeDocument/2006/relationships/slideLayout" Target="../slideLayouts/slideLayout36.xml"/><Relationship Id="rId119" Type="http://schemas.openxmlformats.org/officeDocument/2006/relationships/slideLayout" Target="../slideLayouts/slideLayout132.xml"/><Relationship Id="rId44" Type="http://schemas.openxmlformats.org/officeDocument/2006/relationships/slideLayout" Target="../slideLayouts/slideLayout57.xml"/><Relationship Id="rId65" Type="http://schemas.openxmlformats.org/officeDocument/2006/relationships/slideLayout" Target="../slideLayouts/slideLayout78.xml"/><Relationship Id="rId86" Type="http://schemas.openxmlformats.org/officeDocument/2006/relationships/slideLayout" Target="../slideLayouts/slideLayout99.xml"/><Relationship Id="rId130" Type="http://schemas.openxmlformats.org/officeDocument/2006/relationships/slideLayout" Target="../slideLayouts/slideLayout143.xml"/><Relationship Id="rId151" Type="http://schemas.openxmlformats.org/officeDocument/2006/relationships/slideLayout" Target="../slideLayouts/slideLayout164.xml"/><Relationship Id="rId172" Type="http://schemas.openxmlformats.org/officeDocument/2006/relationships/slideLayout" Target="../slideLayouts/slideLayout185.xml"/><Relationship Id="rId193" Type="http://schemas.openxmlformats.org/officeDocument/2006/relationships/slideLayout" Target="../slideLayouts/slideLayout206.xml"/><Relationship Id="rId207" Type="http://schemas.openxmlformats.org/officeDocument/2006/relationships/theme" Target="../theme/theme2.xml"/><Relationship Id="rId13" Type="http://schemas.openxmlformats.org/officeDocument/2006/relationships/slideLayout" Target="../slideLayouts/slideLayout26.xml"/><Relationship Id="rId109" Type="http://schemas.openxmlformats.org/officeDocument/2006/relationships/slideLayout" Target="../slideLayouts/slideLayout122.xml"/><Relationship Id="rId34" Type="http://schemas.openxmlformats.org/officeDocument/2006/relationships/slideLayout" Target="../slideLayouts/slideLayout47.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97" Type="http://schemas.openxmlformats.org/officeDocument/2006/relationships/slideLayout" Target="../slideLayouts/slideLayout110.xml"/><Relationship Id="rId120" Type="http://schemas.openxmlformats.org/officeDocument/2006/relationships/slideLayout" Target="../slideLayouts/slideLayout133.xml"/><Relationship Id="rId141" Type="http://schemas.openxmlformats.org/officeDocument/2006/relationships/slideLayout" Target="../slideLayouts/slideLayout154.xml"/><Relationship Id="rId7" Type="http://schemas.openxmlformats.org/officeDocument/2006/relationships/slideLayout" Target="../slideLayouts/slideLayout20.xml"/><Relationship Id="rId162" Type="http://schemas.openxmlformats.org/officeDocument/2006/relationships/slideLayout" Target="../slideLayouts/slideLayout175.xml"/><Relationship Id="rId183" Type="http://schemas.openxmlformats.org/officeDocument/2006/relationships/slideLayout" Target="../slideLayouts/slideLayout196.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 Id="rId87" Type="http://schemas.openxmlformats.org/officeDocument/2006/relationships/slideLayout" Target="../slideLayouts/slideLayout100.xml"/><Relationship Id="rId110" Type="http://schemas.openxmlformats.org/officeDocument/2006/relationships/slideLayout" Target="../slideLayouts/slideLayout123.xml"/><Relationship Id="rId115" Type="http://schemas.openxmlformats.org/officeDocument/2006/relationships/slideLayout" Target="../slideLayouts/slideLayout128.xml"/><Relationship Id="rId131" Type="http://schemas.openxmlformats.org/officeDocument/2006/relationships/slideLayout" Target="../slideLayouts/slideLayout144.xml"/><Relationship Id="rId136" Type="http://schemas.openxmlformats.org/officeDocument/2006/relationships/slideLayout" Target="../slideLayouts/slideLayout149.xml"/><Relationship Id="rId157" Type="http://schemas.openxmlformats.org/officeDocument/2006/relationships/slideLayout" Target="../slideLayouts/slideLayout170.xml"/><Relationship Id="rId178" Type="http://schemas.openxmlformats.org/officeDocument/2006/relationships/slideLayout" Target="../slideLayouts/slideLayout191.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152" Type="http://schemas.openxmlformats.org/officeDocument/2006/relationships/slideLayout" Target="../slideLayouts/slideLayout165.xml"/><Relationship Id="rId173" Type="http://schemas.openxmlformats.org/officeDocument/2006/relationships/slideLayout" Target="../slideLayouts/slideLayout186.xml"/><Relationship Id="rId194" Type="http://schemas.openxmlformats.org/officeDocument/2006/relationships/slideLayout" Target="../slideLayouts/slideLayout207.xml"/><Relationship Id="rId199" Type="http://schemas.openxmlformats.org/officeDocument/2006/relationships/slideLayout" Target="../slideLayouts/slideLayout212.xml"/><Relationship Id="rId203" Type="http://schemas.openxmlformats.org/officeDocument/2006/relationships/slideLayout" Target="../slideLayouts/slideLayout216.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56" Type="http://schemas.openxmlformats.org/officeDocument/2006/relationships/slideLayout" Target="../slideLayouts/slideLayout69.xml"/><Relationship Id="rId77" Type="http://schemas.openxmlformats.org/officeDocument/2006/relationships/slideLayout" Target="../slideLayouts/slideLayout90.xml"/><Relationship Id="rId100" Type="http://schemas.openxmlformats.org/officeDocument/2006/relationships/slideLayout" Target="../slideLayouts/slideLayout113.xml"/><Relationship Id="rId105" Type="http://schemas.openxmlformats.org/officeDocument/2006/relationships/slideLayout" Target="../slideLayouts/slideLayout118.xml"/><Relationship Id="rId126" Type="http://schemas.openxmlformats.org/officeDocument/2006/relationships/slideLayout" Target="../slideLayouts/slideLayout139.xml"/><Relationship Id="rId147" Type="http://schemas.openxmlformats.org/officeDocument/2006/relationships/slideLayout" Target="../slideLayouts/slideLayout160.xml"/><Relationship Id="rId168" Type="http://schemas.openxmlformats.org/officeDocument/2006/relationships/slideLayout" Target="../slideLayouts/slideLayout181.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93" Type="http://schemas.openxmlformats.org/officeDocument/2006/relationships/slideLayout" Target="../slideLayouts/slideLayout106.xml"/><Relationship Id="rId98" Type="http://schemas.openxmlformats.org/officeDocument/2006/relationships/slideLayout" Target="../slideLayouts/slideLayout111.xml"/><Relationship Id="rId121" Type="http://schemas.openxmlformats.org/officeDocument/2006/relationships/slideLayout" Target="../slideLayouts/slideLayout134.xml"/><Relationship Id="rId142" Type="http://schemas.openxmlformats.org/officeDocument/2006/relationships/slideLayout" Target="../slideLayouts/slideLayout155.xml"/><Relationship Id="rId163" Type="http://schemas.openxmlformats.org/officeDocument/2006/relationships/slideLayout" Target="../slideLayouts/slideLayout176.xml"/><Relationship Id="rId184" Type="http://schemas.openxmlformats.org/officeDocument/2006/relationships/slideLayout" Target="../slideLayouts/slideLayout197.xml"/><Relationship Id="rId189" Type="http://schemas.openxmlformats.org/officeDocument/2006/relationships/slideLayout" Target="../slideLayouts/slideLayout202.xml"/><Relationship Id="rId3" Type="http://schemas.openxmlformats.org/officeDocument/2006/relationships/slideLayout" Target="../slideLayouts/slideLayout16.xml"/><Relationship Id="rId25" Type="http://schemas.openxmlformats.org/officeDocument/2006/relationships/slideLayout" Target="../slideLayouts/slideLayout38.xml"/><Relationship Id="rId46" Type="http://schemas.openxmlformats.org/officeDocument/2006/relationships/slideLayout" Target="../slideLayouts/slideLayout59.xml"/><Relationship Id="rId67" Type="http://schemas.openxmlformats.org/officeDocument/2006/relationships/slideLayout" Target="../slideLayouts/slideLayout80.xml"/><Relationship Id="rId116" Type="http://schemas.openxmlformats.org/officeDocument/2006/relationships/slideLayout" Target="../slideLayouts/slideLayout129.xml"/><Relationship Id="rId137" Type="http://schemas.openxmlformats.org/officeDocument/2006/relationships/slideLayout" Target="../slideLayouts/slideLayout150.xml"/><Relationship Id="rId158" Type="http://schemas.openxmlformats.org/officeDocument/2006/relationships/slideLayout" Target="../slideLayouts/slideLayout171.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62" Type="http://schemas.openxmlformats.org/officeDocument/2006/relationships/slideLayout" Target="../slideLayouts/slideLayout75.xml"/><Relationship Id="rId83" Type="http://schemas.openxmlformats.org/officeDocument/2006/relationships/slideLayout" Target="../slideLayouts/slideLayout96.xml"/><Relationship Id="rId88" Type="http://schemas.openxmlformats.org/officeDocument/2006/relationships/slideLayout" Target="../slideLayouts/slideLayout101.xml"/><Relationship Id="rId111" Type="http://schemas.openxmlformats.org/officeDocument/2006/relationships/slideLayout" Target="../slideLayouts/slideLayout124.xml"/><Relationship Id="rId132" Type="http://schemas.openxmlformats.org/officeDocument/2006/relationships/slideLayout" Target="../slideLayouts/slideLayout145.xml"/><Relationship Id="rId153" Type="http://schemas.openxmlformats.org/officeDocument/2006/relationships/slideLayout" Target="../slideLayouts/slideLayout166.xml"/><Relationship Id="rId174" Type="http://schemas.openxmlformats.org/officeDocument/2006/relationships/slideLayout" Target="../slideLayouts/slideLayout187.xml"/><Relationship Id="rId179" Type="http://schemas.openxmlformats.org/officeDocument/2006/relationships/slideLayout" Target="../slideLayouts/slideLayout192.xml"/><Relationship Id="rId195" Type="http://schemas.openxmlformats.org/officeDocument/2006/relationships/slideLayout" Target="../slideLayouts/slideLayout208.xml"/><Relationship Id="rId190" Type="http://schemas.openxmlformats.org/officeDocument/2006/relationships/slideLayout" Target="../slideLayouts/slideLayout203.xml"/><Relationship Id="rId204" Type="http://schemas.openxmlformats.org/officeDocument/2006/relationships/slideLayout" Target="../slideLayouts/slideLayout217.xml"/><Relationship Id="rId15" Type="http://schemas.openxmlformats.org/officeDocument/2006/relationships/slideLayout" Target="../slideLayouts/slideLayout28.xml"/><Relationship Id="rId36" Type="http://schemas.openxmlformats.org/officeDocument/2006/relationships/slideLayout" Target="../slideLayouts/slideLayout49.xml"/><Relationship Id="rId57" Type="http://schemas.openxmlformats.org/officeDocument/2006/relationships/slideLayout" Target="../slideLayouts/slideLayout70.xml"/><Relationship Id="rId106" Type="http://schemas.openxmlformats.org/officeDocument/2006/relationships/slideLayout" Target="../slideLayouts/slideLayout119.xml"/><Relationship Id="rId127" Type="http://schemas.openxmlformats.org/officeDocument/2006/relationships/slideLayout" Target="../slideLayouts/slideLayout14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52" Type="http://schemas.openxmlformats.org/officeDocument/2006/relationships/slideLayout" Target="../slideLayouts/slideLayout65.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94" Type="http://schemas.openxmlformats.org/officeDocument/2006/relationships/slideLayout" Target="../slideLayouts/slideLayout107.xml"/><Relationship Id="rId99" Type="http://schemas.openxmlformats.org/officeDocument/2006/relationships/slideLayout" Target="../slideLayouts/slideLayout112.xml"/><Relationship Id="rId101" Type="http://schemas.openxmlformats.org/officeDocument/2006/relationships/slideLayout" Target="../slideLayouts/slideLayout114.xml"/><Relationship Id="rId122" Type="http://schemas.openxmlformats.org/officeDocument/2006/relationships/slideLayout" Target="../slideLayouts/slideLayout135.xml"/><Relationship Id="rId143" Type="http://schemas.openxmlformats.org/officeDocument/2006/relationships/slideLayout" Target="../slideLayouts/slideLayout156.xml"/><Relationship Id="rId148" Type="http://schemas.openxmlformats.org/officeDocument/2006/relationships/slideLayout" Target="../slideLayouts/slideLayout161.xml"/><Relationship Id="rId164" Type="http://schemas.openxmlformats.org/officeDocument/2006/relationships/slideLayout" Target="../slideLayouts/slideLayout177.xml"/><Relationship Id="rId169" Type="http://schemas.openxmlformats.org/officeDocument/2006/relationships/slideLayout" Target="../slideLayouts/slideLayout182.xml"/><Relationship Id="rId185" Type="http://schemas.openxmlformats.org/officeDocument/2006/relationships/slideLayout" Target="../slideLayouts/slideLayout198.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80" Type="http://schemas.openxmlformats.org/officeDocument/2006/relationships/slideLayout" Target="../slideLayouts/slideLayout193.xml"/><Relationship Id="rId26" Type="http://schemas.openxmlformats.org/officeDocument/2006/relationships/slideLayout" Target="../slideLayouts/slideLayout39.xml"/><Relationship Id="rId47" Type="http://schemas.openxmlformats.org/officeDocument/2006/relationships/slideLayout" Target="../slideLayouts/slideLayout60.xml"/><Relationship Id="rId68" Type="http://schemas.openxmlformats.org/officeDocument/2006/relationships/slideLayout" Target="../slideLayouts/slideLayout81.xml"/><Relationship Id="rId89" Type="http://schemas.openxmlformats.org/officeDocument/2006/relationships/slideLayout" Target="../slideLayouts/slideLayout102.xml"/><Relationship Id="rId112" Type="http://schemas.openxmlformats.org/officeDocument/2006/relationships/slideLayout" Target="../slideLayouts/slideLayout125.xml"/><Relationship Id="rId133" Type="http://schemas.openxmlformats.org/officeDocument/2006/relationships/slideLayout" Target="../slideLayouts/slideLayout146.xml"/><Relationship Id="rId154" Type="http://schemas.openxmlformats.org/officeDocument/2006/relationships/slideLayout" Target="../slideLayouts/slideLayout167.xml"/><Relationship Id="rId175" Type="http://schemas.openxmlformats.org/officeDocument/2006/relationships/slideLayout" Target="../slideLayouts/slideLayout188.xml"/><Relationship Id="rId196" Type="http://schemas.openxmlformats.org/officeDocument/2006/relationships/slideLayout" Target="../slideLayouts/slideLayout209.xml"/><Relationship Id="rId200" Type="http://schemas.openxmlformats.org/officeDocument/2006/relationships/slideLayout" Target="../slideLayouts/slideLayout213.xml"/><Relationship Id="rId16" Type="http://schemas.openxmlformats.org/officeDocument/2006/relationships/slideLayout" Target="../slideLayouts/slideLayout29.xml"/><Relationship Id="rId37" Type="http://schemas.openxmlformats.org/officeDocument/2006/relationships/slideLayout" Target="../slideLayouts/slideLayout50.xml"/><Relationship Id="rId58" Type="http://schemas.openxmlformats.org/officeDocument/2006/relationships/slideLayout" Target="../slideLayouts/slideLayout71.xml"/><Relationship Id="rId79" Type="http://schemas.openxmlformats.org/officeDocument/2006/relationships/slideLayout" Target="../slideLayouts/slideLayout92.xml"/><Relationship Id="rId102" Type="http://schemas.openxmlformats.org/officeDocument/2006/relationships/slideLayout" Target="../slideLayouts/slideLayout115.xml"/><Relationship Id="rId123" Type="http://schemas.openxmlformats.org/officeDocument/2006/relationships/slideLayout" Target="../slideLayouts/slideLayout136.xml"/><Relationship Id="rId144" Type="http://schemas.openxmlformats.org/officeDocument/2006/relationships/slideLayout" Target="../slideLayouts/slideLayout157.xml"/><Relationship Id="rId90" Type="http://schemas.openxmlformats.org/officeDocument/2006/relationships/slideLayout" Target="../slideLayouts/slideLayout103.xml"/><Relationship Id="rId165" Type="http://schemas.openxmlformats.org/officeDocument/2006/relationships/slideLayout" Target="../slideLayouts/slideLayout178.xml"/><Relationship Id="rId186" Type="http://schemas.openxmlformats.org/officeDocument/2006/relationships/slideLayout" Target="../slideLayouts/slideLayout199.xml"/><Relationship Id="rId27" Type="http://schemas.openxmlformats.org/officeDocument/2006/relationships/slideLayout" Target="../slideLayouts/slideLayout40.xml"/><Relationship Id="rId48" Type="http://schemas.openxmlformats.org/officeDocument/2006/relationships/slideLayout" Target="../slideLayouts/slideLayout61.xml"/><Relationship Id="rId69" Type="http://schemas.openxmlformats.org/officeDocument/2006/relationships/slideLayout" Target="../slideLayouts/slideLayout82.xml"/><Relationship Id="rId113" Type="http://schemas.openxmlformats.org/officeDocument/2006/relationships/slideLayout" Target="../slideLayouts/slideLayout126.xml"/><Relationship Id="rId134" Type="http://schemas.openxmlformats.org/officeDocument/2006/relationships/slideLayout" Target="../slideLayouts/slideLayout147.xml"/><Relationship Id="rId80" Type="http://schemas.openxmlformats.org/officeDocument/2006/relationships/slideLayout" Target="../slideLayouts/slideLayout93.xml"/><Relationship Id="rId155" Type="http://schemas.openxmlformats.org/officeDocument/2006/relationships/slideLayout" Target="../slideLayouts/slideLayout168.xml"/><Relationship Id="rId176" Type="http://schemas.openxmlformats.org/officeDocument/2006/relationships/slideLayout" Target="../slideLayouts/slideLayout189.xml"/><Relationship Id="rId197" Type="http://schemas.openxmlformats.org/officeDocument/2006/relationships/slideLayout" Target="../slideLayouts/slideLayout210.xml"/><Relationship Id="rId201" Type="http://schemas.openxmlformats.org/officeDocument/2006/relationships/slideLayout" Target="../slideLayouts/slideLayout214.xml"/><Relationship Id="rId17" Type="http://schemas.openxmlformats.org/officeDocument/2006/relationships/slideLayout" Target="../slideLayouts/slideLayout30.xml"/><Relationship Id="rId38" Type="http://schemas.openxmlformats.org/officeDocument/2006/relationships/slideLayout" Target="../slideLayouts/slideLayout51.xml"/><Relationship Id="rId59" Type="http://schemas.openxmlformats.org/officeDocument/2006/relationships/slideLayout" Target="../slideLayouts/slideLayout72.xml"/><Relationship Id="rId103" Type="http://schemas.openxmlformats.org/officeDocument/2006/relationships/slideLayout" Target="../slideLayouts/slideLayout116.xml"/><Relationship Id="rId124" Type="http://schemas.openxmlformats.org/officeDocument/2006/relationships/slideLayout" Target="../slideLayouts/slideLayout137.xml"/><Relationship Id="rId70" Type="http://schemas.openxmlformats.org/officeDocument/2006/relationships/slideLayout" Target="../slideLayouts/slideLayout83.xml"/><Relationship Id="rId91" Type="http://schemas.openxmlformats.org/officeDocument/2006/relationships/slideLayout" Target="../slideLayouts/slideLayout104.xml"/><Relationship Id="rId145" Type="http://schemas.openxmlformats.org/officeDocument/2006/relationships/slideLayout" Target="../slideLayouts/slideLayout158.xml"/><Relationship Id="rId166" Type="http://schemas.openxmlformats.org/officeDocument/2006/relationships/slideLayout" Target="../slideLayouts/slideLayout179.xml"/><Relationship Id="rId187" Type="http://schemas.openxmlformats.org/officeDocument/2006/relationships/slideLayout" Target="../slideLayouts/slideLayout200.xml"/><Relationship Id="rId1" Type="http://schemas.openxmlformats.org/officeDocument/2006/relationships/slideLayout" Target="../slideLayouts/slideLayout14.xml"/><Relationship Id="rId28" Type="http://schemas.openxmlformats.org/officeDocument/2006/relationships/slideLayout" Target="../slideLayouts/slideLayout41.xml"/><Relationship Id="rId49" Type="http://schemas.openxmlformats.org/officeDocument/2006/relationships/slideLayout" Target="../slideLayouts/slideLayout62.xml"/><Relationship Id="rId114" Type="http://schemas.openxmlformats.org/officeDocument/2006/relationships/slideLayout" Target="../slideLayouts/slideLayout127.xml"/><Relationship Id="rId60" Type="http://schemas.openxmlformats.org/officeDocument/2006/relationships/slideLayout" Target="../slideLayouts/slideLayout73.xml"/><Relationship Id="rId81" Type="http://schemas.openxmlformats.org/officeDocument/2006/relationships/slideLayout" Target="../slideLayouts/slideLayout94.xml"/><Relationship Id="rId135" Type="http://schemas.openxmlformats.org/officeDocument/2006/relationships/slideLayout" Target="../slideLayouts/slideLayout148.xml"/><Relationship Id="rId156" Type="http://schemas.openxmlformats.org/officeDocument/2006/relationships/slideLayout" Target="../slideLayouts/slideLayout169.xml"/><Relationship Id="rId177" Type="http://schemas.openxmlformats.org/officeDocument/2006/relationships/slideLayout" Target="../slideLayouts/slideLayout190.xml"/><Relationship Id="rId198" Type="http://schemas.openxmlformats.org/officeDocument/2006/relationships/slideLayout" Target="../slideLayouts/slideLayout211.xml"/><Relationship Id="rId202" Type="http://schemas.openxmlformats.org/officeDocument/2006/relationships/slideLayout" Target="../slideLayouts/slideLayout215.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50" Type="http://schemas.openxmlformats.org/officeDocument/2006/relationships/slideLayout" Target="../slideLayouts/slideLayout63.xml"/><Relationship Id="rId104" Type="http://schemas.openxmlformats.org/officeDocument/2006/relationships/slideLayout" Target="../slideLayouts/slideLayout117.xml"/><Relationship Id="rId125" Type="http://schemas.openxmlformats.org/officeDocument/2006/relationships/slideLayout" Target="../slideLayouts/slideLayout138.xml"/><Relationship Id="rId146" Type="http://schemas.openxmlformats.org/officeDocument/2006/relationships/slideLayout" Target="../slideLayouts/slideLayout159.xml"/><Relationship Id="rId167" Type="http://schemas.openxmlformats.org/officeDocument/2006/relationships/slideLayout" Target="../slideLayouts/slideLayout180.xml"/><Relationship Id="rId188" Type="http://schemas.openxmlformats.org/officeDocument/2006/relationships/slideLayout" Target="../slideLayouts/slideLayout201.xml"/><Relationship Id="rId71" Type="http://schemas.openxmlformats.org/officeDocument/2006/relationships/slideLayout" Target="../slideLayouts/slideLayout84.xml"/><Relationship Id="rId92" Type="http://schemas.openxmlformats.org/officeDocument/2006/relationships/slideLayout" Target="../slideLayouts/slideLayout105.xml"/><Relationship Id="rId2" Type="http://schemas.openxmlformats.org/officeDocument/2006/relationships/slideLayout" Target="../slideLayouts/slideLayout15.xml"/><Relationship Id="rId2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336.xml"/><Relationship Id="rId21" Type="http://schemas.openxmlformats.org/officeDocument/2006/relationships/slideLayout" Target="../slideLayouts/slideLayout240.xml"/><Relationship Id="rId42" Type="http://schemas.openxmlformats.org/officeDocument/2006/relationships/slideLayout" Target="../slideLayouts/slideLayout261.xml"/><Relationship Id="rId63" Type="http://schemas.openxmlformats.org/officeDocument/2006/relationships/slideLayout" Target="../slideLayouts/slideLayout282.xml"/><Relationship Id="rId84" Type="http://schemas.openxmlformats.org/officeDocument/2006/relationships/slideLayout" Target="../slideLayouts/slideLayout303.xml"/><Relationship Id="rId138" Type="http://schemas.openxmlformats.org/officeDocument/2006/relationships/slideLayout" Target="../slideLayouts/slideLayout357.xml"/><Relationship Id="rId159" Type="http://schemas.openxmlformats.org/officeDocument/2006/relationships/slideLayout" Target="../slideLayouts/slideLayout378.xml"/><Relationship Id="rId107" Type="http://schemas.openxmlformats.org/officeDocument/2006/relationships/slideLayout" Target="../slideLayouts/slideLayout326.xml"/><Relationship Id="rId11" Type="http://schemas.openxmlformats.org/officeDocument/2006/relationships/slideLayout" Target="../slideLayouts/slideLayout230.xml"/><Relationship Id="rId32" Type="http://schemas.openxmlformats.org/officeDocument/2006/relationships/slideLayout" Target="../slideLayouts/slideLayout251.xml"/><Relationship Id="rId53" Type="http://schemas.openxmlformats.org/officeDocument/2006/relationships/slideLayout" Target="../slideLayouts/slideLayout272.xml"/><Relationship Id="rId74" Type="http://schemas.openxmlformats.org/officeDocument/2006/relationships/slideLayout" Target="../slideLayouts/slideLayout293.xml"/><Relationship Id="rId128" Type="http://schemas.openxmlformats.org/officeDocument/2006/relationships/slideLayout" Target="../slideLayouts/slideLayout347.xml"/><Relationship Id="rId149" Type="http://schemas.openxmlformats.org/officeDocument/2006/relationships/slideLayout" Target="../slideLayouts/slideLayout368.xml"/><Relationship Id="rId5" Type="http://schemas.openxmlformats.org/officeDocument/2006/relationships/slideLayout" Target="../slideLayouts/slideLayout224.xml"/><Relationship Id="rId95" Type="http://schemas.openxmlformats.org/officeDocument/2006/relationships/slideLayout" Target="../slideLayouts/slideLayout314.xml"/><Relationship Id="rId160" Type="http://schemas.openxmlformats.org/officeDocument/2006/relationships/slideLayout" Target="../slideLayouts/slideLayout379.xml"/><Relationship Id="rId22" Type="http://schemas.openxmlformats.org/officeDocument/2006/relationships/slideLayout" Target="../slideLayouts/slideLayout241.xml"/><Relationship Id="rId43" Type="http://schemas.openxmlformats.org/officeDocument/2006/relationships/slideLayout" Target="../slideLayouts/slideLayout262.xml"/><Relationship Id="rId64" Type="http://schemas.openxmlformats.org/officeDocument/2006/relationships/slideLayout" Target="../slideLayouts/slideLayout283.xml"/><Relationship Id="rId118" Type="http://schemas.openxmlformats.org/officeDocument/2006/relationships/slideLayout" Target="../slideLayouts/slideLayout337.xml"/><Relationship Id="rId139" Type="http://schemas.openxmlformats.org/officeDocument/2006/relationships/slideLayout" Target="../slideLayouts/slideLayout358.xml"/><Relationship Id="rId85" Type="http://schemas.openxmlformats.org/officeDocument/2006/relationships/slideLayout" Target="../slideLayouts/slideLayout304.xml"/><Relationship Id="rId150" Type="http://schemas.openxmlformats.org/officeDocument/2006/relationships/slideLayout" Target="../slideLayouts/slideLayout369.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59" Type="http://schemas.openxmlformats.org/officeDocument/2006/relationships/slideLayout" Target="../slideLayouts/slideLayout278.xml"/><Relationship Id="rId103" Type="http://schemas.openxmlformats.org/officeDocument/2006/relationships/slideLayout" Target="../slideLayouts/slideLayout322.xml"/><Relationship Id="rId108" Type="http://schemas.openxmlformats.org/officeDocument/2006/relationships/slideLayout" Target="../slideLayouts/slideLayout327.xml"/><Relationship Id="rId124" Type="http://schemas.openxmlformats.org/officeDocument/2006/relationships/slideLayout" Target="../slideLayouts/slideLayout343.xml"/><Relationship Id="rId129" Type="http://schemas.openxmlformats.org/officeDocument/2006/relationships/slideLayout" Target="../slideLayouts/slideLayout348.xml"/><Relationship Id="rId54" Type="http://schemas.openxmlformats.org/officeDocument/2006/relationships/slideLayout" Target="../slideLayouts/slideLayout273.xml"/><Relationship Id="rId70" Type="http://schemas.openxmlformats.org/officeDocument/2006/relationships/slideLayout" Target="../slideLayouts/slideLayout289.xml"/><Relationship Id="rId75" Type="http://schemas.openxmlformats.org/officeDocument/2006/relationships/slideLayout" Target="../slideLayouts/slideLayout294.xml"/><Relationship Id="rId91" Type="http://schemas.openxmlformats.org/officeDocument/2006/relationships/slideLayout" Target="../slideLayouts/slideLayout310.xml"/><Relationship Id="rId96" Type="http://schemas.openxmlformats.org/officeDocument/2006/relationships/slideLayout" Target="../slideLayouts/slideLayout315.xml"/><Relationship Id="rId140" Type="http://schemas.openxmlformats.org/officeDocument/2006/relationships/slideLayout" Target="../slideLayouts/slideLayout359.xml"/><Relationship Id="rId145" Type="http://schemas.openxmlformats.org/officeDocument/2006/relationships/slideLayout" Target="../slideLayouts/slideLayout364.xml"/><Relationship Id="rId161" Type="http://schemas.openxmlformats.org/officeDocument/2006/relationships/slideLayout" Target="../slideLayouts/slideLayout380.xml"/><Relationship Id="rId166" Type="http://schemas.openxmlformats.org/officeDocument/2006/relationships/slideLayout" Target="../slideLayouts/slideLayout385.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49" Type="http://schemas.openxmlformats.org/officeDocument/2006/relationships/slideLayout" Target="../slideLayouts/slideLayout268.xml"/><Relationship Id="rId114" Type="http://schemas.openxmlformats.org/officeDocument/2006/relationships/slideLayout" Target="../slideLayouts/slideLayout333.xml"/><Relationship Id="rId119" Type="http://schemas.openxmlformats.org/officeDocument/2006/relationships/slideLayout" Target="../slideLayouts/slideLayout338.xml"/><Relationship Id="rId44" Type="http://schemas.openxmlformats.org/officeDocument/2006/relationships/slideLayout" Target="../slideLayouts/slideLayout263.xml"/><Relationship Id="rId60" Type="http://schemas.openxmlformats.org/officeDocument/2006/relationships/slideLayout" Target="../slideLayouts/slideLayout279.xml"/><Relationship Id="rId65" Type="http://schemas.openxmlformats.org/officeDocument/2006/relationships/slideLayout" Target="../slideLayouts/slideLayout284.xml"/><Relationship Id="rId81" Type="http://schemas.openxmlformats.org/officeDocument/2006/relationships/slideLayout" Target="../slideLayouts/slideLayout300.xml"/><Relationship Id="rId86" Type="http://schemas.openxmlformats.org/officeDocument/2006/relationships/slideLayout" Target="../slideLayouts/slideLayout305.xml"/><Relationship Id="rId130" Type="http://schemas.openxmlformats.org/officeDocument/2006/relationships/slideLayout" Target="../slideLayouts/slideLayout349.xml"/><Relationship Id="rId135" Type="http://schemas.openxmlformats.org/officeDocument/2006/relationships/slideLayout" Target="../slideLayouts/slideLayout354.xml"/><Relationship Id="rId151" Type="http://schemas.openxmlformats.org/officeDocument/2006/relationships/slideLayout" Target="../slideLayouts/slideLayout370.xml"/><Relationship Id="rId156" Type="http://schemas.openxmlformats.org/officeDocument/2006/relationships/slideLayout" Target="../slideLayouts/slideLayout375.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9" Type="http://schemas.openxmlformats.org/officeDocument/2006/relationships/slideLayout" Target="../slideLayouts/slideLayout258.xml"/><Relationship Id="rId109" Type="http://schemas.openxmlformats.org/officeDocument/2006/relationships/slideLayout" Target="../slideLayouts/slideLayout328.xml"/><Relationship Id="rId34" Type="http://schemas.openxmlformats.org/officeDocument/2006/relationships/slideLayout" Target="../slideLayouts/slideLayout253.xml"/><Relationship Id="rId50" Type="http://schemas.openxmlformats.org/officeDocument/2006/relationships/slideLayout" Target="../slideLayouts/slideLayout269.xml"/><Relationship Id="rId55" Type="http://schemas.openxmlformats.org/officeDocument/2006/relationships/slideLayout" Target="../slideLayouts/slideLayout274.xml"/><Relationship Id="rId76" Type="http://schemas.openxmlformats.org/officeDocument/2006/relationships/slideLayout" Target="../slideLayouts/slideLayout295.xml"/><Relationship Id="rId97" Type="http://schemas.openxmlformats.org/officeDocument/2006/relationships/slideLayout" Target="../slideLayouts/slideLayout316.xml"/><Relationship Id="rId104" Type="http://schemas.openxmlformats.org/officeDocument/2006/relationships/slideLayout" Target="../slideLayouts/slideLayout323.xml"/><Relationship Id="rId120" Type="http://schemas.openxmlformats.org/officeDocument/2006/relationships/slideLayout" Target="../slideLayouts/slideLayout339.xml"/><Relationship Id="rId125" Type="http://schemas.openxmlformats.org/officeDocument/2006/relationships/slideLayout" Target="../slideLayouts/slideLayout344.xml"/><Relationship Id="rId141" Type="http://schemas.openxmlformats.org/officeDocument/2006/relationships/slideLayout" Target="../slideLayouts/slideLayout360.xml"/><Relationship Id="rId146" Type="http://schemas.openxmlformats.org/officeDocument/2006/relationships/slideLayout" Target="../slideLayouts/slideLayout365.xml"/><Relationship Id="rId167" Type="http://schemas.openxmlformats.org/officeDocument/2006/relationships/slideLayout" Target="../slideLayouts/slideLayout386.xml"/><Relationship Id="rId7" Type="http://schemas.openxmlformats.org/officeDocument/2006/relationships/slideLayout" Target="../slideLayouts/slideLayout226.xml"/><Relationship Id="rId71" Type="http://schemas.openxmlformats.org/officeDocument/2006/relationships/slideLayout" Target="../slideLayouts/slideLayout290.xml"/><Relationship Id="rId92" Type="http://schemas.openxmlformats.org/officeDocument/2006/relationships/slideLayout" Target="../slideLayouts/slideLayout311.xml"/><Relationship Id="rId162" Type="http://schemas.openxmlformats.org/officeDocument/2006/relationships/slideLayout" Target="../slideLayouts/slideLayout381.xml"/><Relationship Id="rId2" Type="http://schemas.openxmlformats.org/officeDocument/2006/relationships/slideLayout" Target="../slideLayouts/slideLayout221.xml"/><Relationship Id="rId29" Type="http://schemas.openxmlformats.org/officeDocument/2006/relationships/slideLayout" Target="../slideLayouts/slideLayout248.xml"/><Relationship Id="rId24" Type="http://schemas.openxmlformats.org/officeDocument/2006/relationships/slideLayout" Target="../slideLayouts/slideLayout243.xml"/><Relationship Id="rId40" Type="http://schemas.openxmlformats.org/officeDocument/2006/relationships/slideLayout" Target="../slideLayouts/slideLayout259.xml"/><Relationship Id="rId45" Type="http://schemas.openxmlformats.org/officeDocument/2006/relationships/slideLayout" Target="../slideLayouts/slideLayout264.xml"/><Relationship Id="rId66" Type="http://schemas.openxmlformats.org/officeDocument/2006/relationships/slideLayout" Target="../slideLayouts/slideLayout285.xml"/><Relationship Id="rId87" Type="http://schemas.openxmlformats.org/officeDocument/2006/relationships/slideLayout" Target="../slideLayouts/slideLayout306.xml"/><Relationship Id="rId110" Type="http://schemas.openxmlformats.org/officeDocument/2006/relationships/slideLayout" Target="../slideLayouts/slideLayout329.xml"/><Relationship Id="rId115" Type="http://schemas.openxmlformats.org/officeDocument/2006/relationships/slideLayout" Target="../slideLayouts/slideLayout334.xml"/><Relationship Id="rId131" Type="http://schemas.openxmlformats.org/officeDocument/2006/relationships/slideLayout" Target="../slideLayouts/slideLayout350.xml"/><Relationship Id="rId136" Type="http://schemas.openxmlformats.org/officeDocument/2006/relationships/slideLayout" Target="../slideLayouts/slideLayout355.xml"/><Relationship Id="rId157" Type="http://schemas.openxmlformats.org/officeDocument/2006/relationships/slideLayout" Target="../slideLayouts/slideLayout376.xml"/><Relationship Id="rId61" Type="http://schemas.openxmlformats.org/officeDocument/2006/relationships/slideLayout" Target="../slideLayouts/slideLayout280.xml"/><Relationship Id="rId82" Type="http://schemas.openxmlformats.org/officeDocument/2006/relationships/slideLayout" Target="../slideLayouts/slideLayout301.xml"/><Relationship Id="rId152" Type="http://schemas.openxmlformats.org/officeDocument/2006/relationships/slideLayout" Target="../slideLayouts/slideLayout371.xml"/><Relationship Id="rId19" Type="http://schemas.openxmlformats.org/officeDocument/2006/relationships/slideLayout" Target="../slideLayouts/slideLayout238.xml"/><Relationship Id="rId14" Type="http://schemas.openxmlformats.org/officeDocument/2006/relationships/slideLayout" Target="../slideLayouts/slideLayout233.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56" Type="http://schemas.openxmlformats.org/officeDocument/2006/relationships/slideLayout" Target="../slideLayouts/slideLayout275.xml"/><Relationship Id="rId77" Type="http://schemas.openxmlformats.org/officeDocument/2006/relationships/slideLayout" Target="../slideLayouts/slideLayout296.xml"/><Relationship Id="rId100" Type="http://schemas.openxmlformats.org/officeDocument/2006/relationships/slideLayout" Target="../slideLayouts/slideLayout319.xml"/><Relationship Id="rId105" Type="http://schemas.openxmlformats.org/officeDocument/2006/relationships/slideLayout" Target="../slideLayouts/slideLayout324.xml"/><Relationship Id="rId126" Type="http://schemas.openxmlformats.org/officeDocument/2006/relationships/slideLayout" Target="../slideLayouts/slideLayout345.xml"/><Relationship Id="rId147" Type="http://schemas.openxmlformats.org/officeDocument/2006/relationships/slideLayout" Target="../slideLayouts/slideLayout366.xml"/><Relationship Id="rId168" Type="http://schemas.openxmlformats.org/officeDocument/2006/relationships/theme" Target="../theme/theme3.xml"/><Relationship Id="rId8" Type="http://schemas.openxmlformats.org/officeDocument/2006/relationships/slideLayout" Target="../slideLayouts/slideLayout227.xml"/><Relationship Id="rId51" Type="http://schemas.openxmlformats.org/officeDocument/2006/relationships/slideLayout" Target="../slideLayouts/slideLayout270.xml"/><Relationship Id="rId72" Type="http://schemas.openxmlformats.org/officeDocument/2006/relationships/slideLayout" Target="../slideLayouts/slideLayout291.xml"/><Relationship Id="rId93" Type="http://schemas.openxmlformats.org/officeDocument/2006/relationships/slideLayout" Target="../slideLayouts/slideLayout312.xml"/><Relationship Id="rId98" Type="http://schemas.openxmlformats.org/officeDocument/2006/relationships/slideLayout" Target="../slideLayouts/slideLayout317.xml"/><Relationship Id="rId121" Type="http://schemas.openxmlformats.org/officeDocument/2006/relationships/slideLayout" Target="../slideLayouts/slideLayout340.xml"/><Relationship Id="rId142" Type="http://schemas.openxmlformats.org/officeDocument/2006/relationships/slideLayout" Target="../slideLayouts/slideLayout361.xml"/><Relationship Id="rId163" Type="http://schemas.openxmlformats.org/officeDocument/2006/relationships/slideLayout" Target="../slideLayouts/slideLayout382.xml"/><Relationship Id="rId3" Type="http://schemas.openxmlformats.org/officeDocument/2006/relationships/slideLayout" Target="../slideLayouts/slideLayout222.xml"/><Relationship Id="rId25" Type="http://schemas.openxmlformats.org/officeDocument/2006/relationships/slideLayout" Target="../slideLayouts/slideLayout244.xml"/><Relationship Id="rId46" Type="http://schemas.openxmlformats.org/officeDocument/2006/relationships/slideLayout" Target="../slideLayouts/slideLayout265.xml"/><Relationship Id="rId67" Type="http://schemas.openxmlformats.org/officeDocument/2006/relationships/slideLayout" Target="../slideLayouts/slideLayout286.xml"/><Relationship Id="rId116" Type="http://schemas.openxmlformats.org/officeDocument/2006/relationships/slideLayout" Target="../slideLayouts/slideLayout335.xml"/><Relationship Id="rId137" Type="http://schemas.openxmlformats.org/officeDocument/2006/relationships/slideLayout" Target="../slideLayouts/slideLayout356.xml"/><Relationship Id="rId158" Type="http://schemas.openxmlformats.org/officeDocument/2006/relationships/slideLayout" Target="../slideLayouts/slideLayout377.xml"/><Relationship Id="rId20" Type="http://schemas.openxmlformats.org/officeDocument/2006/relationships/slideLayout" Target="../slideLayouts/slideLayout239.xml"/><Relationship Id="rId41" Type="http://schemas.openxmlformats.org/officeDocument/2006/relationships/slideLayout" Target="../slideLayouts/slideLayout260.xml"/><Relationship Id="rId62" Type="http://schemas.openxmlformats.org/officeDocument/2006/relationships/slideLayout" Target="../slideLayouts/slideLayout281.xml"/><Relationship Id="rId83" Type="http://schemas.openxmlformats.org/officeDocument/2006/relationships/slideLayout" Target="../slideLayouts/slideLayout302.xml"/><Relationship Id="rId88" Type="http://schemas.openxmlformats.org/officeDocument/2006/relationships/slideLayout" Target="../slideLayouts/slideLayout307.xml"/><Relationship Id="rId111" Type="http://schemas.openxmlformats.org/officeDocument/2006/relationships/slideLayout" Target="../slideLayouts/slideLayout330.xml"/><Relationship Id="rId132" Type="http://schemas.openxmlformats.org/officeDocument/2006/relationships/slideLayout" Target="../slideLayouts/slideLayout351.xml"/><Relationship Id="rId153" Type="http://schemas.openxmlformats.org/officeDocument/2006/relationships/slideLayout" Target="../slideLayouts/slideLayout372.xml"/><Relationship Id="rId15" Type="http://schemas.openxmlformats.org/officeDocument/2006/relationships/slideLayout" Target="../slideLayouts/slideLayout234.xml"/><Relationship Id="rId36" Type="http://schemas.openxmlformats.org/officeDocument/2006/relationships/slideLayout" Target="../slideLayouts/slideLayout255.xml"/><Relationship Id="rId57" Type="http://schemas.openxmlformats.org/officeDocument/2006/relationships/slideLayout" Target="../slideLayouts/slideLayout276.xml"/><Relationship Id="rId106" Type="http://schemas.openxmlformats.org/officeDocument/2006/relationships/slideLayout" Target="../slideLayouts/slideLayout325.xml"/><Relationship Id="rId127" Type="http://schemas.openxmlformats.org/officeDocument/2006/relationships/slideLayout" Target="../slideLayouts/slideLayout346.xml"/><Relationship Id="rId10" Type="http://schemas.openxmlformats.org/officeDocument/2006/relationships/slideLayout" Target="../slideLayouts/slideLayout229.xml"/><Relationship Id="rId31" Type="http://schemas.openxmlformats.org/officeDocument/2006/relationships/slideLayout" Target="../slideLayouts/slideLayout250.xml"/><Relationship Id="rId52" Type="http://schemas.openxmlformats.org/officeDocument/2006/relationships/slideLayout" Target="../slideLayouts/slideLayout271.xml"/><Relationship Id="rId73" Type="http://schemas.openxmlformats.org/officeDocument/2006/relationships/slideLayout" Target="../slideLayouts/slideLayout292.xml"/><Relationship Id="rId78" Type="http://schemas.openxmlformats.org/officeDocument/2006/relationships/slideLayout" Target="../slideLayouts/slideLayout297.xml"/><Relationship Id="rId94" Type="http://schemas.openxmlformats.org/officeDocument/2006/relationships/slideLayout" Target="../slideLayouts/slideLayout313.xml"/><Relationship Id="rId99" Type="http://schemas.openxmlformats.org/officeDocument/2006/relationships/slideLayout" Target="../slideLayouts/slideLayout318.xml"/><Relationship Id="rId101" Type="http://schemas.openxmlformats.org/officeDocument/2006/relationships/slideLayout" Target="../slideLayouts/slideLayout320.xml"/><Relationship Id="rId122" Type="http://schemas.openxmlformats.org/officeDocument/2006/relationships/slideLayout" Target="../slideLayouts/slideLayout341.xml"/><Relationship Id="rId143" Type="http://schemas.openxmlformats.org/officeDocument/2006/relationships/slideLayout" Target="../slideLayouts/slideLayout362.xml"/><Relationship Id="rId148" Type="http://schemas.openxmlformats.org/officeDocument/2006/relationships/slideLayout" Target="../slideLayouts/slideLayout367.xml"/><Relationship Id="rId164" Type="http://schemas.openxmlformats.org/officeDocument/2006/relationships/slideLayout" Target="../slideLayouts/slideLayout383.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26" Type="http://schemas.openxmlformats.org/officeDocument/2006/relationships/slideLayout" Target="../slideLayouts/slideLayout245.xml"/><Relationship Id="rId47" Type="http://schemas.openxmlformats.org/officeDocument/2006/relationships/slideLayout" Target="../slideLayouts/slideLayout266.xml"/><Relationship Id="rId68" Type="http://schemas.openxmlformats.org/officeDocument/2006/relationships/slideLayout" Target="../slideLayouts/slideLayout287.xml"/><Relationship Id="rId89" Type="http://schemas.openxmlformats.org/officeDocument/2006/relationships/slideLayout" Target="../slideLayouts/slideLayout308.xml"/><Relationship Id="rId112" Type="http://schemas.openxmlformats.org/officeDocument/2006/relationships/slideLayout" Target="../slideLayouts/slideLayout331.xml"/><Relationship Id="rId133" Type="http://schemas.openxmlformats.org/officeDocument/2006/relationships/slideLayout" Target="../slideLayouts/slideLayout352.xml"/><Relationship Id="rId154" Type="http://schemas.openxmlformats.org/officeDocument/2006/relationships/slideLayout" Target="../slideLayouts/slideLayout373.xml"/><Relationship Id="rId16" Type="http://schemas.openxmlformats.org/officeDocument/2006/relationships/slideLayout" Target="../slideLayouts/slideLayout235.xml"/><Relationship Id="rId37" Type="http://schemas.openxmlformats.org/officeDocument/2006/relationships/slideLayout" Target="../slideLayouts/slideLayout256.xml"/><Relationship Id="rId58" Type="http://schemas.openxmlformats.org/officeDocument/2006/relationships/slideLayout" Target="../slideLayouts/slideLayout277.xml"/><Relationship Id="rId79" Type="http://schemas.openxmlformats.org/officeDocument/2006/relationships/slideLayout" Target="../slideLayouts/slideLayout298.xml"/><Relationship Id="rId102" Type="http://schemas.openxmlformats.org/officeDocument/2006/relationships/slideLayout" Target="../slideLayouts/slideLayout321.xml"/><Relationship Id="rId123" Type="http://schemas.openxmlformats.org/officeDocument/2006/relationships/slideLayout" Target="../slideLayouts/slideLayout342.xml"/><Relationship Id="rId144" Type="http://schemas.openxmlformats.org/officeDocument/2006/relationships/slideLayout" Target="../slideLayouts/slideLayout363.xml"/><Relationship Id="rId90" Type="http://schemas.openxmlformats.org/officeDocument/2006/relationships/slideLayout" Target="../slideLayouts/slideLayout309.xml"/><Relationship Id="rId165" Type="http://schemas.openxmlformats.org/officeDocument/2006/relationships/slideLayout" Target="../slideLayouts/slideLayout384.xml"/><Relationship Id="rId27" Type="http://schemas.openxmlformats.org/officeDocument/2006/relationships/slideLayout" Target="../slideLayouts/slideLayout246.xml"/><Relationship Id="rId48" Type="http://schemas.openxmlformats.org/officeDocument/2006/relationships/slideLayout" Target="../slideLayouts/slideLayout267.xml"/><Relationship Id="rId69" Type="http://schemas.openxmlformats.org/officeDocument/2006/relationships/slideLayout" Target="../slideLayouts/slideLayout288.xml"/><Relationship Id="rId113" Type="http://schemas.openxmlformats.org/officeDocument/2006/relationships/slideLayout" Target="../slideLayouts/slideLayout332.xml"/><Relationship Id="rId134" Type="http://schemas.openxmlformats.org/officeDocument/2006/relationships/slideLayout" Target="../slideLayouts/slideLayout353.xml"/><Relationship Id="rId80" Type="http://schemas.openxmlformats.org/officeDocument/2006/relationships/slideLayout" Target="../slideLayouts/slideLayout299.xml"/><Relationship Id="rId155" Type="http://schemas.openxmlformats.org/officeDocument/2006/relationships/slideLayout" Target="../slideLayouts/slideLayout374.xml"/></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503.xml"/><Relationship Id="rId21" Type="http://schemas.openxmlformats.org/officeDocument/2006/relationships/slideLayout" Target="../slideLayouts/slideLayout407.xml"/><Relationship Id="rId42" Type="http://schemas.openxmlformats.org/officeDocument/2006/relationships/slideLayout" Target="../slideLayouts/slideLayout428.xml"/><Relationship Id="rId63" Type="http://schemas.openxmlformats.org/officeDocument/2006/relationships/slideLayout" Target="../slideLayouts/slideLayout449.xml"/><Relationship Id="rId84" Type="http://schemas.openxmlformats.org/officeDocument/2006/relationships/slideLayout" Target="../slideLayouts/slideLayout470.xml"/><Relationship Id="rId138" Type="http://schemas.openxmlformats.org/officeDocument/2006/relationships/slideLayout" Target="../slideLayouts/slideLayout524.xml"/><Relationship Id="rId159" Type="http://schemas.openxmlformats.org/officeDocument/2006/relationships/slideLayout" Target="../slideLayouts/slideLayout545.xml"/><Relationship Id="rId107" Type="http://schemas.openxmlformats.org/officeDocument/2006/relationships/slideLayout" Target="../slideLayouts/slideLayout493.xml"/><Relationship Id="rId11" Type="http://schemas.openxmlformats.org/officeDocument/2006/relationships/slideLayout" Target="../slideLayouts/slideLayout397.xml"/><Relationship Id="rId32" Type="http://schemas.openxmlformats.org/officeDocument/2006/relationships/slideLayout" Target="../slideLayouts/slideLayout418.xml"/><Relationship Id="rId53" Type="http://schemas.openxmlformats.org/officeDocument/2006/relationships/slideLayout" Target="../slideLayouts/slideLayout439.xml"/><Relationship Id="rId74" Type="http://schemas.openxmlformats.org/officeDocument/2006/relationships/slideLayout" Target="../slideLayouts/slideLayout460.xml"/><Relationship Id="rId128" Type="http://schemas.openxmlformats.org/officeDocument/2006/relationships/slideLayout" Target="../slideLayouts/slideLayout514.xml"/><Relationship Id="rId149" Type="http://schemas.openxmlformats.org/officeDocument/2006/relationships/slideLayout" Target="../slideLayouts/slideLayout535.xml"/><Relationship Id="rId5" Type="http://schemas.openxmlformats.org/officeDocument/2006/relationships/slideLayout" Target="../slideLayouts/slideLayout391.xml"/><Relationship Id="rId95" Type="http://schemas.openxmlformats.org/officeDocument/2006/relationships/slideLayout" Target="../slideLayouts/slideLayout481.xml"/><Relationship Id="rId160" Type="http://schemas.openxmlformats.org/officeDocument/2006/relationships/slideLayout" Target="../slideLayouts/slideLayout546.xml"/><Relationship Id="rId22" Type="http://schemas.openxmlformats.org/officeDocument/2006/relationships/slideLayout" Target="../slideLayouts/slideLayout408.xml"/><Relationship Id="rId43" Type="http://schemas.openxmlformats.org/officeDocument/2006/relationships/slideLayout" Target="../slideLayouts/slideLayout429.xml"/><Relationship Id="rId64" Type="http://schemas.openxmlformats.org/officeDocument/2006/relationships/slideLayout" Target="../slideLayouts/slideLayout450.xml"/><Relationship Id="rId118" Type="http://schemas.openxmlformats.org/officeDocument/2006/relationships/slideLayout" Target="../slideLayouts/slideLayout504.xml"/><Relationship Id="rId139" Type="http://schemas.openxmlformats.org/officeDocument/2006/relationships/slideLayout" Target="../slideLayouts/slideLayout525.xml"/><Relationship Id="rId85" Type="http://schemas.openxmlformats.org/officeDocument/2006/relationships/slideLayout" Target="../slideLayouts/slideLayout471.xml"/><Relationship Id="rId150" Type="http://schemas.openxmlformats.org/officeDocument/2006/relationships/slideLayout" Target="../slideLayouts/slideLayout536.xml"/><Relationship Id="rId12" Type="http://schemas.openxmlformats.org/officeDocument/2006/relationships/slideLayout" Target="../slideLayouts/slideLayout398.xml"/><Relationship Id="rId17" Type="http://schemas.openxmlformats.org/officeDocument/2006/relationships/slideLayout" Target="../slideLayouts/slideLayout403.xml"/><Relationship Id="rId33" Type="http://schemas.openxmlformats.org/officeDocument/2006/relationships/slideLayout" Target="../slideLayouts/slideLayout419.xml"/><Relationship Id="rId38" Type="http://schemas.openxmlformats.org/officeDocument/2006/relationships/slideLayout" Target="../slideLayouts/slideLayout424.xml"/><Relationship Id="rId59" Type="http://schemas.openxmlformats.org/officeDocument/2006/relationships/slideLayout" Target="../slideLayouts/slideLayout445.xml"/><Relationship Id="rId103" Type="http://schemas.openxmlformats.org/officeDocument/2006/relationships/slideLayout" Target="../slideLayouts/slideLayout489.xml"/><Relationship Id="rId108" Type="http://schemas.openxmlformats.org/officeDocument/2006/relationships/slideLayout" Target="../slideLayouts/slideLayout494.xml"/><Relationship Id="rId124" Type="http://schemas.openxmlformats.org/officeDocument/2006/relationships/slideLayout" Target="../slideLayouts/slideLayout510.xml"/><Relationship Id="rId129" Type="http://schemas.openxmlformats.org/officeDocument/2006/relationships/slideLayout" Target="../slideLayouts/slideLayout515.xml"/><Relationship Id="rId54" Type="http://schemas.openxmlformats.org/officeDocument/2006/relationships/slideLayout" Target="../slideLayouts/slideLayout440.xml"/><Relationship Id="rId70" Type="http://schemas.openxmlformats.org/officeDocument/2006/relationships/slideLayout" Target="../slideLayouts/slideLayout456.xml"/><Relationship Id="rId75" Type="http://schemas.openxmlformats.org/officeDocument/2006/relationships/slideLayout" Target="../slideLayouts/slideLayout461.xml"/><Relationship Id="rId91" Type="http://schemas.openxmlformats.org/officeDocument/2006/relationships/slideLayout" Target="../slideLayouts/slideLayout477.xml"/><Relationship Id="rId96" Type="http://schemas.openxmlformats.org/officeDocument/2006/relationships/slideLayout" Target="../slideLayouts/slideLayout482.xml"/><Relationship Id="rId140" Type="http://schemas.openxmlformats.org/officeDocument/2006/relationships/slideLayout" Target="../slideLayouts/slideLayout526.xml"/><Relationship Id="rId145" Type="http://schemas.openxmlformats.org/officeDocument/2006/relationships/slideLayout" Target="../slideLayouts/slideLayout531.xml"/><Relationship Id="rId161" Type="http://schemas.openxmlformats.org/officeDocument/2006/relationships/slideLayout" Target="../slideLayouts/slideLayout547.xml"/><Relationship Id="rId166" Type="http://schemas.openxmlformats.org/officeDocument/2006/relationships/slideLayout" Target="../slideLayouts/slideLayout552.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23" Type="http://schemas.openxmlformats.org/officeDocument/2006/relationships/slideLayout" Target="../slideLayouts/slideLayout409.xml"/><Relationship Id="rId28" Type="http://schemas.openxmlformats.org/officeDocument/2006/relationships/slideLayout" Target="../slideLayouts/slideLayout414.xml"/><Relationship Id="rId49" Type="http://schemas.openxmlformats.org/officeDocument/2006/relationships/slideLayout" Target="../slideLayouts/slideLayout435.xml"/><Relationship Id="rId114" Type="http://schemas.openxmlformats.org/officeDocument/2006/relationships/slideLayout" Target="../slideLayouts/slideLayout500.xml"/><Relationship Id="rId119" Type="http://schemas.openxmlformats.org/officeDocument/2006/relationships/slideLayout" Target="../slideLayouts/slideLayout505.xml"/><Relationship Id="rId44" Type="http://schemas.openxmlformats.org/officeDocument/2006/relationships/slideLayout" Target="../slideLayouts/slideLayout430.xml"/><Relationship Id="rId60" Type="http://schemas.openxmlformats.org/officeDocument/2006/relationships/slideLayout" Target="../slideLayouts/slideLayout446.xml"/><Relationship Id="rId65" Type="http://schemas.openxmlformats.org/officeDocument/2006/relationships/slideLayout" Target="../slideLayouts/slideLayout451.xml"/><Relationship Id="rId81" Type="http://schemas.openxmlformats.org/officeDocument/2006/relationships/slideLayout" Target="../slideLayouts/slideLayout467.xml"/><Relationship Id="rId86" Type="http://schemas.openxmlformats.org/officeDocument/2006/relationships/slideLayout" Target="../slideLayouts/slideLayout472.xml"/><Relationship Id="rId130" Type="http://schemas.openxmlformats.org/officeDocument/2006/relationships/slideLayout" Target="../slideLayouts/slideLayout516.xml"/><Relationship Id="rId135" Type="http://schemas.openxmlformats.org/officeDocument/2006/relationships/slideLayout" Target="../slideLayouts/slideLayout521.xml"/><Relationship Id="rId151" Type="http://schemas.openxmlformats.org/officeDocument/2006/relationships/slideLayout" Target="../slideLayouts/slideLayout537.xml"/><Relationship Id="rId156" Type="http://schemas.openxmlformats.org/officeDocument/2006/relationships/slideLayout" Target="../slideLayouts/slideLayout542.xml"/><Relationship Id="rId13" Type="http://schemas.openxmlformats.org/officeDocument/2006/relationships/slideLayout" Target="../slideLayouts/slideLayout399.xml"/><Relationship Id="rId18" Type="http://schemas.openxmlformats.org/officeDocument/2006/relationships/slideLayout" Target="../slideLayouts/slideLayout404.xml"/><Relationship Id="rId39" Type="http://schemas.openxmlformats.org/officeDocument/2006/relationships/slideLayout" Target="../slideLayouts/slideLayout425.xml"/><Relationship Id="rId109" Type="http://schemas.openxmlformats.org/officeDocument/2006/relationships/slideLayout" Target="../slideLayouts/slideLayout495.xml"/><Relationship Id="rId34" Type="http://schemas.openxmlformats.org/officeDocument/2006/relationships/slideLayout" Target="../slideLayouts/slideLayout420.xml"/><Relationship Id="rId50" Type="http://schemas.openxmlformats.org/officeDocument/2006/relationships/slideLayout" Target="../slideLayouts/slideLayout436.xml"/><Relationship Id="rId55" Type="http://schemas.openxmlformats.org/officeDocument/2006/relationships/slideLayout" Target="../slideLayouts/slideLayout441.xml"/><Relationship Id="rId76" Type="http://schemas.openxmlformats.org/officeDocument/2006/relationships/slideLayout" Target="../slideLayouts/slideLayout462.xml"/><Relationship Id="rId97" Type="http://schemas.openxmlformats.org/officeDocument/2006/relationships/slideLayout" Target="../slideLayouts/slideLayout483.xml"/><Relationship Id="rId104" Type="http://schemas.openxmlformats.org/officeDocument/2006/relationships/slideLayout" Target="../slideLayouts/slideLayout490.xml"/><Relationship Id="rId120" Type="http://schemas.openxmlformats.org/officeDocument/2006/relationships/slideLayout" Target="../slideLayouts/slideLayout506.xml"/><Relationship Id="rId125" Type="http://schemas.openxmlformats.org/officeDocument/2006/relationships/slideLayout" Target="../slideLayouts/slideLayout511.xml"/><Relationship Id="rId141" Type="http://schemas.openxmlformats.org/officeDocument/2006/relationships/slideLayout" Target="../slideLayouts/slideLayout527.xml"/><Relationship Id="rId146" Type="http://schemas.openxmlformats.org/officeDocument/2006/relationships/slideLayout" Target="../slideLayouts/slideLayout532.xml"/><Relationship Id="rId167" Type="http://schemas.openxmlformats.org/officeDocument/2006/relationships/slideLayout" Target="../slideLayouts/slideLayout553.xml"/><Relationship Id="rId7" Type="http://schemas.openxmlformats.org/officeDocument/2006/relationships/slideLayout" Target="../slideLayouts/slideLayout393.xml"/><Relationship Id="rId71" Type="http://schemas.openxmlformats.org/officeDocument/2006/relationships/slideLayout" Target="../slideLayouts/slideLayout457.xml"/><Relationship Id="rId92" Type="http://schemas.openxmlformats.org/officeDocument/2006/relationships/slideLayout" Target="../slideLayouts/slideLayout478.xml"/><Relationship Id="rId162" Type="http://schemas.openxmlformats.org/officeDocument/2006/relationships/slideLayout" Target="../slideLayouts/slideLayout548.xml"/><Relationship Id="rId2" Type="http://schemas.openxmlformats.org/officeDocument/2006/relationships/slideLayout" Target="../slideLayouts/slideLayout388.xml"/><Relationship Id="rId29" Type="http://schemas.openxmlformats.org/officeDocument/2006/relationships/slideLayout" Target="../slideLayouts/slideLayout415.xml"/><Relationship Id="rId24" Type="http://schemas.openxmlformats.org/officeDocument/2006/relationships/slideLayout" Target="../slideLayouts/slideLayout410.xml"/><Relationship Id="rId40" Type="http://schemas.openxmlformats.org/officeDocument/2006/relationships/slideLayout" Target="../slideLayouts/slideLayout426.xml"/><Relationship Id="rId45" Type="http://schemas.openxmlformats.org/officeDocument/2006/relationships/slideLayout" Target="../slideLayouts/slideLayout431.xml"/><Relationship Id="rId66" Type="http://schemas.openxmlformats.org/officeDocument/2006/relationships/slideLayout" Target="../slideLayouts/slideLayout452.xml"/><Relationship Id="rId87" Type="http://schemas.openxmlformats.org/officeDocument/2006/relationships/slideLayout" Target="../slideLayouts/slideLayout473.xml"/><Relationship Id="rId110" Type="http://schemas.openxmlformats.org/officeDocument/2006/relationships/slideLayout" Target="../slideLayouts/slideLayout496.xml"/><Relationship Id="rId115" Type="http://schemas.openxmlformats.org/officeDocument/2006/relationships/slideLayout" Target="../slideLayouts/slideLayout501.xml"/><Relationship Id="rId131" Type="http://schemas.openxmlformats.org/officeDocument/2006/relationships/slideLayout" Target="../slideLayouts/slideLayout517.xml"/><Relationship Id="rId136" Type="http://schemas.openxmlformats.org/officeDocument/2006/relationships/slideLayout" Target="../slideLayouts/slideLayout522.xml"/><Relationship Id="rId157" Type="http://schemas.openxmlformats.org/officeDocument/2006/relationships/slideLayout" Target="../slideLayouts/slideLayout543.xml"/><Relationship Id="rId61" Type="http://schemas.openxmlformats.org/officeDocument/2006/relationships/slideLayout" Target="../slideLayouts/slideLayout447.xml"/><Relationship Id="rId82" Type="http://schemas.openxmlformats.org/officeDocument/2006/relationships/slideLayout" Target="../slideLayouts/slideLayout468.xml"/><Relationship Id="rId152" Type="http://schemas.openxmlformats.org/officeDocument/2006/relationships/slideLayout" Target="../slideLayouts/slideLayout538.xml"/><Relationship Id="rId19" Type="http://schemas.openxmlformats.org/officeDocument/2006/relationships/slideLayout" Target="../slideLayouts/slideLayout405.xml"/><Relationship Id="rId14" Type="http://schemas.openxmlformats.org/officeDocument/2006/relationships/slideLayout" Target="../slideLayouts/slideLayout400.xml"/><Relationship Id="rId30" Type="http://schemas.openxmlformats.org/officeDocument/2006/relationships/slideLayout" Target="../slideLayouts/slideLayout416.xml"/><Relationship Id="rId35" Type="http://schemas.openxmlformats.org/officeDocument/2006/relationships/slideLayout" Target="../slideLayouts/slideLayout421.xml"/><Relationship Id="rId56" Type="http://schemas.openxmlformats.org/officeDocument/2006/relationships/slideLayout" Target="../slideLayouts/slideLayout442.xml"/><Relationship Id="rId77" Type="http://schemas.openxmlformats.org/officeDocument/2006/relationships/slideLayout" Target="../slideLayouts/slideLayout463.xml"/><Relationship Id="rId100" Type="http://schemas.openxmlformats.org/officeDocument/2006/relationships/slideLayout" Target="../slideLayouts/slideLayout486.xml"/><Relationship Id="rId105" Type="http://schemas.openxmlformats.org/officeDocument/2006/relationships/slideLayout" Target="../slideLayouts/slideLayout491.xml"/><Relationship Id="rId126" Type="http://schemas.openxmlformats.org/officeDocument/2006/relationships/slideLayout" Target="../slideLayouts/slideLayout512.xml"/><Relationship Id="rId147" Type="http://schemas.openxmlformats.org/officeDocument/2006/relationships/slideLayout" Target="../slideLayouts/slideLayout533.xml"/><Relationship Id="rId168" Type="http://schemas.openxmlformats.org/officeDocument/2006/relationships/theme" Target="../theme/theme4.xml"/><Relationship Id="rId8" Type="http://schemas.openxmlformats.org/officeDocument/2006/relationships/slideLayout" Target="../slideLayouts/slideLayout394.xml"/><Relationship Id="rId51" Type="http://schemas.openxmlformats.org/officeDocument/2006/relationships/slideLayout" Target="../slideLayouts/slideLayout437.xml"/><Relationship Id="rId72" Type="http://schemas.openxmlformats.org/officeDocument/2006/relationships/slideLayout" Target="../slideLayouts/slideLayout458.xml"/><Relationship Id="rId93" Type="http://schemas.openxmlformats.org/officeDocument/2006/relationships/slideLayout" Target="../slideLayouts/slideLayout479.xml"/><Relationship Id="rId98" Type="http://schemas.openxmlformats.org/officeDocument/2006/relationships/slideLayout" Target="../slideLayouts/slideLayout484.xml"/><Relationship Id="rId121" Type="http://schemas.openxmlformats.org/officeDocument/2006/relationships/slideLayout" Target="../slideLayouts/slideLayout507.xml"/><Relationship Id="rId142" Type="http://schemas.openxmlformats.org/officeDocument/2006/relationships/slideLayout" Target="../slideLayouts/slideLayout528.xml"/><Relationship Id="rId163" Type="http://schemas.openxmlformats.org/officeDocument/2006/relationships/slideLayout" Target="../slideLayouts/slideLayout549.xml"/><Relationship Id="rId3" Type="http://schemas.openxmlformats.org/officeDocument/2006/relationships/slideLayout" Target="../slideLayouts/slideLayout389.xml"/><Relationship Id="rId25" Type="http://schemas.openxmlformats.org/officeDocument/2006/relationships/slideLayout" Target="../slideLayouts/slideLayout411.xml"/><Relationship Id="rId46" Type="http://schemas.openxmlformats.org/officeDocument/2006/relationships/slideLayout" Target="../slideLayouts/slideLayout432.xml"/><Relationship Id="rId67" Type="http://schemas.openxmlformats.org/officeDocument/2006/relationships/slideLayout" Target="../slideLayouts/slideLayout453.xml"/><Relationship Id="rId116" Type="http://schemas.openxmlformats.org/officeDocument/2006/relationships/slideLayout" Target="../slideLayouts/slideLayout502.xml"/><Relationship Id="rId137" Type="http://schemas.openxmlformats.org/officeDocument/2006/relationships/slideLayout" Target="../slideLayouts/slideLayout523.xml"/><Relationship Id="rId158" Type="http://schemas.openxmlformats.org/officeDocument/2006/relationships/slideLayout" Target="../slideLayouts/slideLayout544.xml"/><Relationship Id="rId20" Type="http://schemas.openxmlformats.org/officeDocument/2006/relationships/slideLayout" Target="../slideLayouts/slideLayout406.xml"/><Relationship Id="rId41" Type="http://schemas.openxmlformats.org/officeDocument/2006/relationships/slideLayout" Target="../slideLayouts/slideLayout427.xml"/><Relationship Id="rId62" Type="http://schemas.openxmlformats.org/officeDocument/2006/relationships/slideLayout" Target="../slideLayouts/slideLayout448.xml"/><Relationship Id="rId83" Type="http://schemas.openxmlformats.org/officeDocument/2006/relationships/slideLayout" Target="../slideLayouts/slideLayout469.xml"/><Relationship Id="rId88" Type="http://schemas.openxmlformats.org/officeDocument/2006/relationships/slideLayout" Target="../slideLayouts/slideLayout474.xml"/><Relationship Id="rId111" Type="http://schemas.openxmlformats.org/officeDocument/2006/relationships/slideLayout" Target="../slideLayouts/slideLayout497.xml"/><Relationship Id="rId132" Type="http://schemas.openxmlformats.org/officeDocument/2006/relationships/slideLayout" Target="../slideLayouts/slideLayout518.xml"/><Relationship Id="rId153" Type="http://schemas.openxmlformats.org/officeDocument/2006/relationships/slideLayout" Target="../slideLayouts/slideLayout539.xml"/><Relationship Id="rId15" Type="http://schemas.openxmlformats.org/officeDocument/2006/relationships/slideLayout" Target="../slideLayouts/slideLayout401.xml"/><Relationship Id="rId36" Type="http://schemas.openxmlformats.org/officeDocument/2006/relationships/slideLayout" Target="../slideLayouts/slideLayout422.xml"/><Relationship Id="rId57" Type="http://schemas.openxmlformats.org/officeDocument/2006/relationships/slideLayout" Target="../slideLayouts/slideLayout443.xml"/><Relationship Id="rId106" Type="http://schemas.openxmlformats.org/officeDocument/2006/relationships/slideLayout" Target="../slideLayouts/slideLayout492.xml"/><Relationship Id="rId127" Type="http://schemas.openxmlformats.org/officeDocument/2006/relationships/slideLayout" Target="../slideLayouts/slideLayout513.xml"/><Relationship Id="rId10" Type="http://schemas.openxmlformats.org/officeDocument/2006/relationships/slideLayout" Target="../slideLayouts/slideLayout396.xml"/><Relationship Id="rId31" Type="http://schemas.openxmlformats.org/officeDocument/2006/relationships/slideLayout" Target="../slideLayouts/slideLayout417.xml"/><Relationship Id="rId52" Type="http://schemas.openxmlformats.org/officeDocument/2006/relationships/slideLayout" Target="../slideLayouts/slideLayout438.xml"/><Relationship Id="rId73" Type="http://schemas.openxmlformats.org/officeDocument/2006/relationships/slideLayout" Target="../slideLayouts/slideLayout459.xml"/><Relationship Id="rId78" Type="http://schemas.openxmlformats.org/officeDocument/2006/relationships/slideLayout" Target="../slideLayouts/slideLayout464.xml"/><Relationship Id="rId94" Type="http://schemas.openxmlformats.org/officeDocument/2006/relationships/slideLayout" Target="../slideLayouts/slideLayout480.xml"/><Relationship Id="rId99" Type="http://schemas.openxmlformats.org/officeDocument/2006/relationships/slideLayout" Target="../slideLayouts/slideLayout485.xml"/><Relationship Id="rId101" Type="http://schemas.openxmlformats.org/officeDocument/2006/relationships/slideLayout" Target="../slideLayouts/slideLayout487.xml"/><Relationship Id="rId122" Type="http://schemas.openxmlformats.org/officeDocument/2006/relationships/slideLayout" Target="../slideLayouts/slideLayout508.xml"/><Relationship Id="rId143" Type="http://schemas.openxmlformats.org/officeDocument/2006/relationships/slideLayout" Target="../slideLayouts/slideLayout529.xml"/><Relationship Id="rId148" Type="http://schemas.openxmlformats.org/officeDocument/2006/relationships/slideLayout" Target="../slideLayouts/slideLayout534.xml"/><Relationship Id="rId164" Type="http://schemas.openxmlformats.org/officeDocument/2006/relationships/slideLayout" Target="../slideLayouts/slideLayout550.xml"/><Relationship Id="rId4" Type="http://schemas.openxmlformats.org/officeDocument/2006/relationships/slideLayout" Target="../slideLayouts/slideLayout390.xml"/><Relationship Id="rId9" Type="http://schemas.openxmlformats.org/officeDocument/2006/relationships/slideLayout" Target="../slideLayouts/slideLayout395.xml"/><Relationship Id="rId26" Type="http://schemas.openxmlformats.org/officeDocument/2006/relationships/slideLayout" Target="../slideLayouts/slideLayout412.xml"/><Relationship Id="rId47" Type="http://schemas.openxmlformats.org/officeDocument/2006/relationships/slideLayout" Target="../slideLayouts/slideLayout433.xml"/><Relationship Id="rId68" Type="http://schemas.openxmlformats.org/officeDocument/2006/relationships/slideLayout" Target="../slideLayouts/slideLayout454.xml"/><Relationship Id="rId89" Type="http://schemas.openxmlformats.org/officeDocument/2006/relationships/slideLayout" Target="../slideLayouts/slideLayout475.xml"/><Relationship Id="rId112" Type="http://schemas.openxmlformats.org/officeDocument/2006/relationships/slideLayout" Target="../slideLayouts/slideLayout498.xml"/><Relationship Id="rId133" Type="http://schemas.openxmlformats.org/officeDocument/2006/relationships/slideLayout" Target="../slideLayouts/slideLayout519.xml"/><Relationship Id="rId154" Type="http://schemas.openxmlformats.org/officeDocument/2006/relationships/slideLayout" Target="../slideLayouts/slideLayout540.xml"/><Relationship Id="rId16" Type="http://schemas.openxmlformats.org/officeDocument/2006/relationships/slideLayout" Target="../slideLayouts/slideLayout402.xml"/><Relationship Id="rId37" Type="http://schemas.openxmlformats.org/officeDocument/2006/relationships/slideLayout" Target="../slideLayouts/slideLayout423.xml"/><Relationship Id="rId58" Type="http://schemas.openxmlformats.org/officeDocument/2006/relationships/slideLayout" Target="../slideLayouts/slideLayout444.xml"/><Relationship Id="rId79" Type="http://schemas.openxmlformats.org/officeDocument/2006/relationships/slideLayout" Target="../slideLayouts/slideLayout465.xml"/><Relationship Id="rId102" Type="http://schemas.openxmlformats.org/officeDocument/2006/relationships/slideLayout" Target="../slideLayouts/slideLayout488.xml"/><Relationship Id="rId123" Type="http://schemas.openxmlformats.org/officeDocument/2006/relationships/slideLayout" Target="../slideLayouts/slideLayout509.xml"/><Relationship Id="rId144" Type="http://schemas.openxmlformats.org/officeDocument/2006/relationships/slideLayout" Target="../slideLayouts/slideLayout530.xml"/><Relationship Id="rId90" Type="http://schemas.openxmlformats.org/officeDocument/2006/relationships/slideLayout" Target="../slideLayouts/slideLayout476.xml"/><Relationship Id="rId165" Type="http://schemas.openxmlformats.org/officeDocument/2006/relationships/slideLayout" Target="../slideLayouts/slideLayout551.xml"/><Relationship Id="rId27" Type="http://schemas.openxmlformats.org/officeDocument/2006/relationships/slideLayout" Target="../slideLayouts/slideLayout413.xml"/><Relationship Id="rId48" Type="http://schemas.openxmlformats.org/officeDocument/2006/relationships/slideLayout" Target="../slideLayouts/slideLayout434.xml"/><Relationship Id="rId69" Type="http://schemas.openxmlformats.org/officeDocument/2006/relationships/slideLayout" Target="../slideLayouts/slideLayout455.xml"/><Relationship Id="rId113" Type="http://schemas.openxmlformats.org/officeDocument/2006/relationships/slideLayout" Target="../slideLayouts/slideLayout499.xml"/><Relationship Id="rId134" Type="http://schemas.openxmlformats.org/officeDocument/2006/relationships/slideLayout" Target="../slideLayouts/slideLayout520.xml"/><Relationship Id="rId80" Type="http://schemas.openxmlformats.org/officeDocument/2006/relationships/slideLayout" Target="../slideLayouts/slideLayout466.xml"/><Relationship Id="rId155" Type="http://schemas.openxmlformats.org/officeDocument/2006/relationships/slideLayout" Target="../slideLayouts/slideLayout541.xml"/></Relationships>
</file>

<file path=ppt/slideMasters/_rels/slideMaster5.xml.rels><?xml version="1.0" encoding="UTF-8" standalone="yes"?>
<Relationships xmlns="http://schemas.openxmlformats.org/package/2006/relationships"><Relationship Id="rId117" Type="http://schemas.openxmlformats.org/officeDocument/2006/relationships/slideLayout" Target="../slideLayouts/slideLayout670.xml"/><Relationship Id="rId21" Type="http://schemas.openxmlformats.org/officeDocument/2006/relationships/slideLayout" Target="../slideLayouts/slideLayout574.xml"/><Relationship Id="rId42" Type="http://schemas.openxmlformats.org/officeDocument/2006/relationships/slideLayout" Target="../slideLayouts/slideLayout595.xml"/><Relationship Id="rId63" Type="http://schemas.openxmlformats.org/officeDocument/2006/relationships/slideLayout" Target="../slideLayouts/slideLayout616.xml"/><Relationship Id="rId84" Type="http://schemas.openxmlformats.org/officeDocument/2006/relationships/slideLayout" Target="../slideLayouts/slideLayout637.xml"/><Relationship Id="rId138" Type="http://schemas.openxmlformats.org/officeDocument/2006/relationships/slideLayout" Target="../slideLayouts/slideLayout691.xml"/><Relationship Id="rId159" Type="http://schemas.openxmlformats.org/officeDocument/2006/relationships/slideLayout" Target="../slideLayouts/slideLayout712.xml"/><Relationship Id="rId170" Type="http://schemas.openxmlformats.org/officeDocument/2006/relationships/slideLayout" Target="../slideLayouts/slideLayout723.xml"/><Relationship Id="rId191" Type="http://schemas.openxmlformats.org/officeDocument/2006/relationships/slideLayout" Target="../slideLayouts/slideLayout744.xml"/><Relationship Id="rId205" Type="http://schemas.openxmlformats.org/officeDocument/2006/relationships/slideLayout" Target="../slideLayouts/slideLayout758.xml"/><Relationship Id="rId107" Type="http://schemas.openxmlformats.org/officeDocument/2006/relationships/slideLayout" Target="../slideLayouts/slideLayout660.xml"/><Relationship Id="rId11" Type="http://schemas.openxmlformats.org/officeDocument/2006/relationships/slideLayout" Target="../slideLayouts/slideLayout564.xml"/><Relationship Id="rId32" Type="http://schemas.openxmlformats.org/officeDocument/2006/relationships/slideLayout" Target="../slideLayouts/slideLayout585.xml"/><Relationship Id="rId53" Type="http://schemas.openxmlformats.org/officeDocument/2006/relationships/slideLayout" Target="../slideLayouts/slideLayout606.xml"/><Relationship Id="rId74" Type="http://schemas.openxmlformats.org/officeDocument/2006/relationships/slideLayout" Target="../slideLayouts/slideLayout627.xml"/><Relationship Id="rId128" Type="http://schemas.openxmlformats.org/officeDocument/2006/relationships/slideLayout" Target="../slideLayouts/slideLayout681.xml"/><Relationship Id="rId149" Type="http://schemas.openxmlformats.org/officeDocument/2006/relationships/slideLayout" Target="../slideLayouts/slideLayout702.xml"/><Relationship Id="rId5" Type="http://schemas.openxmlformats.org/officeDocument/2006/relationships/slideLayout" Target="../slideLayouts/slideLayout558.xml"/><Relationship Id="rId95" Type="http://schemas.openxmlformats.org/officeDocument/2006/relationships/slideLayout" Target="../slideLayouts/slideLayout648.xml"/><Relationship Id="rId160" Type="http://schemas.openxmlformats.org/officeDocument/2006/relationships/slideLayout" Target="../slideLayouts/slideLayout713.xml"/><Relationship Id="rId181" Type="http://schemas.openxmlformats.org/officeDocument/2006/relationships/slideLayout" Target="../slideLayouts/slideLayout734.xml"/><Relationship Id="rId22" Type="http://schemas.openxmlformats.org/officeDocument/2006/relationships/slideLayout" Target="../slideLayouts/slideLayout575.xml"/><Relationship Id="rId43" Type="http://schemas.openxmlformats.org/officeDocument/2006/relationships/slideLayout" Target="../slideLayouts/slideLayout596.xml"/><Relationship Id="rId64" Type="http://schemas.openxmlformats.org/officeDocument/2006/relationships/slideLayout" Target="../slideLayouts/slideLayout617.xml"/><Relationship Id="rId118" Type="http://schemas.openxmlformats.org/officeDocument/2006/relationships/slideLayout" Target="../slideLayouts/slideLayout671.xml"/><Relationship Id="rId139" Type="http://schemas.openxmlformats.org/officeDocument/2006/relationships/slideLayout" Target="../slideLayouts/slideLayout692.xml"/><Relationship Id="rId85" Type="http://schemas.openxmlformats.org/officeDocument/2006/relationships/slideLayout" Target="../slideLayouts/slideLayout638.xml"/><Relationship Id="rId150" Type="http://schemas.openxmlformats.org/officeDocument/2006/relationships/slideLayout" Target="../slideLayouts/slideLayout703.xml"/><Relationship Id="rId171" Type="http://schemas.openxmlformats.org/officeDocument/2006/relationships/slideLayout" Target="../slideLayouts/slideLayout724.xml"/><Relationship Id="rId192" Type="http://schemas.openxmlformats.org/officeDocument/2006/relationships/slideLayout" Target="../slideLayouts/slideLayout745.xml"/><Relationship Id="rId206" Type="http://schemas.openxmlformats.org/officeDocument/2006/relationships/slideLayout" Target="../slideLayouts/slideLayout759.xml"/><Relationship Id="rId12" Type="http://schemas.openxmlformats.org/officeDocument/2006/relationships/slideLayout" Target="../slideLayouts/slideLayout565.xml"/><Relationship Id="rId33" Type="http://schemas.openxmlformats.org/officeDocument/2006/relationships/slideLayout" Target="../slideLayouts/slideLayout586.xml"/><Relationship Id="rId108" Type="http://schemas.openxmlformats.org/officeDocument/2006/relationships/slideLayout" Target="../slideLayouts/slideLayout661.xml"/><Relationship Id="rId129" Type="http://schemas.openxmlformats.org/officeDocument/2006/relationships/slideLayout" Target="../slideLayouts/slideLayout682.xml"/><Relationship Id="rId54" Type="http://schemas.openxmlformats.org/officeDocument/2006/relationships/slideLayout" Target="../slideLayouts/slideLayout607.xml"/><Relationship Id="rId75" Type="http://schemas.openxmlformats.org/officeDocument/2006/relationships/slideLayout" Target="../slideLayouts/slideLayout628.xml"/><Relationship Id="rId96" Type="http://schemas.openxmlformats.org/officeDocument/2006/relationships/slideLayout" Target="../slideLayouts/slideLayout649.xml"/><Relationship Id="rId140" Type="http://schemas.openxmlformats.org/officeDocument/2006/relationships/slideLayout" Target="../slideLayouts/slideLayout693.xml"/><Relationship Id="rId161" Type="http://schemas.openxmlformats.org/officeDocument/2006/relationships/slideLayout" Target="../slideLayouts/slideLayout714.xml"/><Relationship Id="rId182" Type="http://schemas.openxmlformats.org/officeDocument/2006/relationships/slideLayout" Target="../slideLayouts/slideLayout735.xml"/><Relationship Id="rId6" Type="http://schemas.openxmlformats.org/officeDocument/2006/relationships/slideLayout" Target="../slideLayouts/slideLayout559.xml"/><Relationship Id="rId23" Type="http://schemas.openxmlformats.org/officeDocument/2006/relationships/slideLayout" Target="../slideLayouts/slideLayout576.xml"/><Relationship Id="rId119" Type="http://schemas.openxmlformats.org/officeDocument/2006/relationships/slideLayout" Target="../slideLayouts/slideLayout672.xml"/><Relationship Id="rId44" Type="http://schemas.openxmlformats.org/officeDocument/2006/relationships/slideLayout" Target="../slideLayouts/slideLayout597.xml"/><Relationship Id="rId65" Type="http://schemas.openxmlformats.org/officeDocument/2006/relationships/slideLayout" Target="../slideLayouts/slideLayout618.xml"/><Relationship Id="rId86" Type="http://schemas.openxmlformats.org/officeDocument/2006/relationships/slideLayout" Target="../slideLayouts/slideLayout639.xml"/><Relationship Id="rId130" Type="http://schemas.openxmlformats.org/officeDocument/2006/relationships/slideLayout" Target="../slideLayouts/slideLayout683.xml"/><Relationship Id="rId151" Type="http://schemas.openxmlformats.org/officeDocument/2006/relationships/slideLayout" Target="../slideLayouts/slideLayout704.xml"/><Relationship Id="rId172" Type="http://schemas.openxmlformats.org/officeDocument/2006/relationships/slideLayout" Target="../slideLayouts/slideLayout725.xml"/><Relationship Id="rId193" Type="http://schemas.openxmlformats.org/officeDocument/2006/relationships/slideLayout" Target="../slideLayouts/slideLayout746.xml"/><Relationship Id="rId207" Type="http://schemas.openxmlformats.org/officeDocument/2006/relationships/theme" Target="../theme/theme5.xml"/><Relationship Id="rId13" Type="http://schemas.openxmlformats.org/officeDocument/2006/relationships/slideLayout" Target="../slideLayouts/slideLayout566.xml"/><Relationship Id="rId109" Type="http://schemas.openxmlformats.org/officeDocument/2006/relationships/slideLayout" Target="../slideLayouts/slideLayout662.xml"/><Relationship Id="rId34" Type="http://schemas.openxmlformats.org/officeDocument/2006/relationships/slideLayout" Target="../slideLayouts/slideLayout587.xml"/><Relationship Id="rId55" Type="http://schemas.openxmlformats.org/officeDocument/2006/relationships/slideLayout" Target="../slideLayouts/slideLayout608.xml"/><Relationship Id="rId76" Type="http://schemas.openxmlformats.org/officeDocument/2006/relationships/slideLayout" Target="../slideLayouts/slideLayout629.xml"/><Relationship Id="rId97" Type="http://schemas.openxmlformats.org/officeDocument/2006/relationships/slideLayout" Target="../slideLayouts/slideLayout650.xml"/><Relationship Id="rId120" Type="http://schemas.openxmlformats.org/officeDocument/2006/relationships/slideLayout" Target="../slideLayouts/slideLayout673.xml"/><Relationship Id="rId141" Type="http://schemas.openxmlformats.org/officeDocument/2006/relationships/slideLayout" Target="../slideLayouts/slideLayout694.xml"/><Relationship Id="rId7" Type="http://schemas.openxmlformats.org/officeDocument/2006/relationships/slideLayout" Target="../slideLayouts/slideLayout560.xml"/><Relationship Id="rId162" Type="http://schemas.openxmlformats.org/officeDocument/2006/relationships/slideLayout" Target="../slideLayouts/slideLayout715.xml"/><Relationship Id="rId183" Type="http://schemas.openxmlformats.org/officeDocument/2006/relationships/slideLayout" Target="../slideLayouts/slideLayout736.xml"/><Relationship Id="rId24" Type="http://schemas.openxmlformats.org/officeDocument/2006/relationships/slideLayout" Target="../slideLayouts/slideLayout577.xml"/><Relationship Id="rId40" Type="http://schemas.openxmlformats.org/officeDocument/2006/relationships/slideLayout" Target="../slideLayouts/slideLayout593.xml"/><Relationship Id="rId45" Type="http://schemas.openxmlformats.org/officeDocument/2006/relationships/slideLayout" Target="../slideLayouts/slideLayout598.xml"/><Relationship Id="rId66" Type="http://schemas.openxmlformats.org/officeDocument/2006/relationships/slideLayout" Target="../slideLayouts/slideLayout619.xml"/><Relationship Id="rId87" Type="http://schemas.openxmlformats.org/officeDocument/2006/relationships/slideLayout" Target="../slideLayouts/slideLayout640.xml"/><Relationship Id="rId110" Type="http://schemas.openxmlformats.org/officeDocument/2006/relationships/slideLayout" Target="../slideLayouts/slideLayout663.xml"/><Relationship Id="rId115" Type="http://schemas.openxmlformats.org/officeDocument/2006/relationships/slideLayout" Target="../slideLayouts/slideLayout668.xml"/><Relationship Id="rId131" Type="http://schemas.openxmlformats.org/officeDocument/2006/relationships/slideLayout" Target="../slideLayouts/slideLayout684.xml"/><Relationship Id="rId136" Type="http://schemas.openxmlformats.org/officeDocument/2006/relationships/slideLayout" Target="../slideLayouts/slideLayout689.xml"/><Relationship Id="rId157" Type="http://schemas.openxmlformats.org/officeDocument/2006/relationships/slideLayout" Target="../slideLayouts/slideLayout710.xml"/><Relationship Id="rId178" Type="http://schemas.openxmlformats.org/officeDocument/2006/relationships/slideLayout" Target="../slideLayouts/slideLayout731.xml"/><Relationship Id="rId61" Type="http://schemas.openxmlformats.org/officeDocument/2006/relationships/slideLayout" Target="../slideLayouts/slideLayout614.xml"/><Relationship Id="rId82" Type="http://schemas.openxmlformats.org/officeDocument/2006/relationships/slideLayout" Target="../slideLayouts/slideLayout635.xml"/><Relationship Id="rId152" Type="http://schemas.openxmlformats.org/officeDocument/2006/relationships/slideLayout" Target="../slideLayouts/slideLayout705.xml"/><Relationship Id="rId173" Type="http://schemas.openxmlformats.org/officeDocument/2006/relationships/slideLayout" Target="../slideLayouts/slideLayout726.xml"/><Relationship Id="rId194" Type="http://schemas.openxmlformats.org/officeDocument/2006/relationships/slideLayout" Target="../slideLayouts/slideLayout747.xml"/><Relationship Id="rId199" Type="http://schemas.openxmlformats.org/officeDocument/2006/relationships/slideLayout" Target="../slideLayouts/slideLayout752.xml"/><Relationship Id="rId203" Type="http://schemas.openxmlformats.org/officeDocument/2006/relationships/slideLayout" Target="../slideLayouts/slideLayout756.xml"/><Relationship Id="rId19" Type="http://schemas.openxmlformats.org/officeDocument/2006/relationships/slideLayout" Target="../slideLayouts/slideLayout572.xml"/><Relationship Id="rId14" Type="http://schemas.openxmlformats.org/officeDocument/2006/relationships/slideLayout" Target="../slideLayouts/slideLayout567.xml"/><Relationship Id="rId30" Type="http://schemas.openxmlformats.org/officeDocument/2006/relationships/slideLayout" Target="../slideLayouts/slideLayout583.xml"/><Relationship Id="rId35" Type="http://schemas.openxmlformats.org/officeDocument/2006/relationships/slideLayout" Target="../slideLayouts/slideLayout588.xml"/><Relationship Id="rId56" Type="http://schemas.openxmlformats.org/officeDocument/2006/relationships/slideLayout" Target="../slideLayouts/slideLayout609.xml"/><Relationship Id="rId77" Type="http://schemas.openxmlformats.org/officeDocument/2006/relationships/slideLayout" Target="../slideLayouts/slideLayout630.xml"/><Relationship Id="rId100" Type="http://schemas.openxmlformats.org/officeDocument/2006/relationships/slideLayout" Target="../slideLayouts/slideLayout653.xml"/><Relationship Id="rId105" Type="http://schemas.openxmlformats.org/officeDocument/2006/relationships/slideLayout" Target="../slideLayouts/slideLayout658.xml"/><Relationship Id="rId126" Type="http://schemas.openxmlformats.org/officeDocument/2006/relationships/slideLayout" Target="../slideLayouts/slideLayout679.xml"/><Relationship Id="rId147" Type="http://schemas.openxmlformats.org/officeDocument/2006/relationships/slideLayout" Target="../slideLayouts/slideLayout700.xml"/><Relationship Id="rId168" Type="http://schemas.openxmlformats.org/officeDocument/2006/relationships/slideLayout" Target="../slideLayouts/slideLayout721.xml"/><Relationship Id="rId8" Type="http://schemas.openxmlformats.org/officeDocument/2006/relationships/slideLayout" Target="../slideLayouts/slideLayout561.xml"/><Relationship Id="rId51" Type="http://schemas.openxmlformats.org/officeDocument/2006/relationships/slideLayout" Target="../slideLayouts/slideLayout604.xml"/><Relationship Id="rId72" Type="http://schemas.openxmlformats.org/officeDocument/2006/relationships/slideLayout" Target="../slideLayouts/slideLayout625.xml"/><Relationship Id="rId93" Type="http://schemas.openxmlformats.org/officeDocument/2006/relationships/slideLayout" Target="../slideLayouts/slideLayout646.xml"/><Relationship Id="rId98" Type="http://schemas.openxmlformats.org/officeDocument/2006/relationships/slideLayout" Target="../slideLayouts/slideLayout651.xml"/><Relationship Id="rId121" Type="http://schemas.openxmlformats.org/officeDocument/2006/relationships/slideLayout" Target="../slideLayouts/slideLayout674.xml"/><Relationship Id="rId142" Type="http://schemas.openxmlformats.org/officeDocument/2006/relationships/slideLayout" Target="../slideLayouts/slideLayout695.xml"/><Relationship Id="rId163" Type="http://schemas.openxmlformats.org/officeDocument/2006/relationships/slideLayout" Target="../slideLayouts/slideLayout716.xml"/><Relationship Id="rId184" Type="http://schemas.openxmlformats.org/officeDocument/2006/relationships/slideLayout" Target="../slideLayouts/slideLayout737.xml"/><Relationship Id="rId189" Type="http://schemas.openxmlformats.org/officeDocument/2006/relationships/slideLayout" Target="../slideLayouts/slideLayout742.xml"/><Relationship Id="rId3" Type="http://schemas.openxmlformats.org/officeDocument/2006/relationships/slideLayout" Target="../slideLayouts/slideLayout556.xml"/><Relationship Id="rId25" Type="http://schemas.openxmlformats.org/officeDocument/2006/relationships/slideLayout" Target="../slideLayouts/slideLayout578.xml"/><Relationship Id="rId46" Type="http://schemas.openxmlformats.org/officeDocument/2006/relationships/slideLayout" Target="../slideLayouts/slideLayout599.xml"/><Relationship Id="rId67" Type="http://schemas.openxmlformats.org/officeDocument/2006/relationships/slideLayout" Target="../slideLayouts/slideLayout620.xml"/><Relationship Id="rId116" Type="http://schemas.openxmlformats.org/officeDocument/2006/relationships/slideLayout" Target="../slideLayouts/slideLayout669.xml"/><Relationship Id="rId137" Type="http://schemas.openxmlformats.org/officeDocument/2006/relationships/slideLayout" Target="../slideLayouts/slideLayout690.xml"/><Relationship Id="rId158" Type="http://schemas.openxmlformats.org/officeDocument/2006/relationships/slideLayout" Target="../slideLayouts/slideLayout711.xml"/><Relationship Id="rId20" Type="http://schemas.openxmlformats.org/officeDocument/2006/relationships/slideLayout" Target="../slideLayouts/slideLayout573.xml"/><Relationship Id="rId41" Type="http://schemas.openxmlformats.org/officeDocument/2006/relationships/slideLayout" Target="../slideLayouts/slideLayout594.xml"/><Relationship Id="rId62" Type="http://schemas.openxmlformats.org/officeDocument/2006/relationships/slideLayout" Target="../slideLayouts/slideLayout615.xml"/><Relationship Id="rId83" Type="http://schemas.openxmlformats.org/officeDocument/2006/relationships/slideLayout" Target="../slideLayouts/slideLayout636.xml"/><Relationship Id="rId88" Type="http://schemas.openxmlformats.org/officeDocument/2006/relationships/slideLayout" Target="../slideLayouts/slideLayout641.xml"/><Relationship Id="rId111" Type="http://schemas.openxmlformats.org/officeDocument/2006/relationships/slideLayout" Target="../slideLayouts/slideLayout664.xml"/><Relationship Id="rId132" Type="http://schemas.openxmlformats.org/officeDocument/2006/relationships/slideLayout" Target="../slideLayouts/slideLayout685.xml"/><Relationship Id="rId153" Type="http://schemas.openxmlformats.org/officeDocument/2006/relationships/slideLayout" Target="../slideLayouts/slideLayout706.xml"/><Relationship Id="rId174" Type="http://schemas.openxmlformats.org/officeDocument/2006/relationships/slideLayout" Target="../slideLayouts/slideLayout727.xml"/><Relationship Id="rId179" Type="http://schemas.openxmlformats.org/officeDocument/2006/relationships/slideLayout" Target="../slideLayouts/slideLayout732.xml"/><Relationship Id="rId195" Type="http://schemas.openxmlformats.org/officeDocument/2006/relationships/slideLayout" Target="../slideLayouts/slideLayout748.xml"/><Relationship Id="rId190" Type="http://schemas.openxmlformats.org/officeDocument/2006/relationships/slideLayout" Target="../slideLayouts/slideLayout743.xml"/><Relationship Id="rId204" Type="http://schemas.openxmlformats.org/officeDocument/2006/relationships/slideLayout" Target="../slideLayouts/slideLayout757.xml"/><Relationship Id="rId15" Type="http://schemas.openxmlformats.org/officeDocument/2006/relationships/slideLayout" Target="../slideLayouts/slideLayout568.xml"/><Relationship Id="rId36" Type="http://schemas.openxmlformats.org/officeDocument/2006/relationships/slideLayout" Target="../slideLayouts/slideLayout589.xml"/><Relationship Id="rId57" Type="http://schemas.openxmlformats.org/officeDocument/2006/relationships/slideLayout" Target="../slideLayouts/slideLayout610.xml"/><Relationship Id="rId106" Type="http://schemas.openxmlformats.org/officeDocument/2006/relationships/slideLayout" Target="../slideLayouts/slideLayout659.xml"/><Relationship Id="rId127" Type="http://schemas.openxmlformats.org/officeDocument/2006/relationships/slideLayout" Target="../slideLayouts/slideLayout680.xml"/><Relationship Id="rId10" Type="http://schemas.openxmlformats.org/officeDocument/2006/relationships/slideLayout" Target="../slideLayouts/slideLayout563.xml"/><Relationship Id="rId31" Type="http://schemas.openxmlformats.org/officeDocument/2006/relationships/slideLayout" Target="../slideLayouts/slideLayout584.xml"/><Relationship Id="rId52" Type="http://schemas.openxmlformats.org/officeDocument/2006/relationships/slideLayout" Target="../slideLayouts/slideLayout605.xml"/><Relationship Id="rId73" Type="http://schemas.openxmlformats.org/officeDocument/2006/relationships/slideLayout" Target="../slideLayouts/slideLayout626.xml"/><Relationship Id="rId78" Type="http://schemas.openxmlformats.org/officeDocument/2006/relationships/slideLayout" Target="../slideLayouts/slideLayout631.xml"/><Relationship Id="rId94" Type="http://schemas.openxmlformats.org/officeDocument/2006/relationships/slideLayout" Target="../slideLayouts/slideLayout647.xml"/><Relationship Id="rId99" Type="http://schemas.openxmlformats.org/officeDocument/2006/relationships/slideLayout" Target="../slideLayouts/slideLayout652.xml"/><Relationship Id="rId101" Type="http://schemas.openxmlformats.org/officeDocument/2006/relationships/slideLayout" Target="../slideLayouts/slideLayout654.xml"/><Relationship Id="rId122" Type="http://schemas.openxmlformats.org/officeDocument/2006/relationships/slideLayout" Target="../slideLayouts/slideLayout675.xml"/><Relationship Id="rId143" Type="http://schemas.openxmlformats.org/officeDocument/2006/relationships/slideLayout" Target="../slideLayouts/slideLayout696.xml"/><Relationship Id="rId148" Type="http://schemas.openxmlformats.org/officeDocument/2006/relationships/slideLayout" Target="../slideLayouts/slideLayout701.xml"/><Relationship Id="rId164" Type="http://schemas.openxmlformats.org/officeDocument/2006/relationships/slideLayout" Target="../slideLayouts/slideLayout717.xml"/><Relationship Id="rId169" Type="http://schemas.openxmlformats.org/officeDocument/2006/relationships/slideLayout" Target="../slideLayouts/slideLayout722.xml"/><Relationship Id="rId185" Type="http://schemas.openxmlformats.org/officeDocument/2006/relationships/slideLayout" Target="../slideLayouts/slideLayout738.xml"/><Relationship Id="rId4" Type="http://schemas.openxmlformats.org/officeDocument/2006/relationships/slideLayout" Target="../slideLayouts/slideLayout557.xml"/><Relationship Id="rId9" Type="http://schemas.openxmlformats.org/officeDocument/2006/relationships/slideLayout" Target="../slideLayouts/slideLayout562.xml"/><Relationship Id="rId180" Type="http://schemas.openxmlformats.org/officeDocument/2006/relationships/slideLayout" Target="../slideLayouts/slideLayout733.xml"/><Relationship Id="rId26" Type="http://schemas.openxmlformats.org/officeDocument/2006/relationships/slideLayout" Target="../slideLayouts/slideLayout579.xml"/><Relationship Id="rId47" Type="http://schemas.openxmlformats.org/officeDocument/2006/relationships/slideLayout" Target="../slideLayouts/slideLayout600.xml"/><Relationship Id="rId68" Type="http://schemas.openxmlformats.org/officeDocument/2006/relationships/slideLayout" Target="../slideLayouts/slideLayout621.xml"/><Relationship Id="rId89" Type="http://schemas.openxmlformats.org/officeDocument/2006/relationships/slideLayout" Target="../slideLayouts/slideLayout642.xml"/><Relationship Id="rId112" Type="http://schemas.openxmlformats.org/officeDocument/2006/relationships/slideLayout" Target="../slideLayouts/slideLayout665.xml"/><Relationship Id="rId133" Type="http://schemas.openxmlformats.org/officeDocument/2006/relationships/slideLayout" Target="../slideLayouts/slideLayout686.xml"/><Relationship Id="rId154" Type="http://schemas.openxmlformats.org/officeDocument/2006/relationships/slideLayout" Target="../slideLayouts/slideLayout707.xml"/><Relationship Id="rId175" Type="http://schemas.openxmlformats.org/officeDocument/2006/relationships/slideLayout" Target="../slideLayouts/slideLayout728.xml"/><Relationship Id="rId196" Type="http://schemas.openxmlformats.org/officeDocument/2006/relationships/slideLayout" Target="../slideLayouts/slideLayout749.xml"/><Relationship Id="rId200" Type="http://schemas.openxmlformats.org/officeDocument/2006/relationships/slideLayout" Target="../slideLayouts/slideLayout753.xml"/><Relationship Id="rId16" Type="http://schemas.openxmlformats.org/officeDocument/2006/relationships/slideLayout" Target="../slideLayouts/slideLayout569.xml"/><Relationship Id="rId37" Type="http://schemas.openxmlformats.org/officeDocument/2006/relationships/slideLayout" Target="../slideLayouts/slideLayout590.xml"/><Relationship Id="rId58" Type="http://schemas.openxmlformats.org/officeDocument/2006/relationships/slideLayout" Target="../slideLayouts/slideLayout611.xml"/><Relationship Id="rId79" Type="http://schemas.openxmlformats.org/officeDocument/2006/relationships/slideLayout" Target="../slideLayouts/slideLayout632.xml"/><Relationship Id="rId102" Type="http://schemas.openxmlformats.org/officeDocument/2006/relationships/slideLayout" Target="../slideLayouts/slideLayout655.xml"/><Relationship Id="rId123" Type="http://schemas.openxmlformats.org/officeDocument/2006/relationships/slideLayout" Target="../slideLayouts/slideLayout676.xml"/><Relationship Id="rId144" Type="http://schemas.openxmlformats.org/officeDocument/2006/relationships/slideLayout" Target="../slideLayouts/slideLayout697.xml"/><Relationship Id="rId90" Type="http://schemas.openxmlformats.org/officeDocument/2006/relationships/slideLayout" Target="../slideLayouts/slideLayout643.xml"/><Relationship Id="rId165" Type="http://schemas.openxmlformats.org/officeDocument/2006/relationships/slideLayout" Target="../slideLayouts/slideLayout718.xml"/><Relationship Id="rId186" Type="http://schemas.openxmlformats.org/officeDocument/2006/relationships/slideLayout" Target="../slideLayouts/slideLayout739.xml"/><Relationship Id="rId27" Type="http://schemas.openxmlformats.org/officeDocument/2006/relationships/slideLayout" Target="../slideLayouts/slideLayout580.xml"/><Relationship Id="rId48" Type="http://schemas.openxmlformats.org/officeDocument/2006/relationships/slideLayout" Target="../slideLayouts/slideLayout601.xml"/><Relationship Id="rId69" Type="http://schemas.openxmlformats.org/officeDocument/2006/relationships/slideLayout" Target="../slideLayouts/slideLayout622.xml"/><Relationship Id="rId113" Type="http://schemas.openxmlformats.org/officeDocument/2006/relationships/slideLayout" Target="../slideLayouts/slideLayout666.xml"/><Relationship Id="rId134" Type="http://schemas.openxmlformats.org/officeDocument/2006/relationships/slideLayout" Target="../slideLayouts/slideLayout687.xml"/><Relationship Id="rId80" Type="http://schemas.openxmlformats.org/officeDocument/2006/relationships/slideLayout" Target="../slideLayouts/slideLayout633.xml"/><Relationship Id="rId155" Type="http://schemas.openxmlformats.org/officeDocument/2006/relationships/slideLayout" Target="../slideLayouts/slideLayout708.xml"/><Relationship Id="rId176" Type="http://schemas.openxmlformats.org/officeDocument/2006/relationships/slideLayout" Target="../slideLayouts/slideLayout729.xml"/><Relationship Id="rId197" Type="http://schemas.openxmlformats.org/officeDocument/2006/relationships/slideLayout" Target="../slideLayouts/slideLayout750.xml"/><Relationship Id="rId201" Type="http://schemas.openxmlformats.org/officeDocument/2006/relationships/slideLayout" Target="../slideLayouts/slideLayout754.xml"/><Relationship Id="rId17" Type="http://schemas.openxmlformats.org/officeDocument/2006/relationships/slideLayout" Target="../slideLayouts/slideLayout570.xml"/><Relationship Id="rId38" Type="http://schemas.openxmlformats.org/officeDocument/2006/relationships/slideLayout" Target="../slideLayouts/slideLayout591.xml"/><Relationship Id="rId59" Type="http://schemas.openxmlformats.org/officeDocument/2006/relationships/slideLayout" Target="../slideLayouts/slideLayout612.xml"/><Relationship Id="rId103" Type="http://schemas.openxmlformats.org/officeDocument/2006/relationships/slideLayout" Target="../slideLayouts/slideLayout656.xml"/><Relationship Id="rId124" Type="http://schemas.openxmlformats.org/officeDocument/2006/relationships/slideLayout" Target="../slideLayouts/slideLayout677.xml"/><Relationship Id="rId70" Type="http://schemas.openxmlformats.org/officeDocument/2006/relationships/slideLayout" Target="../slideLayouts/slideLayout623.xml"/><Relationship Id="rId91" Type="http://schemas.openxmlformats.org/officeDocument/2006/relationships/slideLayout" Target="../slideLayouts/slideLayout644.xml"/><Relationship Id="rId145" Type="http://schemas.openxmlformats.org/officeDocument/2006/relationships/slideLayout" Target="../slideLayouts/slideLayout698.xml"/><Relationship Id="rId166" Type="http://schemas.openxmlformats.org/officeDocument/2006/relationships/slideLayout" Target="../slideLayouts/slideLayout719.xml"/><Relationship Id="rId187" Type="http://schemas.openxmlformats.org/officeDocument/2006/relationships/slideLayout" Target="../slideLayouts/slideLayout740.xml"/><Relationship Id="rId1" Type="http://schemas.openxmlformats.org/officeDocument/2006/relationships/slideLayout" Target="../slideLayouts/slideLayout554.xml"/><Relationship Id="rId28" Type="http://schemas.openxmlformats.org/officeDocument/2006/relationships/slideLayout" Target="../slideLayouts/slideLayout581.xml"/><Relationship Id="rId49" Type="http://schemas.openxmlformats.org/officeDocument/2006/relationships/slideLayout" Target="../slideLayouts/slideLayout602.xml"/><Relationship Id="rId114" Type="http://schemas.openxmlformats.org/officeDocument/2006/relationships/slideLayout" Target="../slideLayouts/slideLayout667.xml"/><Relationship Id="rId60" Type="http://schemas.openxmlformats.org/officeDocument/2006/relationships/slideLayout" Target="../slideLayouts/slideLayout613.xml"/><Relationship Id="rId81" Type="http://schemas.openxmlformats.org/officeDocument/2006/relationships/slideLayout" Target="../slideLayouts/slideLayout634.xml"/><Relationship Id="rId135" Type="http://schemas.openxmlformats.org/officeDocument/2006/relationships/slideLayout" Target="../slideLayouts/slideLayout688.xml"/><Relationship Id="rId156" Type="http://schemas.openxmlformats.org/officeDocument/2006/relationships/slideLayout" Target="../slideLayouts/slideLayout709.xml"/><Relationship Id="rId177" Type="http://schemas.openxmlformats.org/officeDocument/2006/relationships/slideLayout" Target="../slideLayouts/slideLayout730.xml"/><Relationship Id="rId198" Type="http://schemas.openxmlformats.org/officeDocument/2006/relationships/slideLayout" Target="../slideLayouts/slideLayout751.xml"/><Relationship Id="rId202" Type="http://schemas.openxmlformats.org/officeDocument/2006/relationships/slideLayout" Target="../slideLayouts/slideLayout755.xml"/><Relationship Id="rId18" Type="http://schemas.openxmlformats.org/officeDocument/2006/relationships/slideLayout" Target="../slideLayouts/slideLayout571.xml"/><Relationship Id="rId39" Type="http://schemas.openxmlformats.org/officeDocument/2006/relationships/slideLayout" Target="../slideLayouts/slideLayout592.xml"/><Relationship Id="rId50" Type="http://schemas.openxmlformats.org/officeDocument/2006/relationships/slideLayout" Target="../slideLayouts/slideLayout603.xml"/><Relationship Id="rId104" Type="http://schemas.openxmlformats.org/officeDocument/2006/relationships/slideLayout" Target="../slideLayouts/slideLayout657.xml"/><Relationship Id="rId125" Type="http://schemas.openxmlformats.org/officeDocument/2006/relationships/slideLayout" Target="../slideLayouts/slideLayout678.xml"/><Relationship Id="rId146" Type="http://schemas.openxmlformats.org/officeDocument/2006/relationships/slideLayout" Target="../slideLayouts/slideLayout699.xml"/><Relationship Id="rId167" Type="http://schemas.openxmlformats.org/officeDocument/2006/relationships/slideLayout" Target="../slideLayouts/slideLayout720.xml"/><Relationship Id="rId188" Type="http://schemas.openxmlformats.org/officeDocument/2006/relationships/slideLayout" Target="../slideLayouts/slideLayout741.xml"/><Relationship Id="rId71" Type="http://schemas.openxmlformats.org/officeDocument/2006/relationships/slideLayout" Target="../slideLayouts/slideLayout624.xml"/><Relationship Id="rId92" Type="http://schemas.openxmlformats.org/officeDocument/2006/relationships/slideLayout" Target="../slideLayouts/slideLayout645.xml"/><Relationship Id="rId2" Type="http://schemas.openxmlformats.org/officeDocument/2006/relationships/slideLayout" Target="../slideLayouts/slideLayout555.xml"/><Relationship Id="rId29" Type="http://schemas.openxmlformats.org/officeDocument/2006/relationships/slideLayout" Target="../slideLayouts/slideLayout582.xml"/></Relationships>
</file>

<file path=ppt/slideMasters/_rels/slideMaster6.xml.rels><?xml version="1.0" encoding="UTF-8" standalone="yes"?>
<Relationships xmlns="http://schemas.openxmlformats.org/package/2006/relationships"><Relationship Id="rId117" Type="http://schemas.openxmlformats.org/officeDocument/2006/relationships/slideLayout" Target="../slideLayouts/slideLayout876.xml"/><Relationship Id="rId21" Type="http://schemas.openxmlformats.org/officeDocument/2006/relationships/slideLayout" Target="../slideLayouts/slideLayout780.xml"/><Relationship Id="rId42" Type="http://schemas.openxmlformats.org/officeDocument/2006/relationships/slideLayout" Target="../slideLayouts/slideLayout801.xml"/><Relationship Id="rId63" Type="http://schemas.openxmlformats.org/officeDocument/2006/relationships/slideLayout" Target="../slideLayouts/slideLayout822.xml"/><Relationship Id="rId84" Type="http://schemas.openxmlformats.org/officeDocument/2006/relationships/slideLayout" Target="../slideLayouts/slideLayout843.xml"/><Relationship Id="rId138" Type="http://schemas.openxmlformats.org/officeDocument/2006/relationships/slideLayout" Target="../slideLayouts/slideLayout897.xml"/><Relationship Id="rId159" Type="http://schemas.openxmlformats.org/officeDocument/2006/relationships/slideLayout" Target="../slideLayouts/slideLayout918.xml"/><Relationship Id="rId107" Type="http://schemas.openxmlformats.org/officeDocument/2006/relationships/slideLayout" Target="../slideLayouts/slideLayout866.xml"/><Relationship Id="rId11" Type="http://schemas.openxmlformats.org/officeDocument/2006/relationships/slideLayout" Target="../slideLayouts/slideLayout770.xml"/><Relationship Id="rId32" Type="http://schemas.openxmlformats.org/officeDocument/2006/relationships/slideLayout" Target="../slideLayouts/slideLayout791.xml"/><Relationship Id="rId53" Type="http://schemas.openxmlformats.org/officeDocument/2006/relationships/slideLayout" Target="../slideLayouts/slideLayout812.xml"/><Relationship Id="rId74" Type="http://schemas.openxmlformats.org/officeDocument/2006/relationships/slideLayout" Target="../slideLayouts/slideLayout833.xml"/><Relationship Id="rId128" Type="http://schemas.openxmlformats.org/officeDocument/2006/relationships/slideLayout" Target="../slideLayouts/slideLayout887.xml"/><Relationship Id="rId149" Type="http://schemas.openxmlformats.org/officeDocument/2006/relationships/slideLayout" Target="../slideLayouts/slideLayout908.xml"/><Relationship Id="rId5" Type="http://schemas.openxmlformats.org/officeDocument/2006/relationships/slideLayout" Target="../slideLayouts/slideLayout764.xml"/><Relationship Id="rId95" Type="http://schemas.openxmlformats.org/officeDocument/2006/relationships/slideLayout" Target="../slideLayouts/slideLayout854.xml"/><Relationship Id="rId160" Type="http://schemas.openxmlformats.org/officeDocument/2006/relationships/slideLayout" Target="../slideLayouts/slideLayout919.xml"/><Relationship Id="rId22" Type="http://schemas.openxmlformats.org/officeDocument/2006/relationships/slideLayout" Target="../slideLayouts/slideLayout781.xml"/><Relationship Id="rId43" Type="http://schemas.openxmlformats.org/officeDocument/2006/relationships/slideLayout" Target="../slideLayouts/slideLayout802.xml"/><Relationship Id="rId64" Type="http://schemas.openxmlformats.org/officeDocument/2006/relationships/slideLayout" Target="../slideLayouts/slideLayout823.xml"/><Relationship Id="rId118" Type="http://schemas.openxmlformats.org/officeDocument/2006/relationships/slideLayout" Target="../slideLayouts/slideLayout877.xml"/><Relationship Id="rId139" Type="http://schemas.openxmlformats.org/officeDocument/2006/relationships/slideLayout" Target="../slideLayouts/slideLayout898.xml"/><Relationship Id="rId85" Type="http://schemas.openxmlformats.org/officeDocument/2006/relationships/slideLayout" Target="../slideLayouts/slideLayout844.xml"/><Relationship Id="rId150" Type="http://schemas.openxmlformats.org/officeDocument/2006/relationships/slideLayout" Target="../slideLayouts/slideLayout909.xml"/><Relationship Id="rId12" Type="http://schemas.openxmlformats.org/officeDocument/2006/relationships/slideLayout" Target="../slideLayouts/slideLayout771.xml"/><Relationship Id="rId17" Type="http://schemas.openxmlformats.org/officeDocument/2006/relationships/slideLayout" Target="../slideLayouts/slideLayout776.xml"/><Relationship Id="rId33" Type="http://schemas.openxmlformats.org/officeDocument/2006/relationships/slideLayout" Target="../slideLayouts/slideLayout792.xml"/><Relationship Id="rId38" Type="http://schemas.openxmlformats.org/officeDocument/2006/relationships/slideLayout" Target="../slideLayouts/slideLayout797.xml"/><Relationship Id="rId59" Type="http://schemas.openxmlformats.org/officeDocument/2006/relationships/slideLayout" Target="../slideLayouts/slideLayout818.xml"/><Relationship Id="rId103" Type="http://schemas.openxmlformats.org/officeDocument/2006/relationships/slideLayout" Target="../slideLayouts/slideLayout862.xml"/><Relationship Id="rId108" Type="http://schemas.openxmlformats.org/officeDocument/2006/relationships/slideLayout" Target="../slideLayouts/slideLayout867.xml"/><Relationship Id="rId124" Type="http://schemas.openxmlformats.org/officeDocument/2006/relationships/slideLayout" Target="../slideLayouts/slideLayout883.xml"/><Relationship Id="rId129" Type="http://schemas.openxmlformats.org/officeDocument/2006/relationships/slideLayout" Target="../slideLayouts/slideLayout888.xml"/><Relationship Id="rId54" Type="http://schemas.openxmlformats.org/officeDocument/2006/relationships/slideLayout" Target="../slideLayouts/slideLayout813.xml"/><Relationship Id="rId70" Type="http://schemas.openxmlformats.org/officeDocument/2006/relationships/slideLayout" Target="../slideLayouts/slideLayout829.xml"/><Relationship Id="rId75" Type="http://schemas.openxmlformats.org/officeDocument/2006/relationships/slideLayout" Target="../slideLayouts/slideLayout834.xml"/><Relationship Id="rId91" Type="http://schemas.openxmlformats.org/officeDocument/2006/relationships/slideLayout" Target="../slideLayouts/slideLayout850.xml"/><Relationship Id="rId96" Type="http://schemas.openxmlformats.org/officeDocument/2006/relationships/slideLayout" Target="../slideLayouts/slideLayout855.xml"/><Relationship Id="rId140" Type="http://schemas.openxmlformats.org/officeDocument/2006/relationships/slideLayout" Target="../slideLayouts/slideLayout899.xml"/><Relationship Id="rId145" Type="http://schemas.openxmlformats.org/officeDocument/2006/relationships/slideLayout" Target="../slideLayouts/slideLayout904.xml"/><Relationship Id="rId161" Type="http://schemas.openxmlformats.org/officeDocument/2006/relationships/slideLayout" Target="../slideLayouts/slideLayout920.xml"/><Relationship Id="rId166" Type="http://schemas.openxmlformats.org/officeDocument/2006/relationships/slideLayout" Target="../slideLayouts/slideLayout925.xml"/><Relationship Id="rId1" Type="http://schemas.openxmlformats.org/officeDocument/2006/relationships/slideLayout" Target="../slideLayouts/slideLayout760.xml"/><Relationship Id="rId6" Type="http://schemas.openxmlformats.org/officeDocument/2006/relationships/slideLayout" Target="../slideLayouts/slideLayout765.xml"/><Relationship Id="rId23" Type="http://schemas.openxmlformats.org/officeDocument/2006/relationships/slideLayout" Target="../slideLayouts/slideLayout782.xml"/><Relationship Id="rId28" Type="http://schemas.openxmlformats.org/officeDocument/2006/relationships/slideLayout" Target="../slideLayouts/slideLayout787.xml"/><Relationship Id="rId49" Type="http://schemas.openxmlformats.org/officeDocument/2006/relationships/slideLayout" Target="../slideLayouts/slideLayout808.xml"/><Relationship Id="rId114" Type="http://schemas.openxmlformats.org/officeDocument/2006/relationships/slideLayout" Target="../slideLayouts/slideLayout873.xml"/><Relationship Id="rId119" Type="http://schemas.openxmlformats.org/officeDocument/2006/relationships/slideLayout" Target="../slideLayouts/slideLayout878.xml"/><Relationship Id="rId44" Type="http://schemas.openxmlformats.org/officeDocument/2006/relationships/slideLayout" Target="../slideLayouts/slideLayout803.xml"/><Relationship Id="rId60" Type="http://schemas.openxmlformats.org/officeDocument/2006/relationships/slideLayout" Target="../slideLayouts/slideLayout819.xml"/><Relationship Id="rId65" Type="http://schemas.openxmlformats.org/officeDocument/2006/relationships/slideLayout" Target="../slideLayouts/slideLayout824.xml"/><Relationship Id="rId81" Type="http://schemas.openxmlformats.org/officeDocument/2006/relationships/slideLayout" Target="../slideLayouts/slideLayout840.xml"/><Relationship Id="rId86" Type="http://schemas.openxmlformats.org/officeDocument/2006/relationships/slideLayout" Target="../slideLayouts/slideLayout845.xml"/><Relationship Id="rId130" Type="http://schemas.openxmlformats.org/officeDocument/2006/relationships/slideLayout" Target="../slideLayouts/slideLayout889.xml"/><Relationship Id="rId135" Type="http://schemas.openxmlformats.org/officeDocument/2006/relationships/slideLayout" Target="../slideLayouts/slideLayout894.xml"/><Relationship Id="rId151" Type="http://schemas.openxmlformats.org/officeDocument/2006/relationships/slideLayout" Target="../slideLayouts/slideLayout910.xml"/><Relationship Id="rId156" Type="http://schemas.openxmlformats.org/officeDocument/2006/relationships/slideLayout" Target="../slideLayouts/slideLayout915.xml"/><Relationship Id="rId13" Type="http://schemas.openxmlformats.org/officeDocument/2006/relationships/slideLayout" Target="../slideLayouts/slideLayout772.xml"/><Relationship Id="rId18" Type="http://schemas.openxmlformats.org/officeDocument/2006/relationships/slideLayout" Target="../slideLayouts/slideLayout777.xml"/><Relationship Id="rId39" Type="http://schemas.openxmlformats.org/officeDocument/2006/relationships/slideLayout" Target="../slideLayouts/slideLayout798.xml"/><Relationship Id="rId109" Type="http://schemas.openxmlformats.org/officeDocument/2006/relationships/slideLayout" Target="../slideLayouts/slideLayout868.xml"/><Relationship Id="rId34" Type="http://schemas.openxmlformats.org/officeDocument/2006/relationships/slideLayout" Target="../slideLayouts/slideLayout793.xml"/><Relationship Id="rId50" Type="http://schemas.openxmlformats.org/officeDocument/2006/relationships/slideLayout" Target="../slideLayouts/slideLayout809.xml"/><Relationship Id="rId55" Type="http://schemas.openxmlformats.org/officeDocument/2006/relationships/slideLayout" Target="../slideLayouts/slideLayout814.xml"/><Relationship Id="rId76" Type="http://schemas.openxmlformats.org/officeDocument/2006/relationships/slideLayout" Target="../slideLayouts/slideLayout835.xml"/><Relationship Id="rId97" Type="http://schemas.openxmlformats.org/officeDocument/2006/relationships/slideLayout" Target="../slideLayouts/slideLayout856.xml"/><Relationship Id="rId104" Type="http://schemas.openxmlformats.org/officeDocument/2006/relationships/slideLayout" Target="../slideLayouts/slideLayout863.xml"/><Relationship Id="rId120" Type="http://schemas.openxmlformats.org/officeDocument/2006/relationships/slideLayout" Target="../slideLayouts/slideLayout879.xml"/><Relationship Id="rId125" Type="http://schemas.openxmlformats.org/officeDocument/2006/relationships/slideLayout" Target="../slideLayouts/slideLayout884.xml"/><Relationship Id="rId141" Type="http://schemas.openxmlformats.org/officeDocument/2006/relationships/slideLayout" Target="../slideLayouts/slideLayout900.xml"/><Relationship Id="rId146" Type="http://schemas.openxmlformats.org/officeDocument/2006/relationships/slideLayout" Target="../slideLayouts/slideLayout905.xml"/><Relationship Id="rId167" Type="http://schemas.openxmlformats.org/officeDocument/2006/relationships/slideLayout" Target="../slideLayouts/slideLayout926.xml"/><Relationship Id="rId7" Type="http://schemas.openxmlformats.org/officeDocument/2006/relationships/slideLayout" Target="../slideLayouts/slideLayout766.xml"/><Relationship Id="rId71" Type="http://schemas.openxmlformats.org/officeDocument/2006/relationships/slideLayout" Target="../slideLayouts/slideLayout830.xml"/><Relationship Id="rId92" Type="http://schemas.openxmlformats.org/officeDocument/2006/relationships/slideLayout" Target="../slideLayouts/slideLayout851.xml"/><Relationship Id="rId162" Type="http://schemas.openxmlformats.org/officeDocument/2006/relationships/slideLayout" Target="../slideLayouts/slideLayout921.xml"/><Relationship Id="rId2" Type="http://schemas.openxmlformats.org/officeDocument/2006/relationships/slideLayout" Target="../slideLayouts/slideLayout761.xml"/><Relationship Id="rId29" Type="http://schemas.openxmlformats.org/officeDocument/2006/relationships/slideLayout" Target="../slideLayouts/slideLayout788.xml"/><Relationship Id="rId24" Type="http://schemas.openxmlformats.org/officeDocument/2006/relationships/slideLayout" Target="../slideLayouts/slideLayout783.xml"/><Relationship Id="rId40" Type="http://schemas.openxmlformats.org/officeDocument/2006/relationships/slideLayout" Target="../slideLayouts/slideLayout799.xml"/><Relationship Id="rId45" Type="http://schemas.openxmlformats.org/officeDocument/2006/relationships/slideLayout" Target="../slideLayouts/slideLayout804.xml"/><Relationship Id="rId66" Type="http://schemas.openxmlformats.org/officeDocument/2006/relationships/slideLayout" Target="../slideLayouts/slideLayout825.xml"/><Relationship Id="rId87" Type="http://schemas.openxmlformats.org/officeDocument/2006/relationships/slideLayout" Target="../slideLayouts/slideLayout846.xml"/><Relationship Id="rId110" Type="http://schemas.openxmlformats.org/officeDocument/2006/relationships/slideLayout" Target="../slideLayouts/slideLayout869.xml"/><Relationship Id="rId115" Type="http://schemas.openxmlformats.org/officeDocument/2006/relationships/slideLayout" Target="../slideLayouts/slideLayout874.xml"/><Relationship Id="rId131" Type="http://schemas.openxmlformats.org/officeDocument/2006/relationships/slideLayout" Target="../slideLayouts/slideLayout890.xml"/><Relationship Id="rId136" Type="http://schemas.openxmlformats.org/officeDocument/2006/relationships/slideLayout" Target="../slideLayouts/slideLayout895.xml"/><Relationship Id="rId157" Type="http://schemas.openxmlformats.org/officeDocument/2006/relationships/slideLayout" Target="../slideLayouts/slideLayout916.xml"/><Relationship Id="rId61" Type="http://schemas.openxmlformats.org/officeDocument/2006/relationships/slideLayout" Target="../slideLayouts/slideLayout820.xml"/><Relationship Id="rId82" Type="http://schemas.openxmlformats.org/officeDocument/2006/relationships/slideLayout" Target="../slideLayouts/slideLayout841.xml"/><Relationship Id="rId152" Type="http://schemas.openxmlformats.org/officeDocument/2006/relationships/slideLayout" Target="../slideLayouts/slideLayout911.xml"/><Relationship Id="rId19" Type="http://schemas.openxmlformats.org/officeDocument/2006/relationships/slideLayout" Target="../slideLayouts/slideLayout778.xml"/><Relationship Id="rId14" Type="http://schemas.openxmlformats.org/officeDocument/2006/relationships/slideLayout" Target="../slideLayouts/slideLayout773.xml"/><Relationship Id="rId30" Type="http://schemas.openxmlformats.org/officeDocument/2006/relationships/slideLayout" Target="../slideLayouts/slideLayout789.xml"/><Relationship Id="rId35" Type="http://schemas.openxmlformats.org/officeDocument/2006/relationships/slideLayout" Target="../slideLayouts/slideLayout794.xml"/><Relationship Id="rId56" Type="http://schemas.openxmlformats.org/officeDocument/2006/relationships/slideLayout" Target="../slideLayouts/slideLayout815.xml"/><Relationship Id="rId77" Type="http://schemas.openxmlformats.org/officeDocument/2006/relationships/slideLayout" Target="../slideLayouts/slideLayout836.xml"/><Relationship Id="rId100" Type="http://schemas.openxmlformats.org/officeDocument/2006/relationships/slideLayout" Target="../slideLayouts/slideLayout859.xml"/><Relationship Id="rId105" Type="http://schemas.openxmlformats.org/officeDocument/2006/relationships/slideLayout" Target="../slideLayouts/slideLayout864.xml"/><Relationship Id="rId126" Type="http://schemas.openxmlformats.org/officeDocument/2006/relationships/slideLayout" Target="../slideLayouts/slideLayout885.xml"/><Relationship Id="rId147" Type="http://schemas.openxmlformats.org/officeDocument/2006/relationships/slideLayout" Target="../slideLayouts/slideLayout906.xml"/><Relationship Id="rId168" Type="http://schemas.openxmlformats.org/officeDocument/2006/relationships/theme" Target="../theme/theme6.xml"/><Relationship Id="rId8" Type="http://schemas.openxmlformats.org/officeDocument/2006/relationships/slideLayout" Target="../slideLayouts/slideLayout767.xml"/><Relationship Id="rId51" Type="http://schemas.openxmlformats.org/officeDocument/2006/relationships/slideLayout" Target="../slideLayouts/slideLayout810.xml"/><Relationship Id="rId72" Type="http://schemas.openxmlformats.org/officeDocument/2006/relationships/slideLayout" Target="../slideLayouts/slideLayout831.xml"/><Relationship Id="rId93" Type="http://schemas.openxmlformats.org/officeDocument/2006/relationships/slideLayout" Target="../slideLayouts/slideLayout852.xml"/><Relationship Id="rId98" Type="http://schemas.openxmlformats.org/officeDocument/2006/relationships/slideLayout" Target="../slideLayouts/slideLayout857.xml"/><Relationship Id="rId121" Type="http://schemas.openxmlformats.org/officeDocument/2006/relationships/slideLayout" Target="../slideLayouts/slideLayout880.xml"/><Relationship Id="rId142" Type="http://schemas.openxmlformats.org/officeDocument/2006/relationships/slideLayout" Target="../slideLayouts/slideLayout901.xml"/><Relationship Id="rId163" Type="http://schemas.openxmlformats.org/officeDocument/2006/relationships/slideLayout" Target="../slideLayouts/slideLayout922.xml"/><Relationship Id="rId3" Type="http://schemas.openxmlformats.org/officeDocument/2006/relationships/slideLayout" Target="../slideLayouts/slideLayout762.xml"/><Relationship Id="rId25" Type="http://schemas.openxmlformats.org/officeDocument/2006/relationships/slideLayout" Target="../slideLayouts/slideLayout784.xml"/><Relationship Id="rId46" Type="http://schemas.openxmlformats.org/officeDocument/2006/relationships/slideLayout" Target="../slideLayouts/slideLayout805.xml"/><Relationship Id="rId67" Type="http://schemas.openxmlformats.org/officeDocument/2006/relationships/slideLayout" Target="../slideLayouts/slideLayout826.xml"/><Relationship Id="rId116" Type="http://schemas.openxmlformats.org/officeDocument/2006/relationships/slideLayout" Target="../slideLayouts/slideLayout875.xml"/><Relationship Id="rId137" Type="http://schemas.openxmlformats.org/officeDocument/2006/relationships/slideLayout" Target="../slideLayouts/slideLayout896.xml"/><Relationship Id="rId158" Type="http://schemas.openxmlformats.org/officeDocument/2006/relationships/slideLayout" Target="../slideLayouts/slideLayout917.xml"/><Relationship Id="rId20" Type="http://schemas.openxmlformats.org/officeDocument/2006/relationships/slideLayout" Target="../slideLayouts/slideLayout779.xml"/><Relationship Id="rId41" Type="http://schemas.openxmlformats.org/officeDocument/2006/relationships/slideLayout" Target="../slideLayouts/slideLayout800.xml"/><Relationship Id="rId62" Type="http://schemas.openxmlformats.org/officeDocument/2006/relationships/slideLayout" Target="../slideLayouts/slideLayout821.xml"/><Relationship Id="rId83" Type="http://schemas.openxmlformats.org/officeDocument/2006/relationships/slideLayout" Target="../slideLayouts/slideLayout842.xml"/><Relationship Id="rId88" Type="http://schemas.openxmlformats.org/officeDocument/2006/relationships/slideLayout" Target="../slideLayouts/slideLayout847.xml"/><Relationship Id="rId111" Type="http://schemas.openxmlformats.org/officeDocument/2006/relationships/slideLayout" Target="../slideLayouts/slideLayout870.xml"/><Relationship Id="rId132" Type="http://schemas.openxmlformats.org/officeDocument/2006/relationships/slideLayout" Target="../slideLayouts/slideLayout891.xml"/><Relationship Id="rId153" Type="http://schemas.openxmlformats.org/officeDocument/2006/relationships/slideLayout" Target="../slideLayouts/slideLayout912.xml"/><Relationship Id="rId15" Type="http://schemas.openxmlformats.org/officeDocument/2006/relationships/slideLayout" Target="../slideLayouts/slideLayout774.xml"/><Relationship Id="rId36" Type="http://schemas.openxmlformats.org/officeDocument/2006/relationships/slideLayout" Target="../slideLayouts/slideLayout795.xml"/><Relationship Id="rId57" Type="http://schemas.openxmlformats.org/officeDocument/2006/relationships/slideLayout" Target="../slideLayouts/slideLayout816.xml"/><Relationship Id="rId106" Type="http://schemas.openxmlformats.org/officeDocument/2006/relationships/slideLayout" Target="../slideLayouts/slideLayout865.xml"/><Relationship Id="rId127" Type="http://schemas.openxmlformats.org/officeDocument/2006/relationships/slideLayout" Target="../slideLayouts/slideLayout886.xml"/><Relationship Id="rId10" Type="http://schemas.openxmlformats.org/officeDocument/2006/relationships/slideLayout" Target="../slideLayouts/slideLayout769.xml"/><Relationship Id="rId31" Type="http://schemas.openxmlformats.org/officeDocument/2006/relationships/slideLayout" Target="../slideLayouts/slideLayout790.xml"/><Relationship Id="rId52" Type="http://schemas.openxmlformats.org/officeDocument/2006/relationships/slideLayout" Target="../slideLayouts/slideLayout811.xml"/><Relationship Id="rId73" Type="http://schemas.openxmlformats.org/officeDocument/2006/relationships/slideLayout" Target="../slideLayouts/slideLayout832.xml"/><Relationship Id="rId78" Type="http://schemas.openxmlformats.org/officeDocument/2006/relationships/slideLayout" Target="../slideLayouts/slideLayout837.xml"/><Relationship Id="rId94" Type="http://schemas.openxmlformats.org/officeDocument/2006/relationships/slideLayout" Target="../slideLayouts/slideLayout853.xml"/><Relationship Id="rId99" Type="http://schemas.openxmlformats.org/officeDocument/2006/relationships/slideLayout" Target="../slideLayouts/slideLayout858.xml"/><Relationship Id="rId101" Type="http://schemas.openxmlformats.org/officeDocument/2006/relationships/slideLayout" Target="../slideLayouts/slideLayout860.xml"/><Relationship Id="rId122" Type="http://schemas.openxmlformats.org/officeDocument/2006/relationships/slideLayout" Target="../slideLayouts/slideLayout881.xml"/><Relationship Id="rId143" Type="http://schemas.openxmlformats.org/officeDocument/2006/relationships/slideLayout" Target="../slideLayouts/slideLayout902.xml"/><Relationship Id="rId148" Type="http://schemas.openxmlformats.org/officeDocument/2006/relationships/slideLayout" Target="../slideLayouts/slideLayout907.xml"/><Relationship Id="rId164" Type="http://schemas.openxmlformats.org/officeDocument/2006/relationships/slideLayout" Target="../slideLayouts/slideLayout923.xml"/><Relationship Id="rId4" Type="http://schemas.openxmlformats.org/officeDocument/2006/relationships/slideLayout" Target="../slideLayouts/slideLayout763.xml"/><Relationship Id="rId9" Type="http://schemas.openxmlformats.org/officeDocument/2006/relationships/slideLayout" Target="../slideLayouts/slideLayout768.xml"/><Relationship Id="rId26" Type="http://schemas.openxmlformats.org/officeDocument/2006/relationships/slideLayout" Target="../slideLayouts/slideLayout785.xml"/><Relationship Id="rId47" Type="http://schemas.openxmlformats.org/officeDocument/2006/relationships/slideLayout" Target="../slideLayouts/slideLayout806.xml"/><Relationship Id="rId68" Type="http://schemas.openxmlformats.org/officeDocument/2006/relationships/slideLayout" Target="../slideLayouts/slideLayout827.xml"/><Relationship Id="rId89" Type="http://schemas.openxmlformats.org/officeDocument/2006/relationships/slideLayout" Target="../slideLayouts/slideLayout848.xml"/><Relationship Id="rId112" Type="http://schemas.openxmlformats.org/officeDocument/2006/relationships/slideLayout" Target="../slideLayouts/slideLayout871.xml"/><Relationship Id="rId133" Type="http://schemas.openxmlformats.org/officeDocument/2006/relationships/slideLayout" Target="../slideLayouts/slideLayout892.xml"/><Relationship Id="rId154" Type="http://schemas.openxmlformats.org/officeDocument/2006/relationships/slideLayout" Target="../slideLayouts/slideLayout913.xml"/><Relationship Id="rId16" Type="http://schemas.openxmlformats.org/officeDocument/2006/relationships/slideLayout" Target="../slideLayouts/slideLayout775.xml"/><Relationship Id="rId37" Type="http://schemas.openxmlformats.org/officeDocument/2006/relationships/slideLayout" Target="../slideLayouts/slideLayout796.xml"/><Relationship Id="rId58" Type="http://schemas.openxmlformats.org/officeDocument/2006/relationships/slideLayout" Target="../slideLayouts/slideLayout817.xml"/><Relationship Id="rId79" Type="http://schemas.openxmlformats.org/officeDocument/2006/relationships/slideLayout" Target="../slideLayouts/slideLayout838.xml"/><Relationship Id="rId102" Type="http://schemas.openxmlformats.org/officeDocument/2006/relationships/slideLayout" Target="../slideLayouts/slideLayout861.xml"/><Relationship Id="rId123" Type="http://schemas.openxmlformats.org/officeDocument/2006/relationships/slideLayout" Target="../slideLayouts/slideLayout882.xml"/><Relationship Id="rId144" Type="http://schemas.openxmlformats.org/officeDocument/2006/relationships/slideLayout" Target="../slideLayouts/slideLayout903.xml"/><Relationship Id="rId90" Type="http://schemas.openxmlformats.org/officeDocument/2006/relationships/slideLayout" Target="../slideLayouts/slideLayout849.xml"/><Relationship Id="rId165" Type="http://schemas.openxmlformats.org/officeDocument/2006/relationships/slideLayout" Target="../slideLayouts/slideLayout924.xml"/><Relationship Id="rId27" Type="http://schemas.openxmlformats.org/officeDocument/2006/relationships/slideLayout" Target="../slideLayouts/slideLayout786.xml"/><Relationship Id="rId48" Type="http://schemas.openxmlformats.org/officeDocument/2006/relationships/slideLayout" Target="../slideLayouts/slideLayout807.xml"/><Relationship Id="rId69" Type="http://schemas.openxmlformats.org/officeDocument/2006/relationships/slideLayout" Target="../slideLayouts/slideLayout828.xml"/><Relationship Id="rId113" Type="http://schemas.openxmlformats.org/officeDocument/2006/relationships/slideLayout" Target="../slideLayouts/slideLayout872.xml"/><Relationship Id="rId134" Type="http://schemas.openxmlformats.org/officeDocument/2006/relationships/slideLayout" Target="../slideLayouts/slideLayout893.xml"/><Relationship Id="rId80" Type="http://schemas.openxmlformats.org/officeDocument/2006/relationships/slideLayout" Target="../slideLayouts/slideLayout839.xml"/><Relationship Id="rId155" Type="http://schemas.openxmlformats.org/officeDocument/2006/relationships/slideLayout" Target="../slideLayouts/slideLayout914.xml"/></Relationships>
</file>

<file path=ppt/slideMasters/_rels/slideMaster7.xml.rels><?xml version="1.0" encoding="UTF-8" standalone="yes"?>
<Relationships xmlns="http://schemas.openxmlformats.org/package/2006/relationships"><Relationship Id="rId117" Type="http://schemas.openxmlformats.org/officeDocument/2006/relationships/slideLayout" Target="../slideLayouts/slideLayout1043.xml"/><Relationship Id="rId21" Type="http://schemas.openxmlformats.org/officeDocument/2006/relationships/slideLayout" Target="../slideLayouts/slideLayout947.xml"/><Relationship Id="rId42" Type="http://schemas.openxmlformats.org/officeDocument/2006/relationships/slideLayout" Target="../slideLayouts/slideLayout968.xml"/><Relationship Id="rId63" Type="http://schemas.openxmlformats.org/officeDocument/2006/relationships/slideLayout" Target="../slideLayouts/slideLayout989.xml"/><Relationship Id="rId84" Type="http://schemas.openxmlformats.org/officeDocument/2006/relationships/slideLayout" Target="../slideLayouts/slideLayout1010.xml"/><Relationship Id="rId138" Type="http://schemas.openxmlformats.org/officeDocument/2006/relationships/slideLayout" Target="../slideLayouts/slideLayout1064.xml"/><Relationship Id="rId159" Type="http://schemas.openxmlformats.org/officeDocument/2006/relationships/slideLayout" Target="../slideLayouts/slideLayout1085.xml"/><Relationship Id="rId170" Type="http://schemas.openxmlformats.org/officeDocument/2006/relationships/slideLayout" Target="../slideLayouts/slideLayout1096.xml"/><Relationship Id="rId191" Type="http://schemas.openxmlformats.org/officeDocument/2006/relationships/slideLayout" Target="../slideLayouts/slideLayout1117.xml"/><Relationship Id="rId205" Type="http://schemas.openxmlformats.org/officeDocument/2006/relationships/slideLayout" Target="../slideLayouts/slideLayout1131.xml"/><Relationship Id="rId107" Type="http://schemas.openxmlformats.org/officeDocument/2006/relationships/slideLayout" Target="../slideLayouts/slideLayout1033.xml"/><Relationship Id="rId11" Type="http://schemas.openxmlformats.org/officeDocument/2006/relationships/slideLayout" Target="../slideLayouts/slideLayout937.xml"/><Relationship Id="rId32" Type="http://schemas.openxmlformats.org/officeDocument/2006/relationships/slideLayout" Target="../slideLayouts/slideLayout958.xml"/><Relationship Id="rId53" Type="http://schemas.openxmlformats.org/officeDocument/2006/relationships/slideLayout" Target="../slideLayouts/slideLayout979.xml"/><Relationship Id="rId74" Type="http://schemas.openxmlformats.org/officeDocument/2006/relationships/slideLayout" Target="../slideLayouts/slideLayout1000.xml"/><Relationship Id="rId128" Type="http://schemas.openxmlformats.org/officeDocument/2006/relationships/slideLayout" Target="../slideLayouts/slideLayout1054.xml"/><Relationship Id="rId149" Type="http://schemas.openxmlformats.org/officeDocument/2006/relationships/slideLayout" Target="../slideLayouts/slideLayout1075.xml"/><Relationship Id="rId5" Type="http://schemas.openxmlformats.org/officeDocument/2006/relationships/slideLayout" Target="../slideLayouts/slideLayout931.xml"/><Relationship Id="rId95" Type="http://schemas.openxmlformats.org/officeDocument/2006/relationships/slideLayout" Target="../slideLayouts/slideLayout1021.xml"/><Relationship Id="rId160" Type="http://schemas.openxmlformats.org/officeDocument/2006/relationships/slideLayout" Target="../slideLayouts/slideLayout1086.xml"/><Relationship Id="rId181" Type="http://schemas.openxmlformats.org/officeDocument/2006/relationships/slideLayout" Target="../slideLayouts/slideLayout1107.xml"/><Relationship Id="rId22" Type="http://schemas.openxmlformats.org/officeDocument/2006/relationships/slideLayout" Target="../slideLayouts/slideLayout948.xml"/><Relationship Id="rId43" Type="http://schemas.openxmlformats.org/officeDocument/2006/relationships/slideLayout" Target="../slideLayouts/slideLayout969.xml"/><Relationship Id="rId64" Type="http://schemas.openxmlformats.org/officeDocument/2006/relationships/slideLayout" Target="../slideLayouts/slideLayout990.xml"/><Relationship Id="rId118" Type="http://schemas.openxmlformats.org/officeDocument/2006/relationships/slideLayout" Target="../slideLayouts/slideLayout1044.xml"/><Relationship Id="rId139" Type="http://schemas.openxmlformats.org/officeDocument/2006/relationships/slideLayout" Target="../slideLayouts/slideLayout1065.xml"/><Relationship Id="rId85" Type="http://schemas.openxmlformats.org/officeDocument/2006/relationships/slideLayout" Target="../slideLayouts/slideLayout1011.xml"/><Relationship Id="rId150" Type="http://schemas.openxmlformats.org/officeDocument/2006/relationships/slideLayout" Target="../slideLayouts/slideLayout1076.xml"/><Relationship Id="rId171" Type="http://schemas.openxmlformats.org/officeDocument/2006/relationships/slideLayout" Target="../slideLayouts/slideLayout1097.xml"/><Relationship Id="rId192" Type="http://schemas.openxmlformats.org/officeDocument/2006/relationships/slideLayout" Target="../slideLayouts/slideLayout1118.xml"/><Relationship Id="rId206" Type="http://schemas.openxmlformats.org/officeDocument/2006/relationships/slideLayout" Target="../slideLayouts/slideLayout1132.xml"/><Relationship Id="rId12" Type="http://schemas.openxmlformats.org/officeDocument/2006/relationships/slideLayout" Target="../slideLayouts/slideLayout938.xml"/><Relationship Id="rId33" Type="http://schemas.openxmlformats.org/officeDocument/2006/relationships/slideLayout" Target="../slideLayouts/slideLayout959.xml"/><Relationship Id="rId108" Type="http://schemas.openxmlformats.org/officeDocument/2006/relationships/slideLayout" Target="../slideLayouts/slideLayout1034.xml"/><Relationship Id="rId129" Type="http://schemas.openxmlformats.org/officeDocument/2006/relationships/slideLayout" Target="../slideLayouts/slideLayout1055.xml"/><Relationship Id="rId54" Type="http://schemas.openxmlformats.org/officeDocument/2006/relationships/slideLayout" Target="../slideLayouts/slideLayout980.xml"/><Relationship Id="rId75" Type="http://schemas.openxmlformats.org/officeDocument/2006/relationships/slideLayout" Target="../slideLayouts/slideLayout1001.xml"/><Relationship Id="rId96" Type="http://schemas.openxmlformats.org/officeDocument/2006/relationships/slideLayout" Target="../slideLayouts/slideLayout1022.xml"/><Relationship Id="rId140" Type="http://schemas.openxmlformats.org/officeDocument/2006/relationships/slideLayout" Target="../slideLayouts/slideLayout1066.xml"/><Relationship Id="rId161" Type="http://schemas.openxmlformats.org/officeDocument/2006/relationships/slideLayout" Target="../slideLayouts/slideLayout1087.xml"/><Relationship Id="rId182" Type="http://schemas.openxmlformats.org/officeDocument/2006/relationships/slideLayout" Target="../slideLayouts/slideLayout1108.xml"/><Relationship Id="rId6" Type="http://schemas.openxmlformats.org/officeDocument/2006/relationships/slideLayout" Target="../slideLayouts/slideLayout932.xml"/><Relationship Id="rId23" Type="http://schemas.openxmlformats.org/officeDocument/2006/relationships/slideLayout" Target="../slideLayouts/slideLayout949.xml"/><Relationship Id="rId119" Type="http://schemas.openxmlformats.org/officeDocument/2006/relationships/slideLayout" Target="../slideLayouts/slideLayout1045.xml"/><Relationship Id="rId44" Type="http://schemas.openxmlformats.org/officeDocument/2006/relationships/slideLayout" Target="../slideLayouts/slideLayout970.xml"/><Relationship Id="rId65" Type="http://schemas.openxmlformats.org/officeDocument/2006/relationships/slideLayout" Target="../slideLayouts/slideLayout991.xml"/><Relationship Id="rId86" Type="http://schemas.openxmlformats.org/officeDocument/2006/relationships/slideLayout" Target="../slideLayouts/slideLayout1012.xml"/><Relationship Id="rId130" Type="http://schemas.openxmlformats.org/officeDocument/2006/relationships/slideLayout" Target="../slideLayouts/slideLayout1056.xml"/><Relationship Id="rId151" Type="http://schemas.openxmlformats.org/officeDocument/2006/relationships/slideLayout" Target="../slideLayouts/slideLayout1077.xml"/><Relationship Id="rId172" Type="http://schemas.openxmlformats.org/officeDocument/2006/relationships/slideLayout" Target="../slideLayouts/slideLayout1098.xml"/><Relationship Id="rId193" Type="http://schemas.openxmlformats.org/officeDocument/2006/relationships/slideLayout" Target="../slideLayouts/slideLayout1119.xml"/><Relationship Id="rId207" Type="http://schemas.openxmlformats.org/officeDocument/2006/relationships/theme" Target="../theme/theme7.xml"/><Relationship Id="rId13" Type="http://schemas.openxmlformats.org/officeDocument/2006/relationships/slideLayout" Target="../slideLayouts/slideLayout939.xml"/><Relationship Id="rId109" Type="http://schemas.openxmlformats.org/officeDocument/2006/relationships/slideLayout" Target="../slideLayouts/slideLayout1035.xml"/><Relationship Id="rId34" Type="http://schemas.openxmlformats.org/officeDocument/2006/relationships/slideLayout" Target="../slideLayouts/slideLayout960.xml"/><Relationship Id="rId55" Type="http://schemas.openxmlformats.org/officeDocument/2006/relationships/slideLayout" Target="../slideLayouts/slideLayout981.xml"/><Relationship Id="rId76" Type="http://schemas.openxmlformats.org/officeDocument/2006/relationships/slideLayout" Target="../slideLayouts/slideLayout1002.xml"/><Relationship Id="rId97" Type="http://schemas.openxmlformats.org/officeDocument/2006/relationships/slideLayout" Target="../slideLayouts/slideLayout1023.xml"/><Relationship Id="rId120" Type="http://schemas.openxmlformats.org/officeDocument/2006/relationships/slideLayout" Target="../slideLayouts/slideLayout1046.xml"/><Relationship Id="rId141" Type="http://schemas.openxmlformats.org/officeDocument/2006/relationships/slideLayout" Target="../slideLayouts/slideLayout1067.xml"/><Relationship Id="rId7" Type="http://schemas.openxmlformats.org/officeDocument/2006/relationships/slideLayout" Target="../slideLayouts/slideLayout933.xml"/><Relationship Id="rId162" Type="http://schemas.openxmlformats.org/officeDocument/2006/relationships/slideLayout" Target="../slideLayouts/slideLayout1088.xml"/><Relationship Id="rId183" Type="http://schemas.openxmlformats.org/officeDocument/2006/relationships/slideLayout" Target="../slideLayouts/slideLayout1109.xml"/><Relationship Id="rId24" Type="http://schemas.openxmlformats.org/officeDocument/2006/relationships/slideLayout" Target="../slideLayouts/slideLayout950.xml"/><Relationship Id="rId40" Type="http://schemas.openxmlformats.org/officeDocument/2006/relationships/slideLayout" Target="../slideLayouts/slideLayout966.xml"/><Relationship Id="rId45" Type="http://schemas.openxmlformats.org/officeDocument/2006/relationships/slideLayout" Target="../slideLayouts/slideLayout971.xml"/><Relationship Id="rId66" Type="http://schemas.openxmlformats.org/officeDocument/2006/relationships/slideLayout" Target="../slideLayouts/slideLayout992.xml"/><Relationship Id="rId87" Type="http://schemas.openxmlformats.org/officeDocument/2006/relationships/slideLayout" Target="../slideLayouts/slideLayout1013.xml"/><Relationship Id="rId110" Type="http://schemas.openxmlformats.org/officeDocument/2006/relationships/slideLayout" Target="../slideLayouts/slideLayout1036.xml"/><Relationship Id="rId115" Type="http://schemas.openxmlformats.org/officeDocument/2006/relationships/slideLayout" Target="../slideLayouts/slideLayout1041.xml"/><Relationship Id="rId131" Type="http://schemas.openxmlformats.org/officeDocument/2006/relationships/slideLayout" Target="../slideLayouts/slideLayout1057.xml"/><Relationship Id="rId136" Type="http://schemas.openxmlformats.org/officeDocument/2006/relationships/slideLayout" Target="../slideLayouts/slideLayout1062.xml"/><Relationship Id="rId157" Type="http://schemas.openxmlformats.org/officeDocument/2006/relationships/slideLayout" Target="../slideLayouts/slideLayout1083.xml"/><Relationship Id="rId178" Type="http://schemas.openxmlformats.org/officeDocument/2006/relationships/slideLayout" Target="../slideLayouts/slideLayout1104.xml"/><Relationship Id="rId61" Type="http://schemas.openxmlformats.org/officeDocument/2006/relationships/slideLayout" Target="../slideLayouts/slideLayout987.xml"/><Relationship Id="rId82" Type="http://schemas.openxmlformats.org/officeDocument/2006/relationships/slideLayout" Target="../slideLayouts/slideLayout1008.xml"/><Relationship Id="rId152" Type="http://schemas.openxmlformats.org/officeDocument/2006/relationships/slideLayout" Target="../slideLayouts/slideLayout1078.xml"/><Relationship Id="rId173" Type="http://schemas.openxmlformats.org/officeDocument/2006/relationships/slideLayout" Target="../slideLayouts/slideLayout1099.xml"/><Relationship Id="rId194" Type="http://schemas.openxmlformats.org/officeDocument/2006/relationships/slideLayout" Target="../slideLayouts/slideLayout1120.xml"/><Relationship Id="rId199" Type="http://schemas.openxmlformats.org/officeDocument/2006/relationships/slideLayout" Target="../slideLayouts/slideLayout1125.xml"/><Relationship Id="rId203" Type="http://schemas.openxmlformats.org/officeDocument/2006/relationships/slideLayout" Target="../slideLayouts/slideLayout1129.xml"/><Relationship Id="rId19" Type="http://schemas.openxmlformats.org/officeDocument/2006/relationships/slideLayout" Target="../slideLayouts/slideLayout945.xml"/><Relationship Id="rId14" Type="http://schemas.openxmlformats.org/officeDocument/2006/relationships/slideLayout" Target="../slideLayouts/slideLayout940.xml"/><Relationship Id="rId30" Type="http://schemas.openxmlformats.org/officeDocument/2006/relationships/slideLayout" Target="../slideLayouts/slideLayout956.xml"/><Relationship Id="rId35" Type="http://schemas.openxmlformats.org/officeDocument/2006/relationships/slideLayout" Target="../slideLayouts/slideLayout961.xml"/><Relationship Id="rId56" Type="http://schemas.openxmlformats.org/officeDocument/2006/relationships/slideLayout" Target="../slideLayouts/slideLayout982.xml"/><Relationship Id="rId77" Type="http://schemas.openxmlformats.org/officeDocument/2006/relationships/slideLayout" Target="../slideLayouts/slideLayout1003.xml"/><Relationship Id="rId100" Type="http://schemas.openxmlformats.org/officeDocument/2006/relationships/slideLayout" Target="../slideLayouts/slideLayout1026.xml"/><Relationship Id="rId105" Type="http://schemas.openxmlformats.org/officeDocument/2006/relationships/slideLayout" Target="../slideLayouts/slideLayout1031.xml"/><Relationship Id="rId126" Type="http://schemas.openxmlformats.org/officeDocument/2006/relationships/slideLayout" Target="../slideLayouts/slideLayout1052.xml"/><Relationship Id="rId147" Type="http://schemas.openxmlformats.org/officeDocument/2006/relationships/slideLayout" Target="../slideLayouts/slideLayout1073.xml"/><Relationship Id="rId168" Type="http://schemas.openxmlformats.org/officeDocument/2006/relationships/slideLayout" Target="../slideLayouts/slideLayout1094.xml"/><Relationship Id="rId8" Type="http://schemas.openxmlformats.org/officeDocument/2006/relationships/slideLayout" Target="../slideLayouts/slideLayout934.xml"/><Relationship Id="rId51" Type="http://schemas.openxmlformats.org/officeDocument/2006/relationships/slideLayout" Target="../slideLayouts/slideLayout977.xml"/><Relationship Id="rId72" Type="http://schemas.openxmlformats.org/officeDocument/2006/relationships/slideLayout" Target="../slideLayouts/slideLayout998.xml"/><Relationship Id="rId93" Type="http://schemas.openxmlformats.org/officeDocument/2006/relationships/slideLayout" Target="../slideLayouts/slideLayout1019.xml"/><Relationship Id="rId98" Type="http://schemas.openxmlformats.org/officeDocument/2006/relationships/slideLayout" Target="../slideLayouts/slideLayout1024.xml"/><Relationship Id="rId121" Type="http://schemas.openxmlformats.org/officeDocument/2006/relationships/slideLayout" Target="../slideLayouts/slideLayout1047.xml"/><Relationship Id="rId142" Type="http://schemas.openxmlformats.org/officeDocument/2006/relationships/slideLayout" Target="../slideLayouts/slideLayout1068.xml"/><Relationship Id="rId163" Type="http://schemas.openxmlformats.org/officeDocument/2006/relationships/slideLayout" Target="../slideLayouts/slideLayout1089.xml"/><Relationship Id="rId184" Type="http://schemas.openxmlformats.org/officeDocument/2006/relationships/slideLayout" Target="../slideLayouts/slideLayout1110.xml"/><Relationship Id="rId189" Type="http://schemas.openxmlformats.org/officeDocument/2006/relationships/slideLayout" Target="../slideLayouts/slideLayout1115.xml"/><Relationship Id="rId3" Type="http://schemas.openxmlformats.org/officeDocument/2006/relationships/slideLayout" Target="../slideLayouts/slideLayout929.xml"/><Relationship Id="rId25" Type="http://schemas.openxmlformats.org/officeDocument/2006/relationships/slideLayout" Target="../slideLayouts/slideLayout951.xml"/><Relationship Id="rId46" Type="http://schemas.openxmlformats.org/officeDocument/2006/relationships/slideLayout" Target="../slideLayouts/slideLayout972.xml"/><Relationship Id="rId67" Type="http://schemas.openxmlformats.org/officeDocument/2006/relationships/slideLayout" Target="../slideLayouts/slideLayout993.xml"/><Relationship Id="rId116" Type="http://schemas.openxmlformats.org/officeDocument/2006/relationships/slideLayout" Target="../slideLayouts/slideLayout1042.xml"/><Relationship Id="rId137" Type="http://schemas.openxmlformats.org/officeDocument/2006/relationships/slideLayout" Target="../slideLayouts/slideLayout1063.xml"/><Relationship Id="rId158" Type="http://schemas.openxmlformats.org/officeDocument/2006/relationships/slideLayout" Target="../slideLayouts/slideLayout1084.xml"/><Relationship Id="rId20" Type="http://schemas.openxmlformats.org/officeDocument/2006/relationships/slideLayout" Target="../slideLayouts/slideLayout946.xml"/><Relationship Id="rId41" Type="http://schemas.openxmlformats.org/officeDocument/2006/relationships/slideLayout" Target="../slideLayouts/slideLayout967.xml"/><Relationship Id="rId62" Type="http://schemas.openxmlformats.org/officeDocument/2006/relationships/slideLayout" Target="../slideLayouts/slideLayout988.xml"/><Relationship Id="rId83" Type="http://schemas.openxmlformats.org/officeDocument/2006/relationships/slideLayout" Target="../slideLayouts/slideLayout1009.xml"/><Relationship Id="rId88" Type="http://schemas.openxmlformats.org/officeDocument/2006/relationships/slideLayout" Target="../slideLayouts/slideLayout1014.xml"/><Relationship Id="rId111" Type="http://schemas.openxmlformats.org/officeDocument/2006/relationships/slideLayout" Target="../slideLayouts/slideLayout1037.xml"/><Relationship Id="rId132" Type="http://schemas.openxmlformats.org/officeDocument/2006/relationships/slideLayout" Target="../slideLayouts/slideLayout1058.xml"/><Relationship Id="rId153" Type="http://schemas.openxmlformats.org/officeDocument/2006/relationships/slideLayout" Target="../slideLayouts/slideLayout1079.xml"/><Relationship Id="rId174" Type="http://schemas.openxmlformats.org/officeDocument/2006/relationships/slideLayout" Target="../slideLayouts/slideLayout1100.xml"/><Relationship Id="rId179" Type="http://schemas.openxmlformats.org/officeDocument/2006/relationships/slideLayout" Target="../slideLayouts/slideLayout1105.xml"/><Relationship Id="rId195" Type="http://schemas.openxmlformats.org/officeDocument/2006/relationships/slideLayout" Target="../slideLayouts/slideLayout1121.xml"/><Relationship Id="rId190" Type="http://schemas.openxmlformats.org/officeDocument/2006/relationships/slideLayout" Target="../slideLayouts/slideLayout1116.xml"/><Relationship Id="rId204" Type="http://schemas.openxmlformats.org/officeDocument/2006/relationships/slideLayout" Target="../slideLayouts/slideLayout1130.xml"/><Relationship Id="rId15" Type="http://schemas.openxmlformats.org/officeDocument/2006/relationships/slideLayout" Target="../slideLayouts/slideLayout941.xml"/><Relationship Id="rId36" Type="http://schemas.openxmlformats.org/officeDocument/2006/relationships/slideLayout" Target="../slideLayouts/slideLayout962.xml"/><Relationship Id="rId57" Type="http://schemas.openxmlformats.org/officeDocument/2006/relationships/slideLayout" Target="../slideLayouts/slideLayout983.xml"/><Relationship Id="rId106" Type="http://schemas.openxmlformats.org/officeDocument/2006/relationships/slideLayout" Target="../slideLayouts/slideLayout1032.xml"/><Relationship Id="rId127" Type="http://schemas.openxmlformats.org/officeDocument/2006/relationships/slideLayout" Target="../slideLayouts/slideLayout1053.xml"/><Relationship Id="rId10" Type="http://schemas.openxmlformats.org/officeDocument/2006/relationships/slideLayout" Target="../slideLayouts/slideLayout936.xml"/><Relationship Id="rId31" Type="http://schemas.openxmlformats.org/officeDocument/2006/relationships/slideLayout" Target="../slideLayouts/slideLayout957.xml"/><Relationship Id="rId52" Type="http://schemas.openxmlformats.org/officeDocument/2006/relationships/slideLayout" Target="../slideLayouts/slideLayout978.xml"/><Relationship Id="rId73" Type="http://schemas.openxmlformats.org/officeDocument/2006/relationships/slideLayout" Target="../slideLayouts/slideLayout999.xml"/><Relationship Id="rId78" Type="http://schemas.openxmlformats.org/officeDocument/2006/relationships/slideLayout" Target="../slideLayouts/slideLayout1004.xml"/><Relationship Id="rId94" Type="http://schemas.openxmlformats.org/officeDocument/2006/relationships/slideLayout" Target="../slideLayouts/slideLayout1020.xml"/><Relationship Id="rId99" Type="http://schemas.openxmlformats.org/officeDocument/2006/relationships/slideLayout" Target="../slideLayouts/slideLayout1025.xml"/><Relationship Id="rId101" Type="http://schemas.openxmlformats.org/officeDocument/2006/relationships/slideLayout" Target="../slideLayouts/slideLayout1027.xml"/><Relationship Id="rId122" Type="http://schemas.openxmlformats.org/officeDocument/2006/relationships/slideLayout" Target="../slideLayouts/slideLayout1048.xml"/><Relationship Id="rId143" Type="http://schemas.openxmlformats.org/officeDocument/2006/relationships/slideLayout" Target="../slideLayouts/slideLayout1069.xml"/><Relationship Id="rId148" Type="http://schemas.openxmlformats.org/officeDocument/2006/relationships/slideLayout" Target="../slideLayouts/slideLayout1074.xml"/><Relationship Id="rId164" Type="http://schemas.openxmlformats.org/officeDocument/2006/relationships/slideLayout" Target="../slideLayouts/slideLayout1090.xml"/><Relationship Id="rId169" Type="http://schemas.openxmlformats.org/officeDocument/2006/relationships/slideLayout" Target="../slideLayouts/slideLayout1095.xml"/><Relationship Id="rId185" Type="http://schemas.openxmlformats.org/officeDocument/2006/relationships/slideLayout" Target="../slideLayouts/slideLayout1111.xml"/><Relationship Id="rId4" Type="http://schemas.openxmlformats.org/officeDocument/2006/relationships/slideLayout" Target="../slideLayouts/slideLayout930.xml"/><Relationship Id="rId9" Type="http://schemas.openxmlformats.org/officeDocument/2006/relationships/slideLayout" Target="../slideLayouts/slideLayout935.xml"/><Relationship Id="rId180" Type="http://schemas.openxmlformats.org/officeDocument/2006/relationships/slideLayout" Target="../slideLayouts/slideLayout1106.xml"/><Relationship Id="rId26" Type="http://schemas.openxmlformats.org/officeDocument/2006/relationships/slideLayout" Target="../slideLayouts/slideLayout952.xml"/><Relationship Id="rId47" Type="http://schemas.openxmlformats.org/officeDocument/2006/relationships/slideLayout" Target="../slideLayouts/slideLayout973.xml"/><Relationship Id="rId68" Type="http://schemas.openxmlformats.org/officeDocument/2006/relationships/slideLayout" Target="../slideLayouts/slideLayout994.xml"/><Relationship Id="rId89" Type="http://schemas.openxmlformats.org/officeDocument/2006/relationships/slideLayout" Target="../slideLayouts/slideLayout1015.xml"/><Relationship Id="rId112" Type="http://schemas.openxmlformats.org/officeDocument/2006/relationships/slideLayout" Target="../slideLayouts/slideLayout1038.xml"/><Relationship Id="rId133" Type="http://schemas.openxmlformats.org/officeDocument/2006/relationships/slideLayout" Target="../slideLayouts/slideLayout1059.xml"/><Relationship Id="rId154" Type="http://schemas.openxmlformats.org/officeDocument/2006/relationships/slideLayout" Target="../slideLayouts/slideLayout1080.xml"/><Relationship Id="rId175" Type="http://schemas.openxmlformats.org/officeDocument/2006/relationships/slideLayout" Target="../slideLayouts/slideLayout1101.xml"/><Relationship Id="rId196" Type="http://schemas.openxmlformats.org/officeDocument/2006/relationships/slideLayout" Target="../slideLayouts/slideLayout1122.xml"/><Relationship Id="rId200" Type="http://schemas.openxmlformats.org/officeDocument/2006/relationships/slideLayout" Target="../slideLayouts/slideLayout1126.xml"/><Relationship Id="rId16" Type="http://schemas.openxmlformats.org/officeDocument/2006/relationships/slideLayout" Target="../slideLayouts/slideLayout942.xml"/><Relationship Id="rId37" Type="http://schemas.openxmlformats.org/officeDocument/2006/relationships/slideLayout" Target="../slideLayouts/slideLayout963.xml"/><Relationship Id="rId58" Type="http://schemas.openxmlformats.org/officeDocument/2006/relationships/slideLayout" Target="../slideLayouts/slideLayout984.xml"/><Relationship Id="rId79" Type="http://schemas.openxmlformats.org/officeDocument/2006/relationships/slideLayout" Target="../slideLayouts/slideLayout1005.xml"/><Relationship Id="rId102" Type="http://schemas.openxmlformats.org/officeDocument/2006/relationships/slideLayout" Target="../slideLayouts/slideLayout1028.xml"/><Relationship Id="rId123" Type="http://schemas.openxmlformats.org/officeDocument/2006/relationships/slideLayout" Target="../slideLayouts/slideLayout1049.xml"/><Relationship Id="rId144" Type="http://schemas.openxmlformats.org/officeDocument/2006/relationships/slideLayout" Target="../slideLayouts/slideLayout1070.xml"/><Relationship Id="rId90" Type="http://schemas.openxmlformats.org/officeDocument/2006/relationships/slideLayout" Target="../slideLayouts/slideLayout1016.xml"/><Relationship Id="rId165" Type="http://schemas.openxmlformats.org/officeDocument/2006/relationships/slideLayout" Target="../slideLayouts/slideLayout1091.xml"/><Relationship Id="rId186" Type="http://schemas.openxmlformats.org/officeDocument/2006/relationships/slideLayout" Target="../slideLayouts/slideLayout1112.xml"/><Relationship Id="rId27" Type="http://schemas.openxmlformats.org/officeDocument/2006/relationships/slideLayout" Target="../slideLayouts/slideLayout953.xml"/><Relationship Id="rId48" Type="http://schemas.openxmlformats.org/officeDocument/2006/relationships/slideLayout" Target="../slideLayouts/slideLayout974.xml"/><Relationship Id="rId69" Type="http://schemas.openxmlformats.org/officeDocument/2006/relationships/slideLayout" Target="../slideLayouts/slideLayout995.xml"/><Relationship Id="rId113" Type="http://schemas.openxmlformats.org/officeDocument/2006/relationships/slideLayout" Target="../slideLayouts/slideLayout1039.xml"/><Relationship Id="rId134" Type="http://schemas.openxmlformats.org/officeDocument/2006/relationships/slideLayout" Target="../slideLayouts/slideLayout1060.xml"/><Relationship Id="rId80" Type="http://schemas.openxmlformats.org/officeDocument/2006/relationships/slideLayout" Target="../slideLayouts/slideLayout1006.xml"/><Relationship Id="rId155" Type="http://schemas.openxmlformats.org/officeDocument/2006/relationships/slideLayout" Target="../slideLayouts/slideLayout1081.xml"/><Relationship Id="rId176" Type="http://schemas.openxmlformats.org/officeDocument/2006/relationships/slideLayout" Target="../slideLayouts/slideLayout1102.xml"/><Relationship Id="rId197" Type="http://schemas.openxmlformats.org/officeDocument/2006/relationships/slideLayout" Target="../slideLayouts/slideLayout1123.xml"/><Relationship Id="rId201" Type="http://schemas.openxmlformats.org/officeDocument/2006/relationships/slideLayout" Target="../slideLayouts/slideLayout1127.xml"/><Relationship Id="rId17" Type="http://schemas.openxmlformats.org/officeDocument/2006/relationships/slideLayout" Target="../slideLayouts/slideLayout943.xml"/><Relationship Id="rId38" Type="http://schemas.openxmlformats.org/officeDocument/2006/relationships/slideLayout" Target="../slideLayouts/slideLayout964.xml"/><Relationship Id="rId59" Type="http://schemas.openxmlformats.org/officeDocument/2006/relationships/slideLayout" Target="../slideLayouts/slideLayout985.xml"/><Relationship Id="rId103" Type="http://schemas.openxmlformats.org/officeDocument/2006/relationships/slideLayout" Target="../slideLayouts/slideLayout1029.xml"/><Relationship Id="rId124" Type="http://schemas.openxmlformats.org/officeDocument/2006/relationships/slideLayout" Target="../slideLayouts/slideLayout1050.xml"/><Relationship Id="rId70" Type="http://schemas.openxmlformats.org/officeDocument/2006/relationships/slideLayout" Target="../slideLayouts/slideLayout996.xml"/><Relationship Id="rId91" Type="http://schemas.openxmlformats.org/officeDocument/2006/relationships/slideLayout" Target="../slideLayouts/slideLayout1017.xml"/><Relationship Id="rId145" Type="http://schemas.openxmlformats.org/officeDocument/2006/relationships/slideLayout" Target="../slideLayouts/slideLayout1071.xml"/><Relationship Id="rId166" Type="http://schemas.openxmlformats.org/officeDocument/2006/relationships/slideLayout" Target="../slideLayouts/slideLayout1092.xml"/><Relationship Id="rId187" Type="http://schemas.openxmlformats.org/officeDocument/2006/relationships/slideLayout" Target="../slideLayouts/slideLayout1113.xml"/><Relationship Id="rId1" Type="http://schemas.openxmlformats.org/officeDocument/2006/relationships/slideLayout" Target="../slideLayouts/slideLayout927.xml"/><Relationship Id="rId28" Type="http://schemas.openxmlformats.org/officeDocument/2006/relationships/slideLayout" Target="../slideLayouts/slideLayout954.xml"/><Relationship Id="rId49" Type="http://schemas.openxmlformats.org/officeDocument/2006/relationships/slideLayout" Target="../slideLayouts/slideLayout975.xml"/><Relationship Id="rId114" Type="http://schemas.openxmlformats.org/officeDocument/2006/relationships/slideLayout" Target="../slideLayouts/slideLayout1040.xml"/><Relationship Id="rId60" Type="http://schemas.openxmlformats.org/officeDocument/2006/relationships/slideLayout" Target="../slideLayouts/slideLayout986.xml"/><Relationship Id="rId81" Type="http://schemas.openxmlformats.org/officeDocument/2006/relationships/slideLayout" Target="../slideLayouts/slideLayout1007.xml"/><Relationship Id="rId135" Type="http://schemas.openxmlformats.org/officeDocument/2006/relationships/slideLayout" Target="../slideLayouts/slideLayout1061.xml"/><Relationship Id="rId156" Type="http://schemas.openxmlformats.org/officeDocument/2006/relationships/slideLayout" Target="../slideLayouts/slideLayout1082.xml"/><Relationship Id="rId177" Type="http://schemas.openxmlformats.org/officeDocument/2006/relationships/slideLayout" Target="../slideLayouts/slideLayout1103.xml"/><Relationship Id="rId198" Type="http://schemas.openxmlformats.org/officeDocument/2006/relationships/slideLayout" Target="../slideLayouts/slideLayout1124.xml"/><Relationship Id="rId202" Type="http://schemas.openxmlformats.org/officeDocument/2006/relationships/slideLayout" Target="../slideLayouts/slideLayout1128.xml"/><Relationship Id="rId18" Type="http://schemas.openxmlformats.org/officeDocument/2006/relationships/slideLayout" Target="../slideLayouts/slideLayout944.xml"/><Relationship Id="rId39" Type="http://schemas.openxmlformats.org/officeDocument/2006/relationships/slideLayout" Target="../slideLayouts/slideLayout965.xml"/><Relationship Id="rId50" Type="http://schemas.openxmlformats.org/officeDocument/2006/relationships/slideLayout" Target="../slideLayouts/slideLayout976.xml"/><Relationship Id="rId104" Type="http://schemas.openxmlformats.org/officeDocument/2006/relationships/slideLayout" Target="../slideLayouts/slideLayout1030.xml"/><Relationship Id="rId125" Type="http://schemas.openxmlformats.org/officeDocument/2006/relationships/slideLayout" Target="../slideLayouts/slideLayout1051.xml"/><Relationship Id="rId146" Type="http://schemas.openxmlformats.org/officeDocument/2006/relationships/slideLayout" Target="../slideLayouts/slideLayout1072.xml"/><Relationship Id="rId167" Type="http://schemas.openxmlformats.org/officeDocument/2006/relationships/slideLayout" Target="../slideLayouts/slideLayout1093.xml"/><Relationship Id="rId188" Type="http://schemas.openxmlformats.org/officeDocument/2006/relationships/slideLayout" Target="../slideLayouts/slideLayout1114.xml"/><Relationship Id="rId71" Type="http://schemas.openxmlformats.org/officeDocument/2006/relationships/slideLayout" Target="../slideLayouts/slideLayout997.xml"/><Relationship Id="rId92" Type="http://schemas.openxmlformats.org/officeDocument/2006/relationships/slideLayout" Target="../slideLayouts/slideLayout1018.xml"/><Relationship Id="rId2" Type="http://schemas.openxmlformats.org/officeDocument/2006/relationships/slideLayout" Target="../slideLayouts/slideLayout928.xml"/><Relationship Id="rId29" Type="http://schemas.openxmlformats.org/officeDocument/2006/relationships/slideLayout" Target="../slideLayouts/slideLayout95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0.xml"/><Relationship Id="rId13" Type="http://schemas.openxmlformats.org/officeDocument/2006/relationships/slideLayout" Target="../slideLayouts/slideLayout1145.xml"/><Relationship Id="rId3" Type="http://schemas.openxmlformats.org/officeDocument/2006/relationships/slideLayout" Target="../slideLayouts/slideLayout1135.xml"/><Relationship Id="rId7" Type="http://schemas.openxmlformats.org/officeDocument/2006/relationships/slideLayout" Target="../slideLayouts/slideLayout1139.xml"/><Relationship Id="rId12" Type="http://schemas.openxmlformats.org/officeDocument/2006/relationships/slideLayout" Target="../slideLayouts/slideLayout1144.xml"/><Relationship Id="rId17" Type="http://schemas.openxmlformats.org/officeDocument/2006/relationships/theme" Target="../theme/theme8.xml"/><Relationship Id="rId2" Type="http://schemas.openxmlformats.org/officeDocument/2006/relationships/slideLayout" Target="../slideLayouts/slideLayout1134.xml"/><Relationship Id="rId16" Type="http://schemas.openxmlformats.org/officeDocument/2006/relationships/slideLayout" Target="../slideLayouts/slideLayout1148.xml"/><Relationship Id="rId1" Type="http://schemas.openxmlformats.org/officeDocument/2006/relationships/slideLayout" Target="../slideLayouts/slideLayout1133.xml"/><Relationship Id="rId6" Type="http://schemas.openxmlformats.org/officeDocument/2006/relationships/slideLayout" Target="../slideLayouts/slideLayout1138.xml"/><Relationship Id="rId11" Type="http://schemas.openxmlformats.org/officeDocument/2006/relationships/slideLayout" Target="../slideLayouts/slideLayout1143.xml"/><Relationship Id="rId5" Type="http://schemas.openxmlformats.org/officeDocument/2006/relationships/slideLayout" Target="../slideLayouts/slideLayout1137.xml"/><Relationship Id="rId15" Type="http://schemas.openxmlformats.org/officeDocument/2006/relationships/slideLayout" Target="../slideLayouts/slideLayout1147.xml"/><Relationship Id="rId10" Type="http://schemas.openxmlformats.org/officeDocument/2006/relationships/slideLayout" Target="../slideLayouts/slideLayout1142.xml"/><Relationship Id="rId4" Type="http://schemas.openxmlformats.org/officeDocument/2006/relationships/slideLayout" Target="../slideLayouts/slideLayout1136.xml"/><Relationship Id="rId9" Type="http://schemas.openxmlformats.org/officeDocument/2006/relationships/slideLayout" Target="../slideLayouts/slideLayout1141.xml"/><Relationship Id="rId14" Type="http://schemas.openxmlformats.org/officeDocument/2006/relationships/slideLayout" Target="../slideLayouts/slideLayout1146.xml"/></Relationships>
</file>

<file path=ppt/slideMasters/_rels/slideMaster9.xml.rels><?xml version="1.0" encoding="UTF-8" standalone="yes"?>
<Relationships xmlns="http://schemas.openxmlformats.org/package/2006/relationships"><Relationship Id="rId117" Type="http://schemas.openxmlformats.org/officeDocument/2006/relationships/slideLayout" Target="../slideLayouts/slideLayout1265.xml"/><Relationship Id="rId21" Type="http://schemas.openxmlformats.org/officeDocument/2006/relationships/slideLayout" Target="../slideLayouts/slideLayout1169.xml"/><Relationship Id="rId42" Type="http://schemas.openxmlformats.org/officeDocument/2006/relationships/slideLayout" Target="../slideLayouts/slideLayout1190.xml"/><Relationship Id="rId63" Type="http://schemas.openxmlformats.org/officeDocument/2006/relationships/slideLayout" Target="../slideLayouts/slideLayout1211.xml"/><Relationship Id="rId84" Type="http://schemas.openxmlformats.org/officeDocument/2006/relationships/slideLayout" Target="../slideLayouts/slideLayout1232.xml"/><Relationship Id="rId138" Type="http://schemas.openxmlformats.org/officeDocument/2006/relationships/slideLayout" Target="../slideLayouts/slideLayout1286.xml"/><Relationship Id="rId159" Type="http://schemas.openxmlformats.org/officeDocument/2006/relationships/slideLayout" Target="../slideLayouts/slideLayout1307.xml"/><Relationship Id="rId107" Type="http://schemas.openxmlformats.org/officeDocument/2006/relationships/slideLayout" Target="../slideLayouts/slideLayout1255.xml"/><Relationship Id="rId11" Type="http://schemas.openxmlformats.org/officeDocument/2006/relationships/slideLayout" Target="../slideLayouts/slideLayout1159.xml"/><Relationship Id="rId32" Type="http://schemas.openxmlformats.org/officeDocument/2006/relationships/slideLayout" Target="../slideLayouts/slideLayout1180.xml"/><Relationship Id="rId53" Type="http://schemas.openxmlformats.org/officeDocument/2006/relationships/slideLayout" Target="../slideLayouts/slideLayout1201.xml"/><Relationship Id="rId74" Type="http://schemas.openxmlformats.org/officeDocument/2006/relationships/slideLayout" Target="../slideLayouts/slideLayout1222.xml"/><Relationship Id="rId128" Type="http://schemas.openxmlformats.org/officeDocument/2006/relationships/slideLayout" Target="../slideLayouts/slideLayout1276.xml"/><Relationship Id="rId149" Type="http://schemas.openxmlformats.org/officeDocument/2006/relationships/slideLayout" Target="../slideLayouts/slideLayout1297.xml"/><Relationship Id="rId5" Type="http://schemas.openxmlformats.org/officeDocument/2006/relationships/slideLayout" Target="../slideLayouts/slideLayout1153.xml"/><Relationship Id="rId95" Type="http://schemas.openxmlformats.org/officeDocument/2006/relationships/slideLayout" Target="../slideLayouts/slideLayout1243.xml"/><Relationship Id="rId160" Type="http://schemas.openxmlformats.org/officeDocument/2006/relationships/slideLayout" Target="../slideLayouts/slideLayout1308.xml"/><Relationship Id="rId22" Type="http://schemas.openxmlformats.org/officeDocument/2006/relationships/slideLayout" Target="../slideLayouts/slideLayout1170.xml"/><Relationship Id="rId43" Type="http://schemas.openxmlformats.org/officeDocument/2006/relationships/slideLayout" Target="../slideLayouts/slideLayout1191.xml"/><Relationship Id="rId64" Type="http://schemas.openxmlformats.org/officeDocument/2006/relationships/slideLayout" Target="../slideLayouts/slideLayout1212.xml"/><Relationship Id="rId118" Type="http://schemas.openxmlformats.org/officeDocument/2006/relationships/slideLayout" Target="../slideLayouts/slideLayout1266.xml"/><Relationship Id="rId139" Type="http://schemas.openxmlformats.org/officeDocument/2006/relationships/slideLayout" Target="../slideLayouts/slideLayout1287.xml"/><Relationship Id="rId85" Type="http://schemas.openxmlformats.org/officeDocument/2006/relationships/slideLayout" Target="../slideLayouts/slideLayout1233.xml"/><Relationship Id="rId150" Type="http://schemas.openxmlformats.org/officeDocument/2006/relationships/slideLayout" Target="../slideLayouts/slideLayout1298.xml"/><Relationship Id="rId12" Type="http://schemas.openxmlformats.org/officeDocument/2006/relationships/slideLayout" Target="../slideLayouts/slideLayout1160.xml"/><Relationship Id="rId17" Type="http://schemas.openxmlformats.org/officeDocument/2006/relationships/slideLayout" Target="../slideLayouts/slideLayout1165.xml"/><Relationship Id="rId33" Type="http://schemas.openxmlformats.org/officeDocument/2006/relationships/slideLayout" Target="../slideLayouts/slideLayout1181.xml"/><Relationship Id="rId38" Type="http://schemas.openxmlformats.org/officeDocument/2006/relationships/slideLayout" Target="../slideLayouts/slideLayout1186.xml"/><Relationship Id="rId59" Type="http://schemas.openxmlformats.org/officeDocument/2006/relationships/slideLayout" Target="../slideLayouts/slideLayout1207.xml"/><Relationship Id="rId103" Type="http://schemas.openxmlformats.org/officeDocument/2006/relationships/slideLayout" Target="../slideLayouts/slideLayout1251.xml"/><Relationship Id="rId108" Type="http://schemas.openxmlformats.org/officeDocument/2006/relationships/slideLayout" Target="../slideLayouts/slideLayout1256.xml"/><Relationship Id="rId124" Type="http://schemas.openxmlformats.org/officeDocument/2006/relationships/slideLayout" Target="../slideLayouts/slideLayout1272.xml"/><Relationship Id="rId129" Type="http://schemas.openxmlformats.org/officeDocument/2006/relationships/slideLayout" Target="../slideLayouts/slideLayout1277.xml"/><Relationship Id="rId54" Type="http://schemas.openxmlformats.org/officeDocument/2006/relationships/slideLayout" Target="../slideLayouts/slideLayout1202.xml"/><Relationship Id="rId70" Type="http://schemas.openxmlformats.org/officeDocument/2006/relationships/slideLayout" Target="../slideLayouts/slideLayout1218.xml"/><Relationship Id="rId75" Type="http://schemas.openxmlformats.org/officeDocument/2006/relationships/slideLayout" Target="../slideLayouts/slideLayout1223.xml"/><Relationship Id="rId91" Type="http://schemas.openxmlformats.org/officeDocument/2006/relationships/slideLayout" Target="../slideLayouts/slideLayout1239.xml"/><Relationship Id="rId96" Type="http://schemas.openxmlformats.org/officeDocument/2006/relationships/slideLayout" Target="../slideLayouts/slideLayout1244.xml"/><Relationship Id="rId140" Type="http://schemas.openxmlformats.org/officeDocument/2006/relationships/slideLayout" Target="../slideLayouts/slideLayout1288.xml"/><Relationship Id="rId145" Type="http://schemas.openxmlformats.org/officeDocument/2006/relationships/slideLayout" Target="../slideLayouts/slideLayout1293.xml"/><Relationship Id="rId161" Type="http://schemas.openxmlformats.org/officeDocument/2006/relationships/slideLayout" Target="../slideLayouts/slideLayout1309.xml"/><Relationship Id="rId166" Type="http://schemas.openxmlformats.org/officeDocument/2006/relationships/slideLayout" Target="../slideLayouts/slideLayout1314.xml"/><Relationship Id="rId1" Type="http://schemas.openxmlformats.org/officeDocument/2006/relationships/slideLayout" Target="../slideLayouts/slideLayout1149.xml"/><Relationship Id="rId6" Type="http://schemas.openxmlformats.org/officeDocument/2006/relationships/slideLayout" Target="../slideLayouts/slideLayout1154.xml"/><Relationship Id="rId23" Type="http://schemas.openxmlformats.org/officeDocument/2006/relationships/slideLayout" Target="../slideLayouts/slideLayout1171.xml"/><Relationship Id="rId28" Type="http://schemas.openxmlformats.org/officeDocument/2006/relationships/slideLayout" Target="../slideLayouts/slideLayout1176.xml"/><Relationship Id="rId49" Type="http://schemas.openxmlformats.org/officeDocument/2006/relationships/slideLayout" Target="../slideLayouts/slideLayout1197.xml"/><Relationship Id="rId114" Type="http://schemas.openxmlformats.org/officeDocument/2006/relationships/slideLayout" Target="../slideLayouts/slideLayout1262.xml"/><Relationship Id="rId119" Type="http://schemas.openxmlformats.org/officeDocument/2006/relationships/slideLayout" Target="../slideLayouts/slideLayout1267.xml"/><Relationship Id="rId44" Type="http://schemas.openxmlformats.org/officeDocument/2006/relationships/slideLayout" Target="../slideLayouts/slideLayout1192.xml"/><Relationship Id="rId60" Type="http://schemas.openxmlformats.org/officeDocument/2006/relationships/slideLayout" Target="../slideLayouts/slideLayout1208.xml"/><Relationship Id="rId65" Type="http://schemas.openxmlformats.org/officeDocument/2006/relationships/slideLayout" Target="../slideLayouts/slideLayout1213.xml"/><Relationship Id="rId81" Type="http://schemas.openxmlformats.org/officeDocument/2006/relationships/slideLayout" Target="../slideLayouts/slideLayout1229.xml"/><Relationship Id="rId86" Type="http://schemas.openxmlformats.org/officeDocument/2006/relationships/slideLayout" Target="../slideLayouts/slideLayout1234.xml"/><Relationship Id="rId130" Type="http://schemas.openxmlformats.org/officeDocument/2006/relationships/slideLayout" Target="../slideLayouts/slideLayout1278.xml"/><Relationship Id="rId135" Type="http://schemas.openxmlformats.org/officeDocument/2006/relationships/slideLayout" Target="../slideLayouts/slideLayout1283.xml"/><Relationship Id="rId151" Type="http://schemas.openxmlformats.org/officeDocument/2006/relationships/slideLayout" Target="../slideLayouts/slideLayout1299.xml"/><Relationship Id="rId156" Type="http://schemas.openxmlformats.org/officeDocument/2006/relationships/slideLayout" Target="../slideLayouts/slideLayout1304.xml"/><Relationship Id="rId13" Type="http://schemas.openxmlformats.org/officeDocument/2006/relationships/slideLayout" Target="../slideLayouts/slideLayout1161.xml"/><Relationship Id="rId18" Type="http://schemas.openxmlformats.org/officeDocument/2006/relationships/slideLayout" Target="../slideLayouts/slideLayout1166.xml"/><Relationship Id="rId39" Type="http://schemas.openxmlformats.org/officeDocument/2006/relationships/slideLayout" Target="../slideLayouts/slideLayout1187.xml"/><Relationship Id="rId109" Type="http://schemas.openxmlformats.org/officeDocument/2006/relationships/slideLayout" Target="../slideLayouts/slideLayout1257.xml"/><Relationship Id="rId34" Type="http://schemas.openxmlformats.org/officeDocument/2006/relationships/slideLayout" Target="../slideLayouts/slideLayout1182.xml"/><Relationship Id="rId50" Type="http://schemas.openxmlformats.org/officeDocument/2006/relationships/slideLayout" Target="../slideLayouts/slideLayout1198.xml"/><Relationship Id="rId55" Type="http://schemas.openxmlformats.org/officeDocument/2006/relationships/slideLayout" Target="../slideLayouts/slideLayout1203.xml"/><Relationship Id="rId76" Type="http://schemas.openxmlformats.org/officeDocument/2006/relationships/slideLayout" Target="../slideLayouts/slideLayout1224.xml"/><Relationship Id="rId97" Type="http://schemas.openxmlformats.org/officeDocument/2006/relationships/slideLayout" Target="../slideLayouts/slideLayout1245.xml"/><Relationship Id="rId104" Type="http://schemas.openxmlformats.org/officeDocument/2006/relationships/slideLayout" Target="../slideLayouts/slideLayout1252.xml"/><Relationship Id="rId120" Type="http://schemas.openxmlformats.org/officeDocument/2006/relationships/slideLayout" Target="../slideLayouts/slideLayout1268.xml"/><Relationship Id="rId125" Type="http://schemas.openxmlformats.org/officeDocument/2006/relationships/slideLayout" Target="../slideLayouts/slideLayout1273.xml"/><Relationship Id="rId141" Type="http://schemas.openxmlformats.org/officeDocument/2006/relationships/slideLayout" Target="../slideLayouts/slideLayout1289.xml"/><Relationship Id="rId146" Type="http://schemas.openxmlformats.org/officeDocument/2006/relationships/slideLayout" Target="../slideLayouts/slideLayout1294.xml"/><Relationship Id="rId167" Type="http://schemas.openxmlformats.org/officeDocument/2006/relationships/slideLayout" Target="../slideLayouts/slideLayout1315.xml"/><Relationship Id="rId7" Type="http://schemas.openxmlformats.org/officeDocument/2006/relationships/slideLayout" Target="../slideLayouts/slideLayout1155.xml"/><Relationship Id="rId71" Type="http://schemas.openxmlformats.org/officeDocument/2006/relationships/slideLayout" Target="../slideLayouts/slideLayout1219.xml"/><Relationship Id="rId92" Type="http://schemas.openxmlformats.org/officeDocument/2006/relationships/slideLayout" Target="../slideLayouts/slideLayout1240.xml"/><Relationship Id="rId162" Type="http://schemas.openxmlformats.org/officeDocument/2006/relationships/slideLayout" Target="../slideLayouts/slideLayout1310.xml"/><Relationship Id="rId2" Type="http://schemas.openxmlformats.org/officeDocument/2006/relationships/slideLayout" Target="../slideLayouts/slideLayout1150.xml"/><Relationship Id="rId29" Type="http://schemas.openxmlformats.org/officeDocument/2006/relationships/slideLayout" Target="../slideLayouts/slideLayout1177.xml"/><Relationship Id="rId24" Type="http://schemas.openxmlformats.org/officeDocument/2006/relationships/slideLayout" Target="../slideLayouts/slideLayout1172.xml"/><Relationship Id="rId40" Type="http://schemas.openxmlformats.org/officeDocument/2006/relationships/slideLayout" Target="../slideLayouts/slideLayout1188.xml"/><Relationship Id="rId45" Type="http://schemas.openxmlformats.org/officeDocument/2006/relationships/slideLayout" Target="../slideLayouts/slideLayout1193.xml"/><Relationship Id="rId66" Type="http://schemas.openxmlformats.org/officeDocument/2006/relationships/slideLayout" Target="../slideLayouts/slideLayout1214.xml"/><Relationship Id="rId87" Type="http://schemas.openxmlformats.org/officeDocument/2006/relationships/slideLayout" Target="../slideLayouts/slideLayout1235.xml"/><Relationship Id="rId110" Type="http://schemas.openxmlformats.org/officeDocument/2006/relationships/slideLayout" Target="../slideLayouts/slideLayout1258.xml"/><Relationship Id="rId115" Type="http://schemas.openxmlformats.org/officeDocument/2006/relationships/slideLayout" Target="../slideLayouts/slideLayout1263.xml"/><Relationship Id="rId131" Type="http://schemas.openxmlformats.org/officeDocument/2006/relationships/slideLayout" Target="../slideLayouts/slideLayout1279.xml"/><Relationship Id="rId136" Type="http://schemas.openxmlformats.org/officeDocument/2006/relationships/slideLayout" Target="../slideLayouts/slideLayout1284.xml"/><Relationship Id="rId157" Type="http://schemas.openxmlformats.org/officeDocument/2006/relationships/slideLayout" Target="../slideLayouts/slideLayout1305.xml"/><Relationship Id="rId61" Type="http://schemas.openxmlformats.org/officeDocument/2006/relationships/slideLayout" Target="../slideLayouts/slideLayout1209.xml"/><Relationship Id="rId82" Type="http://schemas.openxmlformats.org/officeDocument/2006/relationships/slideLayout" Target="../slideLayouts/slideLayout1230.xml"/><Relationship Id="rId152" Type="http://schemas.openxmlformats.org/officeDocument/2006/relationships/slideLayout" Target="../slideLayouts/slideLayout1300.xml"/><Relationship Id="rId19" Type="http://schemas.openxmlformats.org/officeDocument/2006/relationships/slideLayout" Target="../slideLayouts/slideLayout1167.xml"/><Relationship Id="rId14" Type="http://schemas.openxmlformats.org/officeDocument/2006/relationships/slideLayout" Target="../slideLayouts/slideLayout1162.xml"/><Relationship Id="rId30" Type="http://schemas.openxmlformats.org/officeDocument/2006/relationships/slideLayout" Target="../slideLayouts/slideLayout1178.xml"/><Relationship Id="rId35" Type="http://schemas.openxmlformats.org/officeDocument/2006/relationships/slideLayout" Target="../slideLayouts/slideLayout1183.xml"/><Relationship Id="rId56" Type="http://schemas.openxmlformats.org/officeDocument/2006/relationships/slideLayout" Target="../slideLayouts/slideLayout1204.xml"/><Relationship Id="rId77" Type="http://schemas.openxmlformats.org/officeDocument/2006/relationships/slideLayout" Target="../slideLayouts/slideLayout1225.xml"/><Relationship Id="rId100" Type="http://schemas.openxmlformats.org/officeDocument/2006/relationships/slideLayout" Target="../slideLayouts/slideLayout1248.xml"/><Relationship Id="rId105" Type="http://schemas.openxmlformats.org/officeDocument/2006/relationships/slideLayout" Target="../slideLayouts/slideLayout1253.xml"/><Relationship Id="rId126" Type="http://schemas.openxmlformats.org/officeDocument/2006/relationships/slideLayout" Target="../slideLayouts/slideLayout1274.xml"/><Relationship Id="rId147" Type="http://schemas.openxmlformats.org/officeDocument/2006/relationships/slideLayout" Target="../slideLayouts/slideLayout1295.xml"/><Relationship Id="rId168" Type="http://schemas.openxmlformats.org/officeDocument/2006/relationships/theme" Target="../theme/theme9.xml"/><Relationship Id="rId8" Type="http://schemas.openxmlformats.org/officeDocument/2006/relationships/slideLayout" Target="../slideLayouts/slideLayout1156.xml"/><Relationship Id="rId51" Type="http://schemas.openxmlformats.org/officeDocument/2006/relationships/slideLayout" Target="../slideLayouts/slideLayout1199.xml"/><Relationship Id="rId72" Type="http://schemas.openxmlformats.org/officeDocument/2006/relationships/slideLayout" Target="../slideLayouts/slideLayout1220.xml"/><Relationship Id="rId93" Type="http://schemas.openxmlformats.org/officeDocument/2006/relationships/slideLayout" Target="../slideLayouts/slideLayout1241.xml"/><Relationship Id="rId98" Type="http://schemas.openxmlformats.org/officeDocument/2006/relationships/slideLayout" Target="../slideLayouts/slideLayout1246.xml"/><Relationship Id="rId121" Type="http://schemas.openxmlformats.org/officeDocument/2006/relationships/slideLayout" Target="../slideLayouts/slideLayout1269.xml"/><Relationship Id="rId142" Type="http://schemas.openxmlformats.org/officeDocument/2006/relationships/slideLayout" Target="../slideLayouts/slideLayout1290.xml"/><Relationship Id="rId163" Type="http://schemas.openxmlformats.org/officeDocument/2006/relationships/slideLayout" Target="../slideLayouts/slideLayout1311.xml"/><Relationship Id="rId3" Type="http://schemas.openxmlformats.org/officeDocument/2006/relationships/slideLayout" Target="../slideLayouts/slideLayout1151.xml"/><Relationship Id="rId25" Type="http://schemas.openxmlformats.org/officeDocument/2006/relationships/slideLayout" Target="../slideLayouts/slideLayout1173.xml"/><Relationship Id="rId46" Type="http://schemas.openxmlformats.org/officeDocument/2006/relationships/slideLayout" Target="../slideLayouts/slideLayout1194.xml"/><Relationship Id="rId67" Type="http://schemas.openxmlformats.org/officeDocument/2006/relationships/slideLayout" Target="../slideLayouts/slideLayout1215.xml"/><Relationship Id="rId116" Type="http://schemas.openxmlformats.org/officeDocument/2006/relationships/slideLayout" Target="../slideLayouts/slideLayout1264.xml"/><Relationship Id="rId137" Type="http://schemas.openxmlformats.org/officeDocument/2006/relationships/slideLayout" Target="../slideLayouts/slideLayout1285.xml"/><Relationship Id="rId158" Type="http://schemas.openxmlformats.org/officeDocument/2006/relationships/slideLayout" Target="../slideLayouts/slideLayout1306.xml"/><Relationship Id="rId20" Type="http://schemas.openxmlformats.org/officeDocument/2006/relationships/slideLayout" Target="../slideLayouts/slideLayout1168.xml"/><Relationship Id="rId41" Type="http://schemas.openxmlformats.org/officeDocument/2006/relationships/slideLayout" Target="../slideLayouts/slideLayout1189.xml"/><Relationship Id="rId62" Type="http://schemas.openxmlformats.org/officeDocument/2006/relationships/slideLayout" Target="../slideLayouts/slideLayout1210.xml"/><Relationship Id="rId83" Type="http://schemas.openxmlformats.org/officeDocument/2006/relationships/slideLayout" Target="../slideLayouts/slideLayout1231.xml"/><Relationship Id="rId88" Type="http://schemas.openxmlformats.org/officeDocument/2006/relationships/slideLayout" Target="../slideLayouts/slideLayout1236.xml"/><Relationship Id="rId111" Type="http://schemas.openxmlformats.org/officeDocument/2006/relationships/slideLayout" Target="../slideLayouts/slideLayout1259.xml"/><Relationship Id="rId132" Type="http://schemas.openxmlformats.org/officeDocument/2006/relationships/slideLayout" Target="../slideLayouts/slideLayout1280.xml"/><Relationship Id="rId153" Type="http://schemas.openxmlformats.org/officeDocument/2006/relationships/slideLayout" Target="../slideLayouts/slideLayout1301.xml"/><Relationship Id="rId15" Type="http://schemas.openxmlformats.org/officeDocument/2006/relationships/slideLayout" Target="../slideLayouts/slideLayout1163.xml"/><Relationship Id="rId36" Type="http://schemas.openxmlformats.org/officeDocument/2006/relationships/slideLayout" Target="../slideLayouts/slideLayout1184.xml"/><Relationship Id="rId57" Type="http://schemas.openxmlformats.org/officeDocument/2006/relationships/slideLayout" Target="../slideLayouts/slideLayout1205.xml"/><Relationship Id="rId106" Type="http://schemas.openxmlformats.org/officeDocument/2006/relationships/slideLayout" Target="../slideLayouts/slideLayout1254.xml"/><Relationship Id="rId127" Type="http://schemas.openxmlformats.org/officeDocument/2006/relationships/slideLayout" Target="../slideLayouts/slideLayout1275.xml"/><Relationship Id="rId10" Type="http://schemas.openxmlformats.org/officeDocument/2006/relationships/slideLayout" Target="../slideLayouts/slideLayout1158.xml"/><Relationship Id="rId31" Type="http://schemas.openxmlformats.org/officeDocument/2006/relationships/slideLayout" Target="../slideLayouts/slideLayout1179.xml"/><Relationship Id="rId52" Type="http://schemas.openxmlformats.org/officeDocument/2006/relationships/slideLayout" Target="../slideLayouts/slideLayout1200.xml"/><Relationship Id="rId73" Type="http://schemas.openxmlformats.org/officeDocument/2006/relationships/slideLayout" Target="../slideLayouts/slideLayout1221.xml"/><Relationship Id="rId78" Type="http://schemas.openxmlformats.org/officeDocument/2006/relationships/slideLayout" Target="../slideLayouts/slideLayout1226.xml"/><Relationship Id="rId94" Type="http://schemas.openxmlformats.org/officeDocument/2006/relationships/slideLayout" Target="../slideLayouts/slideLayout1242.xml"/><Relationship Id="rId99" Type="http://schemas.openxmlformats.org/officeDocument/2006/relationships/slideLayout" Target="../slideLayouts/slideLayout1247.xml"/><Relationship Id="rId101" Type="http://schemas.openxmlformats.org/officeDocument/2006/relationships/slideLayout" Target="../slideLayouts/slideLayout1249.xml"/><Relationship Id="rId122" Type="http://schemas.openxmlformats.org/officeDocument/2006/relationships/slideLayout" Target="../slideLayouts/slideLayout1270.xml"/><Relationship Id="rId143" Type="http://schemas.openxmlformats.org/officeDocument/2006/relationships/slideLayout" Target="../slideLayouts/slideLayout1291.xml"/><Relationship Id="rId148" Type="http://schemas.openxmlformats.org/officeDocument/2006/relationships/slideLayout" Target="../slideLayouts/slideLayout1296.xml"/><Relationship Id="rId164" Type="http://schemas.openxmlformats.org/officeDocument/2006/relationships/slideLayout" Target="../slideLayouts/slideLayout1312.xml"/><Relationship Id="rId4" Type="http://schemas.openxmlformats.org/officeDocument/2006/relationships/slideLayout" Target="../slideLayouts/slideLayout1152.xml"/><Relationship Id="rId9" Type="http://schemas.openxmlformats.org/officeDocument/2006/relationships/slideLayout" Target="../slideLayouts/slideLayout1157.xml"/><Relationship Id="rId26" Type="http://schemas.openxmlformats.org/officeDocument/2006/relationships/slideLayout" Target="../slideLayouts/slideLayout1174.xml"/><Relationship Id="rId47" Type="http://schemas.openxmlformats.org/officeDocument/2006/relationships/slideLayout" Target="../slideLayouts/slideLayout1195.xml"/><Relationship Id="rId68" Type="http://schemas.openxmlformats.org/officeDocument/2006/relationships/slideLayout" Target="../slideLayouts/slideLayout1216.xml"/><Relationship Id="rId89" Type="http://schemas.openxmlformats.org/officeDocument/2006/relationships/slideLayout" Target="../slideLayouts/slideLayout1237.xml"/><Relationship Id="rId112" Type="http://schemas.openxmlformats.org/officeDocument/2006/relationships/slideLayout" Target="../slideLayouts/slideLayout1260.xml"/><Relationship Id="rId133" Type="http://schemas.openxmlformats.org/officeDocument/2006/relationships/slideLayout" Target="../slideLayouts/slideLayout1281.xml"/><Relationship Id="rId154" Type="http://schemas.openxmlformats.org/officeDocument/2006/relationships/slideLayout" Target="../slideLayouts/slideLayout1302.xml"/><Relationship Id="rId16" Type="http://schemas.openxmlformats.org/officeDocument/2006/relationships/slideLayout" Target="../slideLayouts/slideLayout1164.xml"/><Relationship Id="rId37" Type="http://schemas.openxmlformats.org/officeDocument/2006/relationships/slideLayout" Target="../slideLayouts/slideLayout1185.xml"/><Relationship Id="rId58" Type="http://schemas.openxmlformats.org/officeDocument/2006/relationships/slideLayout" Target="../slideLayouts/slideLayout1206.xml"/><Relationship Id="rId79" Type="http://schemas.openxmlformats.org/officeDocument/2006/relationships/slideLayout" Target="../slideLayouts/slideLayout1227.xml"/><Relationship Id="rId102" Type="http://schemas.openxmlformats.org/officeDocument/2006/relationships/slideLayout" Target="../slideLayouts/slideLayout1250.xml"/><Relationship Id="rId123" Type="http://schemas.openxmlformats.org/officeDocument/2006/relationships/slideLayout" Target="../slideLayouts/slideLayout1271.xml"/><Relationship Id="rId144" Type="http://schemas.openxmlformats.org/officeDocument/2006/relationships/slideLayout" Target="../slideLayouts/slideLayout1292.xml"/><Relationship Id="rId90" Type="http://schemas.openxmlformats.org/officeDocument/2006/relationships/slideLayout" Target="../slideLayouts/slideLayout1238.xml"/><Relationship Id="rId165" Type="http://schemas.openxmlformats.org/officeDocument/2006/relationships/slideLayout" Target="../slideLayouts/slideLayout1313.xml"/><Relationship Id="rId27" Type="http://schemas.openxmlformats.org/officeDocument/2006/relationships/slideLayout" Target="../slideLayouts/slideLayout1175.xml"/><Relationship Id="rId48" Type="http://schemas.openxmlformats.org/officeDocument/2006/relationships/slideLayout" Target="../slideLayouts/slideLayout1196.xml"/><Relationship Id="rId69" Type="http://schemas.openxmlformats.org/officeDocument/2006/relationships/slideLayout" Target="../slideLayouts/slideLayout1217.xml"/><Relationship Id="rId113" Type="http://schemas.openxmlformats.org/officeDocument/2006/relationships/slideLayout" Target="../slideLayouts/slideLayout1261.xml"/><Relationship Id="rId134" Type="http://schemas.openxmlformats.org/officeDocument/2006/relationships/slideLayout" Target="../slideLayouts/slideLayout1282.xml"/><Relationship Id="rId80" Type="http://schemas.openxmlformats.org/officeDocument/2006/relationships/slideLayout" Target="../slideLayouts/slideLayout1228.xml"/><Relationship Id="rId155" Type="http://schemas.openxmlformats.org/officeDocument/2006/relationships/slideLayout" Target="../slideLayouts/slideLayout13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46C0A"/>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F991F22-68EC-EF44-8C23-EE89A92F6F3E}"/>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07459D7-36A2-2442-A9D4-433BC11C207C}"/>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752C802-4061-1F44-9505-E95885DCF936}"/>
              </a:ext>
            </a:extLst>
          </p:cNvPr>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Narrow" panose="020B0606020202030204" pitchFamily="34" charset="0"/>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E1754A77-D815-D94B-A4F7-EDB2515A2D3A}"/>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Narrow" panose="020B0606020202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30B64C36-E282-8342-8DBC-7FCA8CFFD11C}"/>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Arial Narrow" panose="020B0606020202030204" pitchFamily="34" charset="0"/>
              </a:defRPr>
            </a:lvl1pPr>
          </a:lstStyle>
          <a:p>
            <a:pPr>
              <a:defRPr/>
            </a:pPr>
            <a:fld id="{6B9EE0C8-3633-9045-B5F4-9AD917461E4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4915" r:id="rId12"/>
    <p:sldLayoutId id="2147485123" r:id="rId13"/>
  </p:sldLayoutIdLst>
  <p:transition/>
  <p:hf sldNum="0" hdr="0" ftr="0" dt="0"/>
  <p:txStyles>
    <p:titleStyle>
      <a:lvl1pPr algn="ctr" rtl="0" eaLnBrk="1" fontAlgn="base" hangingPunct="1">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1" fontAlgn="base" hangingPunct="1">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1" fontAlgn="base" hangingPunct="1">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1" fontAlgn="base" hangingPunct="1">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1" fontAlgn="base" hangingPunct="1">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Light" panose="020B0306030504020204" pitchFamily="34" charset="0"/>
              </a:defRPr>
            </a:lvl1pPr>
          </a:lstStyle>
          <a:p>
            <a:fld id="{7AB9EEBB-2403-46BF-B1A3-17DABE38CBED}" type="datetimeFigureOut">
              <a:rPr lang="id-ID" smtClean="0"/>
              <a:pPr/>
              <a:t>07/09/23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164609804"/>
      </p:ext>
    </p:extLst>
  </p:cSld>
  <p:clrMap bg1="lt1" tx1="dk1" bg2="lt2" tx2="dk2" accent1="accent1" accent2="accent2" accent3="accent3" accent4="accent4" accent5="accent5" accent6="accent6" hlink="hlink" folHlink="folHlink"/>
  <p:sldLayoutIdLst>
    <p:sldLayoutId id="2147485517" r:id="rId1"/>
    <p:sldLayoutId id="2147485518" r:id="rId2"/>
    <p:sldLayoutId id="2147485519" r:id="rId3"/>
    <p:sldLayoutId id="2147485520" r:id="rId4"/>
    <p:sldLayoutId id="2147485521" r:id="rId5"/>
    <p:sldLayoutId id="2147485522" r:id="rId6"/>
    <p:sldLayoutId id="2147485523" r:id="rId7"/>
    <p:sldLayoutId id="2147485524" r:id="rId8"/>
    <p:sldLayoutId id="2147485525" r:id="rId9"/>
    <p:sldLayoutId id="2147485526"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39" r:id="rId23"/>
    <p:sldLayoutId id="2147485540" r:id="rId24"/>
    <p:sldLayoutId id="2147485541" r:id="rId25"/>
    <p:sldLayoutId id="2147485542" r:id="rId26"/>
    <p:sldLayoutId id="2147485543" r:id="rId27"/>
    <p:sldLayoutId id="2147485544" r:id="rId28"/>
    <p:sldLayoutId id="2147485545" r:id="rId29"/>
    <p:sldLayoutId id="2147485546" r:id="rId30"/>
    <p:sldLayoutId id="2147485547" r:id="rId31"/>
    <p:sldLayoutId id="2147485548" r:id="rId32"/>
    <p:sldLayoutId id="2147485549" r:id="rId33"/>
    <p:sldLayoutId id="2147485550" r:id="rId34"/>
    <p:sldLayoutId id="2147485551" r:id="rId35"/>
    <p:sldLayoutId id="2147485552" r:id="rId36"/>
    <p:sldLayoutId id="2147485553" r:id="rId37"/>
    <p:sldLayoutId id="2147485554" r:id="rId38"/>
    <p:sldLayoutId id="2147485555" r:id="rId39"/>
    <p:sldLayoutId id="2147485556" r:id="rId40"/>
    <p:sldLayoutId id="2147485557" r:id="rId41"/>
    <p:sldLayoutId id="2147485558" r:id="rId42"/>
    <p:sldLayoutId id="2147485559" r:id="rId43"/>
    <p:sldLayoutId id="2147485560" r:id="rId44"/>
    <p:sldLayoutId id="2147485561" r:id="rId45"/>
    <p:sldLayoutId id="2147485562" r:id="rId46"/>
    <p:sldLayoutId id="2147485563" r:id="rId47"/>
    <p:sldLayoutId id="2147485564" r:id="rId48"/>
    <p:sldLayoutId id="2147485565" r:id="rId49"/>
    <p:sldLayoutId id="2147485566" r:id="rId50"/>
    <p:sldLayoutId id="2147485567" r:id="rId51"/>
    <p:sldLayoutId id="2147485568" r:id="rId52"/>
    <p:sldLayoutId id="2147485569" r:id="rId53"/>
    <p:sldLayoutId id="2147485570" r:id="rId54"/>
    <p:sldLayoutId id="2147485571" r:id="rId55"/>
    <p:sldLayoutId id="2147485572" r:id="rId56"/>
    <p:sldLayoutId id="2147485573" r:id="rId57"/>
    <p:sldLayoutId id="2147485574" r:id="rId58"/>
    <p:sldLayoutId id="2147485575" r:id="rId59"/>
    <p:sldLayoutId id="2147485576" r:id="rId60"/>
    <p:sldLayoutId id="2147485577" r:id="rId61"/>
    <p:sldLayoutId id="2147485578" r:id="rId62"/>
    <p:sldLayoutId id="2147485579" r:id="rId63"/>
    <p:sldLayoutId id="2147485580" r:id="rId64"/>
    <p:sldLayoutId id="2147485581" r:id="rId65"/>
    <p:sldLayoutId id="2147485582" r:id="rId66"/>
    <p:sldLayoutId id="2147485583" r:id="rId67"/>
    <p:sldLayoutId id="2147485584" r:id="rId68"/>
    <p:sldLayoutId id="2147485585" r:id="rId69"/>
    <p:sldLayoutId id="2147485586" r:id="rId70"/>
    <p:sldLayoutId id="2147485587" r:id="rId71"/>
    <p:sldLayoutId id="2147485588" r:id="rId72"/>
    <p:sldLayoutId id="2147485589" r:id="rId73"/>
    <p:sldLayoutId id="2147485590" r:id="rId74"/>
    <p:sldLayoutId id="2147485591" r:id="rId75"/>
    <p:sldLayoutId id="2147485592" r:id="rId76"/>
    <p:sldLayoutId id="2147485593" r:id="rId77"/>
    <p:sldLayoutId id="2147485594" r:id="rId78"/>
    <p:sldLayoutId id="2147485595" r:id="rId79"/>
    <p:sldLayoutId id="2147485596" r:id="rId80"/>
    <p:sldLayoutId id="2147485597" r:id="rId81"/>
    <p:sldLayoutId id="2147485598" r:id="rId82"/>
    <p:sldLayoutId id="2147485599" r:id="rId83"/>
    <p:sldLayoutId id="2147485600" r:id="rId84"/>
    <p:sldLayoutId id="2147485601" r:id="rId85"/>
    <p:sldLayoutId id="2147485602" r:id="rId86"/>
    <p:sldLayoutId id="2147485603" r:id="rId87"/>
    <p:sldLayoutId id="2147485604" r:id="rId88"/>
    <p:sldLayoutId id="2147485605" r:id="rId89"/>
    <p:sldLayoutId id="2147485606" r:id="rId90"/>
    <p:sldLayoutId id="2147485607" r:id="rId91"/>
    <p:sldLayoutId id="2147485608" r:id="rId92"/>
    <p:sldLayoutId id="2147485609" r:id="rId93"/>
    <p:sldLayoutId id="2147485610" r:id="rId94"/>
    <p:sldLayoutId id="2147485611" r:id="rId95"/>
    <p:sldLayoutId id="2147485612" r:id="rId96"/>
    <p:sldLayoutId id="2147485613" r:id="rId97"/>
    <p:sldLayoutId id="2147485614" r:id="rId98"/>
    <p:sldLayoutId id="2147485615" r:id="rId99"/>
    <p:sldLayoutId id="2147485616" r:id="rId100"/>
    <p:sldLayoutId id="2147485617" r:id="rId101"/>
    <p:sldLayoutId id="2147485618" r:id="rId102"/>
    <p:sldLayoutId id="2147485619" r:id="rId103"/>
    <p:sldLayoutId id="2147485620" r:id="rId104"/>
    <p:sldLayoutId id="2147485621" r:id="rId105"/>
    <p:sldLayoutId id="2147485622" r:id="rId106"/>
    <p:sldLayoutId id="2147485623" r:id="rId107"/>
    <p:sldLayoutId id="2147485624" r:id="rId108"/>
    <p:sldLayoutId id="2147485625" r:id="rId109"/>
    <p:sldLayoutId id="2147485626" r:id="rId110"/>
    <p:sldLayoutId id="2147485627" r:id="rId111"/>
    <p:sldLayoutId id="2147485628" r:id="rId112"/>
    <p:sldLayoutId id="2147485629" r:id="rId113"/>
    <p:sldLayoutId id="2147485630" r:id="rId114"/>
    <p:sldLayoutId id="2147485631" r:id="rId115"/>
    <p:sldLayoutId id="2147485632" r:id="rId116"/>
    <p:sldLayoutId id="2147485633" r:id="rId117"/>
    <p:sldLayoutId id="2147485634" r:id="rId118"/>
    <p:sldLayoutId id="2147485635" r:id="rId119"/>
    <p:sldLayoutId id="2147485636" r:id="rId120"/>
    <p:sldLayoutId id="2147485637" r:id="rId121"/>
    <p:sldLayoutId id="2147485638" r:id="rId122"/>
    <p:sldLayoutId id="2147485639" r:id="rId123"/>
    <p:sldLayoutId id="2147485640" r:id="rId124"/>
    <p:sldLayoutId id="2147485641" r:id="rId125"/>
    <p:sldLayoutId id="2147485642" r:id="rId126"/>
    <p:sldLayoutId id="2147485643" r:id="rId127"/>
    <p:sldLayoutId id="2147485644" r:id="rId128"/>
    <p:sldLayoutId id="2147485645" r:id="rId129"/>
    <p:sldLayoutId id="2147485646" r:id="rId130"/>
    <p:sldLayoutId id="2147485647" r:id="rId131"/>
    <p:sldLayoutId id="2147485648" r:id="rId132"/>
    <p:sldLayoutId id="2147485649" r:id="rId133"/>
    <p:sldLayoutId id="2147485650" r:id="rId134"/>
    <p:sldLayoutId id="2147485651" r:id="rId135"/>
    <p:sldLayoutId id="2147485652" r:id="rId136"/>
    <p:sldLayoutId id="2147485653" r:id="rId137"/>
    <p:sldLayoutId id="2147485654" r:id="rId138"/>
    <p:sldLayoutId id="2147485655" r:id="rId139"/>
    <p:sldLayoutId id="2147485656" r:id="rId140"/>
    <p:sldLayoutId id="2147485657" r:id="rId141"/>
    <p:sldLayoutId id="2147485658" r:id="rId142"/>
    <p:sldLayoutId id="2147485659" r:id="rId143"/>
    <p:sldLayoutId id="2147485660" r:id="rId144"/>
    <p:sldLayoutId id="2147485661" r:id="rId145"/>
    <p:sldLayoutId id="2147485662" r:id="rId146"/>
    <p:sldLayoutId id="2147485663" r:id="rId147"/>
    <p:sldLayoutId id="2147485664" r:id="rId148"/>
    <p:sldLayoutId id="2147485665" r:id="rId149"/>
    <p:sldLayoutId id="2147485666" r:id="rId150"/>
    <p:sldLayoutId id="2147485667" r:id="rId151"/>
    <p:sldLayoutId id="2147485668" r:id="rId152"/>
    <p:sldLayoutId id="2147485669" r:id="rId153"/>
    <p:sldLayoutId id="2147485670" r:id="rId154"/>
    <p:sldLayoutId id="2147485671" r:id="rId155"/>
    <p:sldLayoutId id="2147485672" r:id="rId156"/>
    <p:sldLayoutId id="2147485673" r:id="rId157"/>
    <p:sldLayoutId id="2147485674" r:id="rId158"/>
    <p:sldLayoutId id="2147485675" r:id="rId159"/>
    <p:sldLayoutId id="2147485676" r:id="rId160"/>
    <p:sldLayoutId id="2147485677" r:id="rId161"/>
    <p:sldLayoutId id="2147485678" r:id="rId162"/>
    <p:sldLayoutId id="2147485679" r:id="rId163"/>
    <p:sldLayoutId id="2147485680" r:id="rId164"/>
    <p:sldLayoutId id="2147485681" r:id="rId165"/>
    <p:sldLayoutId id="2147485682" r:id="rId166"/>
    <p:sldLayoutId id="2147485683" r:id="rId167"/>
  </p:sldLayoutIdLst>
  <p:txStyles>
    <p:title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Light" panose="020B0306030504020204" pitchFamily="34" charset="0"/>
              </a:defRPr>
            </a:lvl1pPr>
          </a:lstStyle>
          <a:p>
            <a:fld id="{7AB9EEBB-2403-46BF-B1A3-17DABE38CBED}" type="datetimeFigureOut">
              <a:rPr lang="id-ID" smtClean="0"/>
              <a:pPr/>
              <a:t>07/09/23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212808660"/>
      </p:ext>
    </p:extLst>
  </p:cSld>
  <p:clrMap bg1="lt1" tx1="dk1" bg2="lt2" tx2="dk2" accent1="accent1" accent2="accent2" accent3="accent3" accent4="accent4" accent5="accent5" accent6="accent6" hlink="hlink" folHlink="folHlink"/>
  <p:sldLayoutIdLst>
    <p:sldLayoutId id="2147485685" r:id="rId1"/>
    <p:sldLayoutId id="2147485686" r:id="rId2"/>
    <p:sldLayoutId id="2147485687" r:id="rId3"/>
    <p:sldLayoutId id="2147485688" r:id="rId4"/>
    <p:sldLayoutId id="2147485689" r:id="rId5"/>
    <p:sldLayoutId id="2147485690" r:id="rId6"/>
    <p:sldLayoutId id="2147485691" r:id="rId7"/>
    <p:sldLayoutId id="2147485692" r:id="rId8"/>
    <p:sldLayoutId id="2147485693" r:id="rId9"/>
    <p:sldLayoutId id="2147485694" r:id="rId10"/>
    <p:sldLayoutId id="2147485695" r:id="rId11"/>
    <p:sldLayoutId id="2147485696" r:id="rId12"/>
    <p:sldLayoutId id="2147485697" r:id="rId13"/>
    <p:sldLayoutId id="2147485698" r:id="rId14"/>
    <p:sldLayoutId id="2147485699" r:id="rId15"/>
    <p:sldLayoutId id="2147485700" r:id="rId16"/>
    <p:sldLayoutId id="2147485701" r:id="rId17"/>
    <p:sldLayoutId id="2147485702" r:id="rId18"/>
    <p:sldLayoutId id="2147485703" r:id="rId19"/>
    <p:sldLayoutId id="2147485704" r:id="rId20"/>
    <p:sldLayoutId id="2147485705" r:id="rId21"/>
    <p:sldLayoutId id="2147485706" r:id="rId22"/>
    <p:sldLayoutId id="2147485707" r:id="rId23"/>
    <p:sldLayoutId id="2147485708" r:id="rId24"/>
    <p:sldLayoutId id="2147485709" r:id="rId25"/>
    <p:sldLayoutId id="2147485710" r:id="rId26"/>
    <p:sldLayoutId id="2147485711" r:id="rId27"/>
    <p:sldLayoutId id="2147485712" r:id="rId28"/>
    <p:sldLayoutId id="2147485713" r:id="rId29"/>
    <p:sldLayoutId id="2147485714" r:id="rId30"/>
    <p:sldLayoutId id="2147485715" r:id="rId31"/>
    <p:sldLayoutId id="2147485716" r:id="rId32"/>
    <p:sldLayoutId id="2147485717" r:id="rId33"/>
    <p:sldLayoutId id="2147485718" r:id="rId34"/>
    <p:sldLayoutId id="2147485719" r:id="rId35"/>
    <p:sldLayoutId id="2147485720" r:id="rId36"/>
    <p:sldLayoutId id="2147485721" r:id="rId37"/>
    <p:sldLayoutId id="2147485722" r:id="rId38"/>
    <p:sldLayoutId id="2147485723" r:id="rId39"/>
    <p:sldLayoutId id="2147485724" r:id="rId40"/>
    <p:sldLayoutId id="2147485725" r:id="rId41"/>
    <p:sldLayoutId id="2147485726" r:id="rId42"/>
    <p:sldLayoutId id="2147485727" r:id="rId43"/>
    <p:sldLayoutId id="2147485728" r:id="rId44"/>
    <p:sldLayoutId id="2147485729" r:id="rId45"/>
    <p:sldLayoutId id="2147485730" r:id="rId46"/>
    <p:sldLayoutId id="2147485731" r:id="rId47"/>
    <p:sldLayoutId id="2147485732" r:id="rId48"/>
    <p:sldLayoutId id="2147485733" r:id="rId49"/>
    <p:sldLayoutId id="2147485734" r:id="rId50"/>
    <p:sldLayoutId id="2147485735" r:id="rId51"/>
    <p:sldLayoutId id="2147485736" r:id="rId52"/>
    <p:sldLayoutId id="2147485737" r:id="rId53"/>
    <p:sldLayoutId id="2147485738" r:id="rId54"/>
    <p:sldLayoutId id="2147485739" r:id="rId55"/>
    <p:sldLayoutId id="2147485740" r:id="rId56"/>
    <p:sldLayoutId id="2147485741" r:id="rId57"/>
    <p:sldLayoutId id="2147485742" r:id="rId58"/>
    <p:sldLayoutId id="2147485743" r:id="rId59"/>
    <p:sldLayoutId id="2147485744" r:id="rId60"/>
    <p:sldLayoutId id="2147485745" r:id="rId61"/>
    <p:sldLayoutId id="2147485746" r:id="rId62"/>
    <p:sldLayoutId id="2147485747" r:id="rId63"/>
    <p:sldLayoutId id="2147485748" r:id="rId64"/>
    <p:sldLayoutId id="2147485749" r:id="rId65"/>
    <p:sldLayoutId id="2147485750" r:id="rId66"/>
    <p:sldLayoutId id="2147485751" r:id="rId67"/>
    <p:sldLayoutId id="2147485752" r:id="rId68"/>
    <p:sldLayoutId id="2147485753" r:id="rId69"/>
    <p:sldLayoutId id="2147485754" r:id="rId70"/>
    <p:sldLayoutId id="2147485755" r:id="rId71"/>
    <p:sldLayoutId id="2147485756" r:id="rId72"/>
    <p:sldLayoutId id="2147485757" r:id="rId73"/>
    <p:sldLayoutId id="2147485758" r:id="rId74"/>
    <p:sldLayoutId id="2147485759" r:id="rId75"/>
    <p:sldLayoutId id="2147485760" r:id="rId76"/>
    <p:sldLayoutId id="2147485761" r:id="rId77"/>
    <p:sldLayoutId id="2147485762" r:id="rId78"/>
    <p:sldLayoutId id="2147485763" r:id="rId79"/>
    <p:sldLayoutId id="2147485764" r:id="rId80"/>
    <p:sldLayoutId id="2147485765" r:id="rId81"/>
    <p:sldLayoutId id="2147485766" r:id="rId82"/>
    <p:sldLayoutId id="2147485767" r:id="rId83"/>
    <p:sldLayoutId id="2147485768" r:id="rId84"/>
    <p:sldLayoutId id="2147485769" r:id="rId85"/>
    <p:sldLayoutId id="2147485770" r:id="rId86"/>
    <p:sldLayoutId id="2147485771" r:id="rId87"/>
    <p:sldLayoutId id="2147485772" r:id="rId88"/>
    <p:sldLayoutId id="2147485773" r:id="rId89"/>
    <p:sldLayoutId id="2147485774" r:id="rId90"/>
    <p:sldLayoutId id="2147485775" r:id="rId91"/>
    <p:sldLayoutId id="2147485776" r:id="rId92"/>
    <p:sldLayoutId id="2147485777" r:id="rId93"/>
    <p:sldLayoutId id="2147485778" r:id="rId94"/>
    <p:sldLayoutId id="2147485779" r:id="rId95"/>
    <p:sldLayoutId id="2147485780" r:id="rId96"/>
    <p:sldLayoutId id="2147485781" r:id="rId97"/>
    <p:sldLayoutId id="2147485782" r:id="rId98"/>
    <p:sldLayoutId id="2147485783" r:id="rId99"/>
    <p:sldLayoutId id="2147485784" r:id="rId100"/>
    <p:sldLayoutId id="2147485785" r:id="rId101"/>
    <p:sldLayoutId id="2147485786" r:id="rId102"/>
    <p:sldLayoutId id="2147485787" r:id="rId103"/>
    <p:sldLayoutId id="2147485788" r:id="rId104"/>
    <p:sldLayoutId id="2147485789" r:id="rId105"/>
    <p:sldLayoutId id="2147485790" r:id="rId106"/>
    <p:sldLayoutId id="2147485791" r:id="rId107"/>
    <p:sldLayoutId id="2147485792" r:id="rId108"/>
    <p:sldLayoutId id="2147485793" r:id="rId109"/>
    <p:sldLayoutId id="2147485794" r:id="rId110"/>
    <p:sldLayoutId id="2147485795" r:id="rId111"/>
    <p:sldLayoutId id="2147485796" r:id="rId112"/>
    <p:sldLayoutId id="2147485797" r:id="rId113"/>
    <p:sldLayoutId id="2147485798" r:id="rId114"/>
    <p:sldLayoutId id="2147485799" r:id="rId115"/>
    <p:sldLayoutId id="2147485800" r:id="rId116"/>
    <p:sldLayoutId id="2147485801" r:id="rId117"/>
    <p:sldLayoutId id="2147485802" r:id="rId118"/>
    <p:sldLayoutId id="2147485803" r:id="rId119"/>
    <p:sldLayoutId id="2147485804" r:id="rId120"/>
    <p:sldLayoutId id="2147485805" r:id="rId121"/>
    <p:sldLayoutId id="2147485806" r:id="rId122"/>
    <p:sldLayoutId id="2147485807" r:id="rId123"/>
    <p:sldLayoutId id="2147485808" r:id="rId124"/>
    <p:sldLayoutId id="2147485809" r:id="rId125"/>
    <p:sldLayoutId id="2147485810" r:id="rId126"/>
    <p:sldLayoutId id="2147485811" r:id="rId127"/>
    <p:sldLayoutId id="2147485812" r:id="rId128"/>
    <p:sldLayoutId id="2147485813" r:id="rId129"/>
    <p:sldLayoutId id="2147485814" r:id="rId130"/>
    <p:sldLayoutId id="2147485815" r:id="rId131"/>
    <p:sldLayoutId id="2147485816" r:id="rId132"/>
    <p:sldLayoutId id="2147485817" r:id="rId133"/>
    <p:sldLayoutId id="2147485818" r:id="rId134"/>
    <p:sldLayoutId id="2147485819" r:id="rId135"/>
    <p:sldLayoutId id="2147485820" r:id="rId136"/>
    <p:sldLayoutId id="2147485821" r:id="rId137"/>
    <p:sldLayoutId id="2147485822" r:id="rId138"/>
    <p:sldLayoutId id="2147485823" r:id="rId139"/>
    <p:sldLayoutId id="2147485824" r:id="rId140"/>
    <p:sldLayoutId id="2147485825" r:id="rId141"/>
    <p:sldLayoutId id="2147485826" r:id="rId142"/>
    <p:sldLayoutId id="2147485827" r:id="rId143"/>
    <p:sldLayoutId id="2147485828" r:id="rId144"/>
    <p:sldLayoutId id="2147485829" r:id="rId145"/>
    <p:sldLayoutId id="2147485830" r:id="rId146"/>
    <p:sldLayoutId id="2147485831" r:id="rId147"/>
    <p:sldLayoutId id="2147485832" r:id="rId148"/>
    <p:sldLayoutId id="2147485833" r:id="rId149"/>
    <p:sldLayoutId id="2147485834" r:id="rId150"/>
    <p:sldLayoutId id="2147485835" r:id="rId151"/>
    <p:sldLayoutId id="2147485836" r:id="rId152"/>
    <p:sldLayoutId id="2147485837" r:id="rId153"/>
    <p:sldLayoutId id="2147485838" r:id="rId154"/>
    <p:sldLayoutId id="2147485839" r:id="rId155"/>
    <p:sldLayoutId id="2147485840" r:id="rId156"/>
    <p:sldLayoutId id="2147485841" r:id="rId157"/>
    <p:sldLayoutId id="2147485842" r:id="rId158"/>
    <p:sldLayoutId id="2147485843" r:id="rId159"/>
    <p:sldLayoutId id="2147485844" r:id="rId160"/>
    <p:sldLayoutId id="2147485845" r:id="rId161"/>
    <p:sldLayoutId id="2147485846" r:id="rId162"/>
    <p:sldLayoutId id="2147485847" r:id="rId163"/>
    <p:sldLayoutId id="2147485848" r:id="rId164"/>
    <p:sldLayoutId id="2147485849" r:id="rId165"/>
    <p:sldLayoutId id="2147485850" r:id="rId166"/>
    <p:sldLayoutId id="2147485851" r:id="rId167"/>
  </p:sldLayoutIdLst>
  <p:txStyles>
    <p:title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Light" panose="020B0306030504020204" pitchFamily="34" charset="0"/>
              </a:defRPr>
            </a:lvl1pPr>
          </a:lstStyle>
          <a:p>
            <a:fld id="{7AB9EEBB-2403-46BF-B1A3-17DABE38CBED}" type="datetimeFigureOut">
              <a:rPr lang="id-ID" smtClean="0"/>
              <a:pPr/>
              <a:t>07/09/23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383873583"/>
      </p:ext>
    </p:extLst>
  </p:cSld>
  <p:clrMap bg1="lt1" tx1="dk1" bg2="lt2" tx2="dk2" accent1="accent1" accent2="accent2" accent3="accent3" accent4="accent4" accent5="accent5" accent6="accent6" hlink="hlink" folHlink="folHlink"/>
  <p:sldLayoutIdLst>
    <p:sldLayoutId id="2147485853" r:id="rId1"/>
    <p:sldLayoutId id="2147485854" r:id="rId2"/>
    <p:sldLayoutId id="2147485855" r:id="rId3"/>
    <p:sldLayoutId id="2147485856" r:id="rId4"/>
    <p:sldLayoutId id="2147485857" r:id="rId5"/>
    <p:sldLayoutId id="2147485858" r:id="rId6"/>
    <p:sldLayoutId id="2147485859" r:id="rId7"/>
    <p:sldLayoutId id="2147485860" r:id="rId8"/>
    <p:sldLayoutId id="2147485861" r:id="rId9"/>
    <p:sldLayoutId id="2147485862" r:id="rId10"/>
    <p:sldLayoutId id="2147485863" r:id="rId11"/>
    <p:sldLayoutId id="2147485864" r:id="rId12"/>
    <p:sldLayoutId id="2147485865" r:id="rId13"/>
    <p:sldLayoutId id="2147485866" r:id="rId14"/>
    <p:sldLayoutId id="2147485867" r:id="rId15"/>
    <p:sldLayoutId id="2147485868" r:id="rId16"/>
    <p:sldLayoutId id="2147485869" r:id="rId17"/>
    <p:sldLayoutId id="2147485870" r:id="rId18"/>
    <p:sldLayoutId id="2147485871" r:id="rId19"/>
    <p:sldLayoutId id="2147485872" r:id="rId20"/>
    <p:sldLayoutId id="2147485873" r:id="rId21"/>
    <p:sldLayoutId id="2147485874" r:id="rId22"/>
    <p:sldLayoutId id="2147485875" r:id="rId23"/>
    <p:sldLayoutId id="2147485876" r:id="rId24"/>
    <p:sldLayoutId id="2147485877" r:id="rId25"/>
    <p:sldLayoutId id="2147485878" r:id="rId26"/>
    <p:sldLayoutId id="2147485879" r:id="rId27"/>
    <p:sldLayoutId id="2147485880" r:id="rId28"/>
    <p:sldLayoutId id="2147485881" r:id="rId29"/>
    <p:sldLayoutId id="2147485882" r:id="rId30"/>
    <p:sldLayoutId id="2147485883" r:id="rId31"/>
    <p:sldLayoutId id="2147485884" r:id="rId32"/>
    <p:sldLayoutId id="2147485885" r:id="rId33"/>
    <p:sldLayoutId id="2147485886" r:id="rId34"/>
    <p:sldLayoutId id="2147485887" r:id="rId35"/>
    <p:sldLayoutId id="2147485888" r:id="rId36"/>
    <p:sldLayoutId id="2147485889" r:id="rId37"/>
    <p:sldLayoutId id="2147485890" r:id="rId38"/>
    <p:sldLayoutId id="2147485891" r:id="rId39"/>
    <p:sldLayoutId id="2147485892" r:id="rId40"/>
    <p:sldLayoutId id="2147485893" r:id="rId41"/>
    <p:sldLayoutId id="2147485894" r:id="rId42"/>
    <p:sldLayoutId id="2147485895" r:id="rId43"/>
    <p:sldLayoutId id="2147485896" r:id="rId44"/>
    <p:sldLayoutId id="2147485897" r:id="rId45"/>
    <p:sldLayoutId id="2147485898" r:id="rId46"/>
    <p:sldLayoutId id="2147485899" r:id="rId47"/>
    <p:sldLayoutId id="2147485900" r:id="rId48"/>
    <p:sldLayoutId id="2147485901" r:id="rId49"/>
    <p:sldLayoutId id="2147485902" r:id="rId50"/>
    <p:sldLayoutId id="2147485903" r:id="rId51"/>
    <p:sldLayoutId id="2147485904" r:id="rId52"/>
    <p:sldLayoutId id="2147485905" r:id="rId53"/>
    <p:sldLayoutId id="2147485906" r:id="rId54"/>
    <p:sldLayoutId id="2147485907" r:id="rId55"/>
    <p:sldLayoutId id="2147485908" r:id="rId56"/>
    <p:sldLayoutId id="2147485909" r:id="rId57"/>
    <p:sldLayoutId id="2147485910" r:id="rId58"/>
    <p:sldLayoutId id="2147485911" r:id="rId59"/>
    <p:sldLayoutId id="2147485912" r:id="rId60"/>
    <p:sldLayoutId id="2147485913" r:id="rId61"/>
    <p:sldLayoutId id="2147485914" r:id="rId62"/>
    <p:sldLayoutId id="2147485915" r:id="rId63"/>
    <p:sldLayoutId id="2147485916" r:id="rId64"/>
    <p:sldLayoutId id="2147485917" r:id="rId65"/>
    <p:sldLayoutId id="2147485918" r:id="rId66"/>
    <p:sldLayoutId id="2147485919" r:id="rId67"/>
    <p:sldLayoutId id="2147485920" r:id="rId68"/>
    <p:sldLayoutId id="2147485921" r:id="rId69"/>
    <p:sldLayoutId id="2147485922" r:id="rId70"/>
    <p:sldLayoutId id="2147485923" r:id="rId71"/>
    <p:sldLayoutId id="2147485924" r:id="rId72"/>
    <p:sldLayoutId id="2147485925" r:id="rId73"/>
    <p:sldLayoutId id="2147485926" r:id="rId74"/>
    <p:sldLayoutId id="2147485927" r:id="rId75"/>
    <p:sldLayoutId id="2147485928" r:id="rId76"/>
    <p:sldLayoutId id="2147485929" r:id="rId77"/>
    <p:sldLayoutId id="2147485930" r:id="rId78"/>
    <p:sldLayoutId id="2147485931" r:id="rId79"/>
    <p:sldLayoutId id="2147485932" r:id="rId80"/>
    <p:sldLayoutId id="2147485933" r:id="rId81"/>
    <p:sldLayoutId id="2147485934" r:id="rId82"/>
    <p:sldLayoutId id="2147485935" r:id="rId83"/>
    <p:sldLayoutId id="2147485936" r:id="rId84"/>
    <p:sldLayoutId id="2147485937" r:id="rId85"/>
    <p:sldLayoutId id="2147485938" r:id="rId86"/>
    <p:sldLayoutId id="2147485939" r:id="rId87"/>
    <p:sldLayoutId id="2147485940" r:id="rId88"/>
    <p:sldLayoutId id="2147485941" r:id="rId89"/>
    <p:sldLayoutId id="2147485942" r:id="rId90"/>
    <p:sldLayoutId id="2147485943" r:id="rId91"/>
    <p:sldLayoutId id="2147485944" r:id="rId92"/>
    <p:sldLayoutId id="2147485945" r:id="rId93"/>
    <p:sldLayoutId id="2147485946" r:id="rId94"/>
    <p:sldLayoutId id="2147485947" r:id="rId95"/>
    <p:sldLayoutId id="2147485948" r:id="rId96"/>
    <p:sldLayoutId id="2147485949" r:id="rId97"/>
    <p:sldLayoutId id="2147485950" r:id="rId98"/>
    <p:sldLayoutId id="2147485951" r:id="rId99"/>
    <p:sldLayoutId id="2147485952" r:id="rId100"/>
    <p:sldLayoutId id="2147485953" r:id="rId101"/>
    <p:sldLayoutId id="2147485954" r:id="rId102"/>
    <p:sldLayoutId id="2147485955" r:id="rId103"/>
    <p:sldLayoutId id="2147485956" r:id="rId104"/>
    <p:sldLayoutId id="2147485957" r:id="rId105"/>
    <p:sldLayoutId id="2147485958" r:id="rId106"/>
    <p:sldLayoutId id="2147485959" r:id="rId107"/>
    <p:sldLayoutId id="2147485960" r:id="rId108"/>
    <p:sldLayoutId id="2147485961" r:id="rId109"/>
    <p:sldLayoutId id="2147485962" r:id="rId110"/>
    <p:sldLayoutId id="2147485963" r:id="rId111"/>
    <p:sldLayoutId id="2147485964" r:id="rId112"/>
    <p:sldLayoutId id="2147485965" r:id="rId113"/>
    <p:sldLayoutId id="2147485966" r:id="rId114"/>
    <p:sldLayoutId id="2147485967" r:id="rId115"/>
    <p:sldLayoutId id="2147485968" r:id="rId116"/>
    <p:sldLayoutId id="2147485969" r:id="rId117"/>
    <p:sldLayoutId id="2147485970" r:id="rId118"/>
    <p:sldLayoutId id="2147485971" r:id="rId119"/>
    <p:sldLayoutId id="2147485972" r:id="rId120"/>
    <p:sldLayoutId id="2147485973" r:id="rId121"/>
    <p:sldLayoutId id="2147485974" r:id="rId122"/>
    <p:sldLayoutId id="2147485975" r:id="rId123"/>
    <p:sldLayoutId id="2147485976" r:id="rId124"/>
    <p:sldLayoutId id="2147485977" r:id="rId125"/>
    <p:sldLayoutId id="2147485978" r:id="rId126"/>
    <p:sldLayoutId id="2147485979" r:id="rId127"/>
    <p:sldLayoutId id="2147485980" r:id="rId128"/>
    <p:sldLayoutId id="2147485981" r:id="rId129"/>
    <p:sldLayoutId id="2147485982" r:id="rId130"/>
    <p:sldLayoutId id="2147485983" r:id="rId131"/>
    <p:sldLayoutId id="2147485984" r:id="rId132"/>
    <p:sldLayoutId id="2147485985" r:id="rId133"/>
    <p:sldLayoutId id="2147485986" r:id="rId134"/>
    <p:sldLayoutId id="2147485987" r:id="rId135"/>
    <p:sldLayoutId id="2147485988" r:id="rId136"/>
    <p:sldLayoutId id="2147485989" r:id="rId137"/>
    <p:sldLayoutId id="2147485990" r:id="rId138"/>
    <p:sldLayoutId id="2147485991" r:id="rId139"/>
    <p:sldLayoutId id="2147485992" r:id="rId140"/>
    <p:sldLayoutId id="2147485993" r:id="rId141"/>
    <p:sldLayoutId id="2147485994" r:id="rId142"/>
    <p:sldLayoutId id="2147485995" r:id="rId143"/>
    <p:sldLayoutId id="2147485996" r:id="rId144"/>
    <p:sldLayoutId id="2147485997" r:id="rId145"/>
    <p:sldLayoutId id="2147485998" r:id="rId146"/>
    <p:sldLayoutId id="2147485999" r:id="rId147"/>
    <p:sldLayoutId id="2147486000" r:id="rId148"/>
    <p:sldLayoutId id="2147486001" r:id="rId149"/>
    <p:sldLayoutId id="2147486002" r:id="rId150"/>
    <p:sldLayoutId id="2147486003" r:id="rId151"/>
    <p:sldLayoutId id="2147486004" r:id="rId152"/>
    <p:sldLayoutId id="2147486005" r:id="rId153"/>
    <p:sldLayoutId id="2147486006" r:id="rId154"/>
    <p:sldLayoutId id="2147486007" r:id="rId155"/>
    <p:sldLayoutId id="2147486008" r:id="rId156"/>
    <p:sldLayoutId id="2147486009" r:id="rId157"/>
    <p:sldLayoutId id="2147486010" r:id="rId158"/>
    <p:sldLayoutId id="2147486011" r:id="rId159"/>
    <p:sldLayoutId id="2147486012" r:id="rId160"/>
    <p:sldLayoutId id="2147486013" r:id="rId161"/>
    <p:sldLayoutId id="2147486014" r:id="rId162"/>
    <p:sldLayoutId id="2147486015" r:id="rId163"/>
    <p:sldLayoutId id="2147486016" r:id="rId164"/>
    <p:sldLayoutId id="2147486017" r:id="rId165"/>
    <p:sldLayoutId id="2147486018" r:id="rId166"/>
    <p:sldLayoutId id="2147486019" r:id="rId167"/>
  </p:sldLayoutIdLst>
  <p:txStyles>
    <p:title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black">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CF7288-4510-47A2-B594-5FE37F0055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7AE5CCB2-BBA2-4BB4-AB98-653D5D236B2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930D1D97-5D8C-450C-AB78-F1D3CE4F1C8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bg1"/>
                </a:solidFill>
                <a:latin typeface="Open Sans Light" panose="020B0306030504020204" pitchFamily="34" charset="0"/>
              </a:defRPr>
            </a:lvl1pPr>
          </a:lstStyle>
          <a:p>
            <a:fld id="{46FABF4B-A848-4A5E-9F12-88F3AAB35998}" type="datetimeFigureOut">
              <a:rPr lang="id-ID" smtClean="0"/>
              <a:pPr/>
              <a:t>07/09/23</a:t>
            </a:fld>
            <a:endParaRPr lang="id-ID" dirty="0"/>
          </a:p>
        </p:txBody>
      </p:sp>
      <p:sp>
        <p:nvSpPr>
          <p:cNvPr id="5" name="Footer Placeholder 4">
            <a:extLst>
              <a:ext uri="{FF2B5EF4-FFF2-40B4-BE49-F238E27FC236}">
                <a16:creationId xmlns:a16="http://schemas.microsoft.com/office/drawing/2014/main" id="{707EE192-CF73-4723-B01A-46AA5BADAE9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bg1"/>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27E4D750-CA0F-4F84-A1E9-6BC6D774A788}"/>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bg1"/>
                </a:solidFill>
                <a:latin typeface="Open Sans Light" panose="020B0306030504020204" pitchFamily="34" charset="0"/>
              </a:defRPr>
            </a:lvl1pPr>
          </a:lstStyle>
          <a:p>
            <a:fld id="{C4DAA5EE-80FD-4588-BAF2-E7D6E681434A}" type="slidenum">
              <a:rPr lang="id-ID" smtClean="0"/>
              <a:pPr/>
              <a:t>‹#›</a:t>
            </a:fld>
            <a:endParaRPr lang="id-ID" dirty="0"/>
          </a:p>
        </p:txBody>
      </p:sp>
    </p:spTree>
    <p:extLst>
      <p:ext uri="{BB962C8B-B14F-4D97-AF65-F5344CB8AC3E}">
        <p14:creationId xmlns:p14="http://schemas.microsoft.com/office/powerpoint/2010/main" val="3516459987"/>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43" r:id="rId46"/>
    <p:sldLayoutId id="2147484044" r:id="rId47"/>
    <p:sldLayoutId id="2147484045" r:id="rId48"/>
    <p:sldLayoutId id="2147484046" r:id="rId49"/>
    <p:sldLayoutId id="2147484047" r:id="rId50"/>
    <p:sldLayoutId id="2147484048" r:id="rId51"/>
    <p:sldLayoutId id="2147484049" r:id="rId52"/>
    <p:sldLayoutId id="2147484050" r:id="rId53"/>
    <p:sldLayoutId id="2147484051" r:id="rId54"/>
    <p:sldLayoutId id="2147484052" r:id="rId55"/>
    <p:sldLayoutId id="2147484053" r:id="rId56"/>
    <p:sldLayoutId id="2147484054" r:id="rId57"/>
    <p:sldLayoutId id="2147484055" r:id="rId58"/>
    <p:sldLayoutId id="2147484056" r:id="rId59"/>
    <p:sldLayoutId id="2147484057" r:id="rId60"/>
    <p:sldLayoutId id="2147484058" r:id="rId61"/>
    <p:sldLayoutId id="2147484059" r:id="rId62"/>
    <p:sldLayoutId id="2147484060" r:id="rId63"/>
    <p:sldLayoutId id="2147484061" r:id="rId64"/>
    <p:sldLayoutId id="2147484062" r:id="rId65"/>
    <p:sldLayoutId id="2147484063" r:id="rId66"/>
    <p:sldLayoutId id="2147484064" r:id="rId67"/>
    <p:sldLayoutId id="2147484065" r:id="rId68"/>
    <p:sldLayoutId id="2147484066" r:id="rId69"/>
    <p:sldLayoutId id="2147484067" r:id="rId70"/>
    <p:sldLayoutId id="2147484068" r:id="rId71"/>
    <p:sldLayoutId id="2147484069" r:id="rId72"/>
    <p:sldLayoutId id="2147484070" r:id="rId73"/>
    <p:sldLayoutId id="2147484071" r:id="rId74"/>
    <p:sldLayoutId id="2147484072" r:id="rId75"/>
    <p:sldLayoutId id="2147484073" r:id="rId76"/>
    <p:sldLayoutId id="2147484074" r:id="rId77"/>
    <p:sldLayoutId id="2147484075" r:id="rId78"/>
    <p:sldLayoutId id="2147484076" r:id="rId79"/>
    <p:sldLayoutId id="2147484077" r:id="rId80"/>
    <p:sldLayoutId id="2147484078" r:id="rId81"/>
    <p:sldLayoutId id="2147484079" r:id="rId82"/>
    <p:sldLayoutId id="2147484080" r:id="rId83"/>
    <p:sldLayoutId id="2147484081" r:id="rId84"/>
    <p:sldLayoutId id="2147484082" r:id="rId85"/>
    <p:sldLayoutId id="2147484083" r:id="rId86"/>
    <p:sldLayoutId id="2147484084" r:id="rId87"/>
    <p:sldLayoutId id="2147484085" r:id="rId88"/>
    <p:sldLayoutId id="2147484086" r:id="rId89"/>
    <p:sldLayoutId id="2147484087" r:id="rId90"/>
    <p:sldLayoutId id="2147484088" r:id="rId91"/>
    <p:sldLayoutId id="2147484089" r:id="rId92"/>
    <p:sldLayoutId id="2147484090" r:id="rId93"/>
    <p:sldLayoutId id="2147484091" r:id="rId94"/>
    <p:sldLayoutId id="2147484092" r:id="rId95"/>
    <p:sldLayoutId id="2147484093" r:id="rId96"/>
    <p:sldLayoutId id="2147484094" r:id="rId97"/>
    <p:sldLayoutId id="2147484095" r:id="rId98"/>
    <p:sldLayoutId id="2147484096" r:id="rId99"/>
    <p:sldLayoutId id="2147484097" r:id="rId100"/>
    <p:sldLayoutId id="2147484098" r:id="rId101"/>
    <p:sldLayoutId id="2147484099" r:id="rId102"/>
    <p:sldLayoutId id="2147484100" r:id="rId103"/>
    <p:sldLayoutId id="2147484101" r:id="rId104"/>
    <p:sldLayoutId id="2147484102" r:id="rId105"/>
    <p:sldLayoutId id="2147484103" r:id="rId106"/>
    <p:sldLayoutId id="2147484104" r:id="rId107"/>
    <p:sldLayoutId id="2147484105" r:id="rId108"/>
    <p:sldLayoutId id="2147484106" r:id="rId109"/>
    <p:sldLayoutId id="2147484107" r:id="rId110"/>
    <p:sldLayoutId id="2147484108" r:id="rId111"/>
    <p:sldLayoutId id="2147484109" r:id="rId112"/>
    <p:sldLayoutId id="2147484110" r:id="rId113"/>
    <p:sldLayoutId id="2147484111" r:id="rId114"/>
    <p:sldLayoutId id="2147484112" r:id="rId115"/>
    <p:sldLayoutId id="2147484113" r:id="rId116"/>
    <p:sldLayoutId id="2147484114" r:id="rId117"/>
    <p:sldLayoutId id="2147484115" r:id="rId118"/>
    <p:sldLayoutId id="2147484116" r:id="rId119"/>
    <p:sldLayoutId id="2147484117" r:id="rId120"/>
    <p:sldLayoutId id="2147484118" r:id="rId121"/>
    <p:sldLayoutId id="2147484119" r:id="rId122"/>
    <p:sldLayoutId id="2147484120" r:id="rId123"/>
    <p:sldLayoutId id="2147484121" r:id="rId124"/>
    <p:sldLayoutId id="2147484122" r:id="rId125"/>
    <p:sldLayoutId id="2147484123" r:id="rId126"/>
    <p:sldLayoutId id="2147484124" r:id="rId127"/>
    <p:sldLayoutId id="2147484125" r:id="rId128"/>
    <p:sldLayoutId id="2147484126" r:id="rId129"/>
    <p:sldLayoutId id="2147484127" r:id="rId130"/>
    <p:sldLayoutId id="2147484128" r:id="rId131"/>
    <p:sldLayoutId id="2147484129" r:id="rId132"/>
    <p:sldLayoutId id="2147484130" r:id="rId133"/>
    <p:sldLayoutId id="2147484131" r:id="rId134"/>
    <p:sldLayoutId id="2147484132" r:id="rId135"/>
    <p:sldLayoutId id="2147484133" r:id="rId136"/>
    <p:sldLayoutId id="2147484134" r:id="rId137"/>
    <p:sldLayoutId id="2147484135" r:id="rId138"/>
    <p:sldLayoutId id="2147484136" r:id="rId139"/>
    <p:sldLayoutId id="2147484137" r:id="rId140"/>
    <p:sldLayoutId id="2147484138" r:id="rId141"/>
    <p:sldLayoutId id="2147484139" r:id="rId142"/>
    <p:sldLayoutId id="2147484140" r:id="rId143"/>
    <p:sldLayoutId id="2147484141" r:id="rId144"/>
    <p:sldLayoutId id="2147484142" r:id="rId145"/>
    <p:sldLayoutId id="2147484143" r:id="rId146"/>
    <p:sldLayoutId id="2147484144" r:id="rId147"/>
    <p:sldLayoutId id="2147484145" r:id="rId148"/>
    <p:sldLayoutId id="2147484146" r:id="rId149"/>
    <p:sldLayoutId id="2147484147" r:id="rId150"/>
    <p:sldLayoutId id="2147484148" r:id="rId151"/>
    <p:sldLayoutId id="2147484149" r:id="rId152"/>
    <p:sldLayoutId id="2147484150" r:id="rId153"/>
    <p:sldLayoutId id="2147484151" r:id="rId154"/>
    <p:sldLayoutId id="2147484152" r:id="rId155"/>
    <p:sldLayoutId id="2147484153" r:id="rId156"/>
    <p:sldLayoutId id="2147484154" r:id="rId157"/>
    <p:sldLayoutId id="2147484155" r:id="rId158"/>
    <p:sldLayoutId id="2147484156" r:id="rId159"/>
    <p:sldLayoutId id="2147484157" r:id="rId160"/>
    <p:sldLayoutId id="2147484158" r:id="rId161"/>
    <p:sldLayoutId id="2147484159" r:id="rId162"/>
    <p:sldLayoutId id="2147484160" r:id="rId163"/>
    <p:sldLayoutId id="2147484161" r:id="rId164"/>
    <p:sldLayoutId id="2147484162" r:id="rId165"/>
    <p:sldLayoutId id="2147484163" r:id="rId166"/>
    <p:sldLayoutId id="2147484164" r:id="rId167"/>
    <p:sldLayoutId id="2147484165" r:id="rId168"/>
    <p:sldLayoutId id="2147484166" r:id="rId169"/>
    <p:sldLayoutId id="2147484167" r:id="rId170"/>
    <p:sldLayoutId id="2147484168" r:id="rId171"/>
    <p:sldLayoutId id="2147484169" r:id="rId172"/>
    <p:sldLayoutId id="2147484170" r:id="rId173"/>
    <p:sldLayoutId id="2147484171" r:id="rId174"/>
    <p:sldLayoutId id="2147484172" r:id="rId175"/>
    <p:sldLayoutId id="2147484173" r:id="rId176"/>
    <p:sldLayoutId id="2147484174" r:id="rId177"/>
    <p:sldLayoutId id="2147484175" r:id="rId178"/>
    <p:sldLayoutId id="2147484176" r:id="rId179"/>
    <p:sldLayoutId id="2147484177" r:id="rId180"/>
    <p:sldLayoutId id="2147484178" r:id="rId181"/>
    <p:sldLayoutId id="2147484179" r:id="rId182"/>
    <p:sldLayoutId id="2147484180" r:id="rId183"/>
    <p:sldLayoutId id="2147484181" r:id="rId184"/>
    <p:sldLayoutId id="2147484182" r:id="rId185"/>
    <p:sldLayoutId id="2147484183" r:id="rId186"/>
    <p:sldLayoutId id="2147484184" r:id="rId187"/>
    <p:sldLayoutId id="2147484185" r:id="rId188"/>
    <p:sldLayoutId id="2147484186" r:id="rId189"/>
    <p:sldLayoutId id="2147484187" r:id="rId190"/>
    <p:sldLayoutId id="2147484188" r:id="rId191"/>
    <p:sldLayoutId id="2147484189" r:id="rId192"/>
    <p:sldLayoutId id="2147484190" r:id="rId193"/>
    <p:sldLayoutId id="2147484191" r:id="rId194"/>
    <p:sldLayoutId id="2147484192" r:id="rId195"/>
    <p:sldLayoutId id="2147484193" r:id="rId196"/>
    <p:sldLayoutId id="2147484194" r:id="rId197"/>
    <p:sldLayoutId id="2147484195" r:id="rId198"/>
    <p:sldLayoutId id="2147484196" r:id="rId199"/>
    <p:sldLayoutId id="2147484197" r:id="rId200"/>
    <p:sldLayoutId id="2147484198" r:id="rId201"/>
    <p:sldLayoutId id="2147484199" r:id="rId202"/>
    <p:sldLayoutId id="2147484200" r:id="rId203"/>
    <p:sldLayoutId id="2147484201" r:id="rId204"/>
    <p:sldLayoutId id="2147484202" r:id="rId205"/>
    <p:sldLayoutId id="2147484203" r:id="rId206"/>
  </p:sldLayoutIdLst>
  <p:txStyles>
    <p:titleStyle>
      <a:lvl1pPr algn="l" defTabSz="914377" rtl="0" eaLnBrk="1" latinLnBrk="0" hangingPunct="1">
        <a:lnSpc>
          <a:spcPct val="90000"/>
        </a:lnSpc>
        <a:spcBef>
          <a:spcPct val="0"/>
        </a:spcBef>
        <a:buNone/>
        <a:defRPr sz="4400" kern="1200">
          <a:solidFill>
            <a:schemeClr val="bg1"/>
          </a:solidFill>
          <a:latin typeface="Open Sans Light" panose="020B0306030504020204" pitchFamily="34"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Open Sans Light" panose="020B0306030504020204"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Open Sans Light" panose="020B0306030504020204" pitchFamily="34"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Open Sans Light" panose="020B0306030504020204"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Light" panose="020B0306030504020204" pitchFamily="34" charset="0"/>
              </a:defRPr>
            </a:lvl1pPr>
          </a:lstStyle>
          <a:p>
            <a:fld id="{7AB9EEBB-2403-46BF-B1A3-17DABE38CBED}" type="datetimeFigureOut">
              <a:rPr lang="id-ID" smtClean="0"/>
              <a:pPr/>
              <a:t>07/09/23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956972206"/>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 id="2147484221" r:id="rId17"/>
    <p:sldLayoutId id="2147484222" r:id="rId18"/>
    <p:sldLayoutId id="2147484223" r:id="rId19"/>
    <p:sldLayoutId id="2147484224" r:id="rId20"/>
    <p:sldLayoutId id="2147484225" r:id="rId21"/>
    <p:sldLayoutId id="2147484226" r:id="rId22"/>
    <p:sldLayoutId id="2147484227" r:id="rId23"/>
    <p:sldLayoutId id="2147484228" r:id="rId24"/>
    <p:sldLayoutId id="2147484229" r:id="rId25"/>
    <p:sldLayoutId id="2147484230" r:id="rId26"/>
    <p:sldLayoutId id="2147484231" r:id="rId27"/>
    <p:sldLayoutId id="2147484232" r:id="rId28"/>
    <p:sldLayoutId id="2147484233" r:id="rId29"/>
    <p:sldLayoutId id="2147484234" r:id="rId30"/>
    <p:sldLayoutId id="2147484235" r:id="rId31"/>
    <p:sldLayoutId id="2147484236" r:id="rId32"/>
    <p:sldLayoutId id="2147484237" r:id="rId33"/>
    <p:sldLayoutId id="2147484238" r:id="rId34"/>
    <p:sldLayoutId id="2147484239" r:id="rId35"/>
    <p:sldLayoutId id="2147484240" r:id="rId36"/>
    <p:sldLayoutId id="2147484241" r:id="rId37"/>
    <p:sldLayoutId id="2147484242" r:id="rId38"/>
    <p:sldLayoutId id="2147484243" r:id="rId39"/>
    <p:sldLayoutId id="2147484244" r:id="rId40"/>
    <p:sldLayoutId id="2147484245" r:id="rId41"/>
    <p:sldLayoutId id="2147484246" r:id="rId42"/>
    <p:sldLayoutId id="2147484247" r:id="rId43"/>
    <p:sldLayoutId id="2147484248" r:id="rId44"/>
    <p:sldLayoutId id="2147484249" r:id="rId45"/>
    <p:sldLayoutId id="2147484250" r:id="rId46"/>
    <p:sldLayoutId id="2147484251" r:id="rId47"/>
    <p:sldLayoutId id="2147484252" r:id="rId48"/>
    <p:sldLayoutId id="2147484253" r:id="rId49"/>
    <p:sldLayoutId id="2147484254" r:id="rId50"/>
    <p:sldLayoutId id="2147484255" r:id="rId51"/>
    <p:sldLayoutId id="2147484256" r:id="rId52"/>
    <p:sldLayoutId id="2147484257" r:id="rId53"/>
    <p:sldLayoutId id="2147484258" r:id="rId54"/>
    <p:sldLayoutId id="2147484259" r:id="rId55"/>
    <p:sldLayoutId id="2147484260" r:id="rId56"/>
    <p:sldLayoutId id="2147484261" r:id="rId57"/>
    <p:sldLayoutId id="2147484262" r:id="rId58"/>
    <p:sldLayoutId id="2147484263" r:id="rId59"/>
    <p:sldLayoutId id="2147484264" r:id="rId60"/>
    <p:sldLayoutId id="2147484265" r:id="rId61"/>
    <p:sldLayoutId id="2147484266" r:id="rId62"/>
    <p:sldLayoutId id="2147484267" r:id="rId63"/>
    <p:sldLayoutId id="2147484268" r:id="rId64"/>
    <p:sldLayoutId id="2147484269" r:id="rId65"/>
    <p:sldLayoutId id="2147484270" r:id="rId66"/>
    <p:sldLayoutId id="2147484271" r:id="rId67"/>
    <p:sldLayoutId id="2147484272" r:id="rId68"/>
    <p:sldLayoutId id="2147484273" r:id="rId69"/>
    <p:sldLayoutId id="2147484274" r:id="rId70"/>
    <p:sldLayoutId id="2147484275" r:id="rId71"/>
    <p:sldLayoutId id="2147484276" r:id="rId72"/>
    <p:sldLayoutId id="2147484277" r:id="rId73"/>
    <p:sldLayoutId id="2147484278" r:id="rId74"/>
    <p:sldLayoutId id="2147484279" r:id="rId75"/>
    <p:sldLayoutId id="2147484280" r:id="rId76"/>
    <p:sldLayoutId id="2147484281" r:id="rId77"/>
    <p:sldLayoutId id="2147484282" r:id="rId78"/>
    <p:sldLayoutId id="2147484283" r:id="rId79"/>
    <p:sldLayoutId id="2147484284" r:id="rId80"/>
    <p:sldLayoutId id="2147484285" r:id="rId81"/>
    <p:sldLayoutId id="2147484286" r:id="rId82"/>
    <p:sldLayoutId id="2147484287" r:id="rId83"/>
    <p:sldLayoutId id="2147484288" r:id="rId84"/>
    <p:sldLayoutId id="2147484289" r:id="rId85"/>
    <p:sldLayoutId id="2147484290" r:id="rId86"/>
    <p:sldLayoutId id="2147484291" r:id="rId87"/>
    <p:sldLayoutId id="2147484292" r:id="rId88"/>
    <p:sldLayoutId id="2147484293" r:id="rId89"/>
    <p:sldLayoutId id="2147484294" r:id="rId90"/>
    <p:sldLayoutId id="2147484295" r:id="rId91"/>
    <p:sldLayoutId id="2147484296" r:id="rId92"/>
    <p:sldLayoutId id="2147484297" r:id="rId93"/>
    <p:sldLayoutId id="2147484298" r:id="rId94"/>
    <p:sldLayoutId id="2147484299" r:id="rId95"/>
    <p:sldLayoutId id="2147484300" r:id="rId96"/>
    <p:sldLayoutId id="2147484301" r:id="rId97"/>
    <p:sldLayoutId id="2147484302" r:id="rId98"/>
    <p:sldLayoutId id="2147484303" r:id="rId99"/>
    <p:sldLayoutId id="2147484304" r:id="rId100"/>
    <p:sldLayoutId id="2147484305" r:id="rId101"/>
    <p:sldLayoutId id="2147484306" r:id="rId102"/>
    <p:sldLayoutId id="2147484307" r:id="rId103"/>
    <p:sldLayoutId id="2147484308" r:id="rId104"/>
    <p:sldLayoutId id="2147484309" r:id="rId105"/>
    <p:sldLayoutId id="2147484310" r:id="rId106"/>
    <p:sldLayoutId id="2147484311" r:id="rId107"/>
    <p:sldLayoutId id="2147484312" r:id="rId108"/>
    <p:sldLayoutId id="2147484313" r:id="rId109"/>
    <p:sldLayoutId id="2147484314" r:id="rId110"/>
    <p:sldLayoutId id="2147484315" r:id="rId111"/>
    <p:sldLayoutId id="2147484316" r:id="rId112"/>
    <p:sldLayoutId id="2147484317" r:id="rId113"/>
    <p:sldLayoutId id="2147484318" r:id="rId114"/>
    <p:sldLayoutId id="2147484319" r:id="rId115"/>
    <p:sldLayoutId id="2147484320" r:id="rId116"/>
    <p:sldLayoutId id="2147484321" r:id="rId117"/>
    <p:sldLayoutId id="2147484322" r:id="rId118"/>
    <p:sldLayoutId id="2147484323" r:id="rId119"/>
    <p:sldLayoutId id="2147484324" r:id="rId120"/>
    <p:sldLayoutId id="2147484325" r:id="rId121"/>
    <p:sldLayoutId id="2147484326" r:id="rId122"/>
    <p:sldLayoutId id="2147484327" r:id="rId123"/>
    <p:sldLayoutId id="2147484328" r:id="rId124"/>
    <p:sldLayoutId id="2147484329" r:id="rId125"/>
    <p:sldLayoutId id="2147484330" r:id="rId126"/>
    <p:sldLayoutId id="2147484331" r:id="rId127"/>
    <p:sldLayoutId id="2147484332" r:id="rId128"/>
    <p:sldLayoutId id="2147484333" r:id="rId129"/>
    <p:sldLayoutId id="2147484334" r:id="rId130"/>
    <p:sldLayoutId id="2147484335" r:id="rId131"/>
    <p:sldLayoutId id="2147484336" r:id="rId132"/>
    <p:sldLayoutId id="2147484337" r:id="rId133"/>
    <p:sldLayoutId id="2147484338" r:id="rId134"/>
    <p:sldLayoutId id="2147484339" r:id="rId135"/>
    <p:sldLayoutId id="2147484340" r:id="rId136"/>
    <p:sldLayoutId id="2147484341" r:id="rId137"/>
    <p:sldLayoutId id="2147484342" r:id="rId138"/>
    <p:sldLayoutId id="2147484343" r:id="rId139"/>
    <p:sldLayoutId id="2147484344" r:id="rId140"/>
    <p:sldLayoutId id="2147484345" r:id="rId141"/>
    <p:sldLayoutId id="2147484346" r:id="rId142"/>
    <p:sldLayoutId id="2147484347" r:id="rId143"/>
    <p:sldLayoutId id="2147484348" r:id="rId144"/>
    <p:sldLayoutId id="2147484349" r:id="rId145"/>
    <p:sldLayoutId id="2147484350" r:id="rId146"/>
    <p:sldLayoutId id="2147484351" r:id="rId147"/>
    <p:sldLayoutId id="2147484352" r:id="rId148"/>
    <p:sldLayoutId id="2147484353" r:id="rId149"/>
    <p:sldLayoutId id="2147484354" r:id="rId150"/>
    <p:sldLayoutId id="2147484355" r:id="rId151"/>
    <p:sldLayoutId id="2147484356" r:id="rId152"/>
    <p:sldLayoutId id="2147484357" r:id="rId153"/>
    <p:sldLayoutId id="2147484358" r:id="rId154"/>
    <p:sldLayoutId id="2147484359" r:id="rId155"/>
    <p:sldLayoutId id="2147484360" r:id="rId156"/>
    <p:sldLayoutId id="2147484361" r:id="rId157"/>
    <p:sldLayoutId id="2147484362" r:id="rId158"/>
    <p:sldLayoutId id="2147484363" r:id="rId159"/>
    <p:sldLayoutId id="2147484364" r:id="rId160"/>
    <p:sldLayoutId id="2147484365" r:id="rId161"/>
    <p:sldLayoutId id="2147484366" r:id="rId162"/>
    <p:sldLayoutId id="2147484367" r:id="rId163"/>
    <p:sldLayoutId id="2147484368" r:id="rId164"/>
    <p:sldLayoutId id="2147484369" r:id="rId165"/>
    <p:sldLayoutId id="2147484370" r:id="rId166"/>
    <p:sldLayoutId id="2147484371" r:id="rId167"/>
  </p:sldLayoutIdLst>
  <p:txStyles>
    <p:title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Light" panose="020B0306030504020204" pitchFamily="34" charset="0"/>
              </a:defRPr>
            </a:lvl1pPr>
          </a:lstStyle>
          <a:p>
            <a:fld id="{7AB9EEBB-2403-46BF-B1A3-17DABE38CBED}" type="datetimeFigureOut">
              <a:rPr lang="id-ID" smtClean="0"/>
              <a:pPr/>
              <a:t>07/09/23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1255545826"/>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 id="2147484405" r:id="rId33"/>
    <p:sldLayoutId id="2147484406" r:id="rId34"/>
    <p:sldLayoutId id="2147484407" r:id="rId35"/>
    <p:sldLayoutId id="2147484408" r:id="rId36"/>
    <p:sldLayoutId id="2147484409" r:id="rId37"/>
    <p:sldLayoutId id="2147484410" r:id="rId38"/>
    <p:sldLayoutId id="2147484411" r:id="rId39"/>
    <p:sldLayoutId id="2147484412" r:id="rId40"/>
    <p:sldLayoutId id="2147484413" r:id="rId41"/>
    <p:sldLayoutId id="2147484414" r:id="rId42"/>
    <p:sldLayoutId id="2147484415" r:id="rId43"/>
    <p:sldLayoutId id="2147484416" r:id="rId44"/>
    <p:sldLayoutId id="2147484417" r:id="rId45"/>
    <p:sldLayoutId id="2147484418" r:id="rId46"/>
    <p:sldLayoutId id="2147484419" r:id="rId47"/>
    <p:sldLayoutId id="2147484420" r:id="rId48"/>
    <p:sldLayoutId id="2147484421" r:id="rId49"/>
    <p:sldLayoutId id="2147484422" r:id="rId50"/>
    <p:sldLayoutId id="2147484423" r:id="rId51"/>
    <p:sldLayoutId id="2147484424" r:id="rId52"/>
    <p:sldLayoutId id="2147484425" r:id="rId53"/>
    <p:sldLayoutId id="2147484426" r:id="rId54"/>
    <p:sldLayoutId id="2147484427" r:id="rId55"/>
    <p:sldLayoutId id="2147484428" r:id="rId56"/>
    <p:sldLayoutId id="2147484429" r:id="rId57"/>
    <p:sldLayoutId id="2147484430" r:id="rId58"/>
    <p:sldLayoutId id="2147484431" r:id="rId59"/>
    <p:sldLayoutId id="2147484432" r:id="rId60"/>
    <p:sldLayoutId id="2147484433" r:id="rId61"/>
    <p:sldLayoutId id="2147484434" r:id="rId62"/>
    <p:sldLayoutId id="2147484435" r:id="rId63"/>
    <p:sldLayoutId id="2147484436" r:id="rId64"/>
    <p:sldLayoutId id="2147484437" r:id="rId65"/>
    <p:sldLayoutId id="2147484438" r:id="rId66"/>
    <p:sldLayoutId id="2147484439" r:id="rId67"/>
    <p:sldLayoutId id="2147484440" r:id="rId68"/>
    <p:sldLayoutId id="2147484441" r:id="rId69"/>
    <p:sldLayoutId id="2147484442" r:id="rId70"/>
    <p:sldLayoutId id="2147484443" r:id="rId71"/>
    <p:sldLayoutId id="2147484444" r:id="rId72"/>
    <p:sldLayoutId id="2147484445" r:id="rId73"/>
    <p:sldLayoutId id="2147484446" r:id="rId74"/>
    <p:sldLayoutId id="2147484447" r:id="rId75"/>
    <p:sldLayoutId id="2147484448" r:id="rId76"/>
    <p:sldLayoutId id="2147484449" r:id="rId77"/>
    <p:sldLayoutId id="2147484450" r:id="rId78"/>
    <p:sldLayoutId id="2147484451" r:id="rId79"/>
    <p:sldLayoutId id="2147484452" r:id="rId80"/>
    <p:sldLayoutId id="2147484453" r:id="rId81"/>
    <p:sldLayoutId id="2147484454" r:id="rId82"/>
    <p:sldLayoutId id="2147484455" r:id="rId83"/>
    <p:sldLayoutId id="2147484456" r:id="rId84"/>
    <p:sldLayoutId id="2147484457" r:id="rId85"/>
    <p:sldLayoutId id="2147484458" r:id="rId86"/>
    <p:sldLayoutId id="2147484459" r:id="rId87"/>
    <p:sldLayoutId id="2147484460" r:id="rId88"/>
    <p:sldLayoutId id="2147484461" r:id="rId89"/>
    <p:sldLayoutId id="2147484462" r:id="rId90"/>
    <p:sldLayoutId id="2147484463" r:id="rId91"/>
    <p:sldLayoutId id="2147484464" r:id="rId92"/>
    <p:sldLayoutId id="2147484465" r:id="rId93"/>
    <p:sldLayoutId id="2147484466" r:id="rId94"/>
    <p:sldLayoutId id="2147484467" r:id="rId95"/>
    <p:sldLayoutId id="2147484468" r:id="rId96"/>
    <p:sldLayoutId id="2147484469" r:id="rId97"/>
    <p:sldLayoutId id="2147484470" r:id="rId98"/>
    <p:sldLayoutId id="2147484471" r:id="rId99"/>
    <p:sldLayoutId id="2147484472" r:id="rId100"/>
    <p:sldLayoutId id="2147484473" r:id="rId101"/>
    <p:sldLayoutId id="2147484474" r:id="rId102"/>
    <p:sldLayoutId id="2147484475" r:id="rId103"/>
    <p:sldLayoutId id="2147484476" r:id="rId104"/>
    <p:sldLayoutId id="2147484477" r:id="rId105"/>
    <p:sldLayoutId id="2147484478" r:id="rId106"/>
    <p:sldLayoutId id="2147484479" r:id="rId107"/>
    <p:sldLayoutId id="2147484480" r:id="rId108"/>
    <p:sldLayoutId id="2147484481" r:id="rId109"/>
    <p:sldLayoutId id="2147484482" r:id="rId110"/>
    <p:sldLayoutId id="2147484483" r:id="rId111"/>
    <p:sldLayoutId id="2147484484" r:id="rId112"/>
    <p:sldLayoutId id="2147484485" r:id="rId113"/>
    <p:sldLayoutId id="2147484486" r:id="rId114"/>
    <p:sldLayoutId id="2147484487" r:id="rId115"/>
    <p:sldLayoutId id="2147484488" r:id="rId116"/>
    <p:sldLayoutId id="2147484489" r:id="rId117"/>
    <p:sldLayoutId id="2147484490" r:id="rId118"/>
    <p:sldLayoutId id="2147484491" r:id="rId119"/>
    <p:sldLayoutId id="2147484492" r:id="rId120"/>
    <p:sldLayoutId id="2147484493" r:id="rId121"/>
    <p:sldLayoutId id="2147484494" r:id="rId122"/>
    <p:sldLayoutId id="2147484495" r:id="rId123"/>
    <p:sldLayoutId id="2147484496" r:id="rId124"/>
    <p:sldLayoutId id="2147484497" r:id="rId125"/>
    <p:sldLayoutId id="2147484498" r:id="rId126"/>
    <p:sldLayoutId id="2147484499" r:id="rId127"/>
    <p:sldLayoutId id="2147484500" r:id="rId128"/>
    <p:sldLayoutId id="2147484501" r:id="rId129"/>
    <p:sldLayoutId id="2147484502" r:id="rId130"/>
    <p:sldLayoutId id="2147484503" r:id="rId131"/>
    <p:sldLayoutId id="2147484504" r:id="rId132"/>
    <p:sldLayoutId id="2147484505" r:id="rId133"/>
    <p:sldLayoutId id="2147484506" r:id="rId134"/>
    <p:sldLayoutId id="2147484507" r:id="rId135"/>
    <p:sldLayoutId id="2147484508" r:id="rId136"/>
    <p:sldLayoutId id="2147484509" r:id="rId137"/>
    <p:sldLayoutId id="2147484510" r:id="rId138"/>
    <p:sldLayoutId id="2147484511" r:id="rId139"/>
    <p:sldLayoutId id="2147484512" r:id="rId140"/>
    <p:sldLayoutId id="2147484513" r:id="rId141"/>
    <p:sldLayoutId id="2147484514" r:id="rId142"/>
    <p:sldLayoutId id="2147484515" r:id="rId143"/>
    <p:sldLayoutId id="2147484516" r:id="rId144"/>
    <p:sldLayoutId id="2147484517" r:id="rId145"/>
    <p:sldLayoutId id="2147484518" r:id="rId146"/>
    <p:sldLayoutId id="2147484519" r:id="rId147"/>
    <p:sldLayoutId id="2147484520" r:id="rId148"/>
    <p:sldLayoutId id="2147484521" r:id="rId149"/>
    <p:sldLayoutId id="2147484522" r:id="rId150"/>
    <p:sldLayoutId id="2147484523" r:id="rId151"/>
    <p:sldLayoutId id="2147484524" r:id="rId152"/>
    <p:sldLayoutId id="2147484525" r:id="rId153"/>
    <p:sldLayoutId id="2147484526" r:id="rId154"/>
    <p:sldLayoutId id="2147484527" r:id="rId155"/>
    <p:sldLayoutId id="2147484528" r:id="rId156"/>
    <p:sldLayoutId id="2147484529" r:id="rId157"/>
    <p:sldLayoutId id="2147484530" r:id="rId158"/>
    <p:sldLayoutId id="2147484531" r:id="rId159"/>
    <p:sldLayoutId id="2147484532" r:id="rId160"/>
    <p:sldLayoutId id="2147484533" r:id="rId161"/>
    <p:sldLayoutId id="2147484534" r:id="rId162"/>
    <p:sldLayoutId id="2147484535" r:id="rId163"/>
    <p:sldLayoutId id="2147484536" r:id="rId164"/>
    <p:sldLayoutId id="2147484537" r:id="rId165"/>
    <p:sldLayoutId id="2147484538" r:id="rId166"/>
    <p:sldLayoutId id="2147484539" r:id="rId167"/>
  </p:sldLayoutIdLst>
  <p:txStyles>
    <p:title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black">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CF7288-4510-47A2-B594-5FE37F0055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7AE5CCB2-BBA2-4BB4-AB98-653D5D236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930D1D97-5D8C-450C-AB78-F1D3CE4F1C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Open Sans Light" panose="020B0306030504020204" pitchFamily="34" charset="0"/>
              </a:defRPr>
            </a:lvl1pPr>
          </a:lstStyle>
          <a:p>
            <a:fld id="{46FABF4B-A848-4A5E-9F12-88F3AAB35998}" type="datetimeFigureOut">
              <a:rPr lang="id-ID" smtClean="0"/>
              <a:pPr/>
              <a:t>07/09/23</a:t>
            </a:fld>
            <a:endParaRPr lang="id-ID" dirty="0"/>
          </a:p>
        </p:txBody>
      </p:sp>
      <p:sp>
        <p:nvSpPr>
          <p:cNvPr id="5" name="Footer Placeholder 4">
            <a:extLst>
              <a:ext uri="{FF2B5EF4-FFF2-40B4-BE49-F238E27FC236}">
                <a16:creationId xmlns:a16="http://schemas.microsoft.com/office/drawing/2014/main" id="{707EE192-CF73-4723-B01A-46AA5BADAE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27E4D750-CA0F-4F84-A1E9-6BC6D774A7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Open Sans Light" panose="020B0306030504020204" pitchFamily="34" charset="0"/>
              </a:defRPr>
            </a:lvl1pPr>
          </a:lstStyle>
          <a:p>
            <a:fld id="{C4DAA5EE-80FD-4588-BAF2-E7D6E681434A}" type="slidenum">
              <a:rPr lang="id-ID" smtClean="0"/>
              <a:pPr/>
              <a:t>‹#›</a:t>
            </a:fld>
            <a:endParaRPr lang="id-ID" dirty="0"/>
          </a:p>
        </p:txBody>
      </p:sp>
    </p:spTree>
    <p:extLst>
      <p:ext uri="{BB962C8B-B14F-4D97-AF65-F5344CB8AC3E}">
        <p14:creationId xmlns:p14="http://schemas.microsoft.com/office/powerpoint/2010/main" val="3400860"/>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4" r:id="rId14"/>
    <p:sldLayoutId id="2147484555" r:id="rId15"/>
    <p:sldLayoutId id="2147484556" r:id="rId16"/>
    <p:sldLayoutId id="2147484557" r:id="rId17"/>
    <p:sldLayoutId id="2147484558" r:id="rId18"/>
    <p:sldLayoutId id="2147484559" r:id="rId19"/>
    <p:sldLayoutId id="2147484560" r:id="rId20"/>
    <p:sldLayoutId id="2147484561" r:id="rId21"/>
    <p:sldLayoutId id="2147484562" r:id="rId22"/>
    <p:sldLayoutId id="2147484563" r:id="rId23"/>
    <p:sldLayoutId id="2147484564" r:id="rId24"/>
    <p:sldLayoutId id="2147484565" r:id="rId25"/>
    <p:sldLayoutId id="2147484566" r:id="rId26"/>
    <p:sldLayoutId id="2147484567" r:id="rId27"/>
    <p:sldLayoutId id="2147484568" r:id="rId28"/>
    <p:sldLayoutId id="2147484569" r:id="rId29"/>
    <p:sldLayoutId id="2147484570" r:id="rId30"/>
    <p:sldLayoutId id="2147484571" r:id="rId31"/>
    <p:sldLayoutId id="2147484572" r:id="rId32"/>
    <p:sldLayoutId id="2147484573" r:id="rId33"/>
    <p:sldLayoutId id="2147484574" r:id="rId34"/>
    <p:sldLayoutId id="2147484575" r:id="rId35"/>
    <p:sldLayoutId id="2147484576" r:id="rId36"/>
    <p:sldLayoutId id="2147484577" r:id="rId37"/>
    <p:sldLayoutId id="2147484578" r:id="rId38"/>
    <p:sldLayoutId id="2147484579" r:id="rId39"/>
    <p:sldLayoutId id="2147484580" r:id="rId40"/>
    <p:sldLayoutId id="2147484581" r:id="rId41"/>
    <p:sldLayoutId id="2147484582" r:id="rId42"/>
    <p:sldLayoutId id="2147484583" r:id="rId43"/>
    <p:sldLayoutId id="2147484584" r:id="rId44"/>
    <p:sldLayoutId id="2147484585" r:id="rId45"/>
    <p:sldLayoutId id="2147484586" r:id="rId46"/>
    <p:sldLayoutId id="2147484587" r:id="rId47"/>
    <p:sldLayoutId id="2147484588" r:id="rId48"/>
    <p:sldLayoutId id="2147484589" r:id="rId49"/>
    <p:sldLayoutId id="2147484590" r:id="rId50"/>
    <p:sldLayoutId id="2147484591" r:id="rId51"/>
    <p:sldLayoutId id="2147484592" r:id="rId52"/>
    <p:sldLayoutId id="2147484593" r:id="rId53"/>
    <p:sldLayoutId id="2147484594" r:id="rId54"/>
    <p:sldLayoutId id="2147484595" r:id="rId55"/>
    <p:sldLayoutId id="2147484596" r:id="rId56"/>
    <p:sldLayoutId id="2147484597" r:id="rId57"/>
    <p:sldLayoutId id="2147484598" r:id="rId58"/>
    <p:sldLayoutId id="2147484599" r:id="rId59"/>
    <p:sldLayoutId id="2147484600" r:id="rId60"/>
    <p:sldLayoutId id="2147484601" r:id="rId61"/>
    <p:sldLayoutId id="2147484602" r:id="rId62"/>
    <p:sldLayoutId id="2147484603" r:id="rId63"/>
    <p:sldLayoutId id="2147484604" r:id="rId64"/>
    <p:sldLayoutId id="2147484605" r:id="rId65"/>
    <p:sldLayoutId id="2147484606" r:id="rId66"/>
    <p:sldLayoutId id="2147484607" r:id="rId67"/>
    <p:sldLayoutId id="2147484608" r:id="rId68"/>
    <p:sldLayoutId id="2147484609" r:id="rId69"/>
    <p:sldLayoutId id="2147484610" r:id="rId70"/>
    <p:sldLayoutId id="2147484611" r:id="rId71"/>
    <p:sldLayoutId id="2147484612" r:id="rId72"/>
    <p:sldLayoutId id="2147484613" r:id="rId73"/>
    <p:sldLayoutId id="2147484614" r:id="rId74"/>
    <p:sldLayoutId id="2147484615" r:id="rId75"/>
    <p:sldLayoutId id="2147484616" r:id="rId76"/>
    <p:sldLayoutId id="2147484617" r:id="rId77"/>
    <p:sldLayoutId id="2147484618" r:id="rId78"/>
    <p:sldLayoutId id="2147484619" r:id="rId79"/>
    <p:sldLayoutId id="2147484620" r:id="rId80"/>
    <p:sldLayoutId id="2147484621" r:id="rId81"/>
    <p:sldLayoutId id="2147484622" r:id="rId82"/>
    <p:sldLayoutId id="2147484623" r:id="rId83"/>
    <p:sldLayoutId id="2147484624" r:id="rId84"/>
    <p:sldLayoutId id="2147484625" r:id="rId85"/>
    <p:sldLayoutId id="2147484626" r:id="rId86"/>
    <p:sldLayoutId id="2147484627" r:id="rId87"/>
    <p:sldLayoutId id="2147484628" r:id="rId88"/>
    <p:sldLayoutId id="2147484629" r:id="rId89"/>
    <p:sldLayoutId id="2147484630" r:id="rId90"/>
    <p:sldLayoutId id="2147484631" r:id="rId91"/>
    <p:sldLayoutId id="2147484632" r:id="rId92"/>
    <p:sldLayoutId id="2147484633" r:id="rId93"/>
    <p:sldLayoutId id="2147484634" r:id="rId94"/>
    <p:sldLayoutId id="2147484635" r:id="rId95"/>
    <p:sldLayoutId id="2147484636" r:id="rId96"/>
    <p:sldLayoutId id="2147484637" r:id="rId97"/>
    <p:sldLayoutId id="2147484638" r:id="rId98"/>
    <p:sldLayoutId id="2147484639" r:id="rId99"/>
    <p:sldLayoutId id="2147484640" r:id="rId100"/>
    <p:sldLayoutId id="2147484641" r:id="rId101"/>
    <p:sldLayoutId id="2147484642" r:id="rId102"/>
    <p:sldLayoutId id="2147484643" r:id="rId103"/>
    <p:sldLayoutId id="2147484644" r:id="rId104"/>
    <p:sldLayoutId id="2147484645" r:id="rId105"/>
    <p:sldLayoutId id="2147484646" r:id="rId106"/>
    <p:sldLayoutId id="2147484647" r:id="rId107"/>
    <p:sldLayoutId id="2147484648" r:id="rId108"/>
    <p:sldLayoutId id="2147484649" r:id="rId109"/>
    <p:sldLayoutId id="2147484650" r:id="rId110"/>
    <p:sldLayoutId id="2147484651" r:id="rId111"/>
    <p:sldLayoutId id="2147484652" r:id="rId112"/>
    <p:sldLayoutId id="2147484653" r:id="rId113"/>
    <p:sldLayoutId id="2147484654" r:id="rId114"/>
    <p:sldLayoutId id="2147484655" r:id="rId115"/>
    <p:sldLayoutId id="2147484656" r:id="rId116"/>
    <p:sldLayoutId id="2147484657" r:id="rId117"/>
    <p:sldLayoutId id="2147484658" r:id="rId118"/>
    <p:sldLayoutId id="2147484659" r:id="rId119"/>
    <p:sldLayoutId id="2147484660" r:id="rId120"/>
    <p:sldLayoutId id="2147484661" r:id="rId121"/>
    <p:sldLayoutId id="2147484662" r:id="rId122"/>
    <p:sldLayoutId id="2147484663" r:id="rId123"/>
    <p:sldLayoutId id="2147484664" r:id="rId124"/>
    <p:sldLayoutId id="2147484665" r:id="rId125"/>
    <p:sldLayoutId id="2147484666" r:id="rId126"/>
    <p:sldLayoutId id="2147484667" r:id="rId127"/>
    <p:sldLayoutId id="2147484668" r:id="rId128"/>
    <p:sldLayoutId id="2147484669" r:id="rId129"/>
    <p:sldLayoutId id="2147484670" r:id="rId130"/>
    <p:sldLayoutId id="2147484671" r:id="rId131"/>
    <p:sldLayoutId id="2147484672" r:id="rId132"/>
    <p:sldLayoutId id="2147484673" r:id="rId133"/>
    <p:sldLayoutId id="2147484674" r:id="rId134"/>
    <p:sldLayoutId id="2147484675" r:id="rId135"/>
    <p:sldLayoutId id="2147484676" r:id="rId136"/>
    <p:sldLayoutId id="2147484677" r:id="rId137"/>
    <p:sldLayoutId id="2147484678" r:id="rId138"/>
    <p:sldLayoutId id="2147484679" r:id="rId139"/>
    <p:sldLayoutId id="2147484680" r:id="rId140"/>
    <p:sldLayoutId id="2147484681" r:id="rId141"/>
    <p:sldLayoutId id="2147484682" r:id="rId142"/>
    <p:sldLayoutId id="2147484683" r:id="rId143"/>
    <p:sldLayoutId id="2147484684" r:id="rId144"/>
    <p:sldLayoutId id="2147484685" r:id="rId145"/>
    <p:sldLayoutId id="2147484686" r:id="rId146"/>
    <p:sldLayoutId id="2147484687" r:id="rId147"/>
    <p:sldLayoutId id="2147484688" r:id="rId148"/>
    <p:sldLayoutId id="2147484689" r:id="rId149"/>
    <p:sldLayoutId id="2147484690" r:id="rId150"/>
    <p:sldLayoutId id="2147484691" r:id="rId151"/>
    <p:sldLayoutId id="2147484692" r:id="rId152"/>
    <p:sldLayoutId id="2147484693" r:id="rId153"/>
    <p:sldLayoutId id="2147484694" r:id="rId154"/>
    <p:sldLayoutId id="2147484695" r:id="rId155"/>
    <p:sldLayoutId id="2147484696" r:id="rId156"/>
    <p:sldLayoutId id="2147484697" r:id="rId157"/>
    <p:sldLayoutId id="2147484698" r:id="rId158"/>
    <p:sldLayoutId id="2147484699" r:id="rId159"/>
    <p:sldLayoutId id="2147484700" r:id="rId160"/>
    <p:sldLayoutId id="2147484701" r:id="rId161"/>
    <p:sldLayoutId id="2147484702" r:id="rId162"/>
    <p:sldLayoutId id="2147484703" r:id="rId163"/>
    <p:sldLayoutId id="2147484704" r:id="rId164"/>
    <p:sldLayoutId id="2147484705" r:id="rId165"/>
    <p:sldLayoutId id="2147484706" r:id="rId166"/>
    <p:sldLayoutId id="2147484707" r:id="rId167"/>
    <p:sldLayoutId id="2147484708" r:id="rId168"/>
    <p:sldLayoutId id="2147484709" r:id="rId169"/>
    <p:sldLayoutId id="2147484710" r:id="rId170"/>
    <p:sldLayoutId id="2147484711" r:id="rId171"/>
    <p:sldLayoutId id="2147484712" r:id="rId172"/>
    <p:sldLayoutId id="2147484713" r:id="rId173"/>
    <p:sldLayoutId id="2147484714" r:id="rId174"/>
    <p:sldLayoutId id="2147484715" r:id="rId175"/>
    <p:sldLayoutId id="2147484716" r:id="rId176"/>
    <p:sldLayoutId id="2147484717" r:id="rId177"/>
    <p:sldLayoutId id="2147484718" r:id="rId178"/>
    <p:sldLayoutId id="2147484719" r:id="rId179"/>
    <p:sldLayoutId id="2147484720" r:id="rId180"/>
    <p:sldLayoutId id="2147484721" r:id="rId181"/>
    <p:sldLayoutId id="2147484722" r:id="rId182"/>
    <p:sldLayoutId id="2147484723" r:id="rId183"/>
    <p:sldLayoutId id="2147484724" r:id="rId184"/>
    <p:sldLayoutId id="2147484725" r:id="rId185"/>
    <p:sldLayoutId id="2147484726" r:id="rId186"/>
    <p:sldLayoutId id="2147484727" r:id="rId187"/>
    <p:sldLayoutId id="2147484728" r:id="rId188"/>
    <p:sldLayoutId id="2147484729" r:id="rId189"/>
    <p:sldLayoutId id="2147484730" r:id="rId190"/>
    <p:sldLayoutId id="2147484731" r:id="rId191"/>
    <p:sldLayoutId id="2147484732" r:id="rId192"/>
    <p:sldLayoutId id="2147484733" r:id="rId193"/>
    <p:sldLayoutId id="2147484734" r:id="rId194"/>
    <p:sldLayoutId id="2147484735" r:id="rId195"/>
    <p:sldLayoutId id="2147484736" r:id="rId196"/>
    <p:sldLayoutId id="2147484737" r:id="rId197"/>
    <p:sldLayoutId id="2147484738" r:id="rId198"/>
    <p:sldLayoutId id="2147484739" r:id="rId199"/>
    <p:sldLayoutId id="2147484740" r:id="rId200"/>
    <p:sldLayoutId id="2147484741" r:id="rId201"/>
    <p:sldLayoutId id="2147484742" r:id="rId202"/>
    <p:sldLayoutId id="2147484743" r:id="rId203"/>
    <p:sldLayoutId id="2147484744" r:id="rId204"/>
    <p:sldLayoutId id="2147484745" r:id="rId205"/>
    <p:sldLayoutId id="2147484746" r:id="rId206"/>
  </p:sldLayoutIdLst>
  <p:txStyles>
    <p:titleStyle>
      <a:lvl1pPr algn="l" defTabSz="914400" rtl="0" eaLnBrk="1" latinLnBrk="0" hangingPunct="1">
        <a:lnSpc>
          <a:spcPct val="90000"/>
        </a:lnSpc>
        <a:spcBef>
          <a:spcPct val="0"/>
        </a:spcBef>
        <a:buNone/>
        <a:defRPr sz="4400" kern="1200">
          <a:solidFill>
            <a:schemeClr val="bg1"/>
          </a:solidFill>
          <a:latin typeface="Open Sans Light" panose="020B03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Light" panose="020B0306030504020204" pitchFamily="34" charset="0"/>
              </a:defRPr>
            </a:lvl1pPr>
          </a:lstStyle>
          <a:p>
            <a:fld id="{7AB9EEBB-2403-46BF-B1A3-17DABE38CBED}" type="datetimeFigureOut">
              <a:rPr lang="id-ID" smtClean="0"/>
              <a:pPr/>
              <a:t>07/09/23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623403458"/>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 id="2147484773" r:id="rId26"/>
    <p:sldLayoutId id="2147484774" r:id="rId27"/>
    <p:sldLayoutId id="2147484775" r:id="rId28"/>
    <p:sldLayoutId id="2147484776" r:id="rId29"/>
    <p:sldLayoutId id="2147484777" r:id="rId30"/>
    <p:sldLayoutId id="2147484778" r:id="rId31"/>
    <p:sldLayoutId id="2147484779" r:id="rId32"/>
    <p:sldLayoutId id="2147484780" r:id="rId33"/>
    <p:sldLayoutId id="2147484781" r:id="rId34"/>
    <p:sldLayoutId id="2147484782" r:id="rId35"/>
    <p:sldLayoutId id="2147484783" r:id="rId36"/>
    <p:sldLayoutId id="2147484784" r:id="rId37"/>
    <p:sldLayoutId id="2147484785" r:id="rId38"/>
    <p:sldLayoutId id="2147484786" r:id="rId39"/>
    <p:sldLayoutId id="2147484787" r:id="rId40"/>
    <p:sldLayoutId id="2147484788" r:id="rId41"/>
    <p:sldLayoutId id="2147484789" r:id="rId42"/>
    <p:sldLayoutId id="2147484790" r:id="rId43"/>
    <p:sldLayoutId id="2147484791" r:id="rId44"/>
    <p:sldLayoutId id="2147484792" r:id="rId45"/>
    <p:sldLayoutId id="2147484793" r:id="rId46"/>
    <p:sldLayoutId id="2147484794" r:id="rId47"/>
    <p:sldLayoutId id="2147484795" r:id="rId48"/>
    <p:sldLayoutId id="2147484796" r:id="rId49"/>
    <p:sldLayoutId id="2147484797" r:id="rId50"/>
    <p:sldLayoutId id="2147484798" r:id="rId51"/>
    <p:sldLayoutId id="2147484799" r:id="rId52"/>
    <p:sldLayoutId id="2147484800" r:id="rId53"/>
    <p:sldLayoutId id="2147484801" r:id="rId54"/>
    <p:sldLayoutId id="2147484802" r:id="rId55"/>
    <p:sldLayoutId id="2147484803" r:id="rId56"/>
    <p:sldLayoutId id="2147484804" r:id="rId57"/>
    <p:sldLayoutId id="2147484805" r:id="rId58"/>
    <p:sldLayoutId id="2147484806" r:id="rId59"/>
    <p:sldLayoutId id="2147484807" r:id="rId60"/>
    <p:sldLayoutId id="2147484808" r:id="rId61"/>
    <p:sldLayoutId id="2147484809" r:id="rId62"/>
    <p:sldLayoutId id="2147484810" r:id="rId63"/>
    <p:sldLayoutId id="2147484811" r:id="rId64"/>
    <p:sldLayoutId id="2147484812" r:id="rId65"/>
    <p:sldLayoutId id="2147484813" r:id="rId66"/>
    <p:sldLayoutId id="2147484814" r:id="rId67"/>
    <p:sldLayoutId id="2147484815" r:id="rId68"/>
    <p:sldLayoutId id="2147484816" r:id="rId69"/>
    <p:sldLayoutId id="2147484817" r:id="rId70"/>
    <p:sldLayoutId id="2147484818" r:id="rId71"/>
    <p:sldLayoutId id="2147484819" r:id="rId72"/>
    <p:sldLayoutId id="2147484820" r:id="rId73"/>
    <p:sldLayoutId id="2147484821" r:id="rId74"/>
    <p:sldLayoutId id="2147484822" r:id="rId75"/>
    <p:sldLayoutId id="2147484823" r:id="rId76"/>
    <p:sldLayoutId id="2147484824" r:id="rId77"/>
    <p:sldLayoutId id="2147484825" r:id="rId78"/>
    <p:sldLayoutId id="2147484826" r:id="rId79"/>
    <p:sldLayoutId id="2147484827" r:id="rId80"/>
    <p:sldLayoutId id="2147484828" r:id="rId81"/>
    <p:sldLayoutId id="2147484829" r:id="rId82"/>
    <p:sldLayoutId id="2147484830" r:id="rId83"/>
    <p:sldLayoutId id="2147484831" r:id="rId84"/>
    <p:sldLayoutId id="2147484832" r:id="rId85"/>
    <p:sldLayoutId id="2147484833" r:id="rId86"/>
    <p:sldLayoutId id="2147484834" r:id="rId87"/>
    <p:sldLayoutId id="2147484835" r:id="rId88"/>
    <p:sldLayoutId id="2147484836" r:id="rId89"/>
    <p:sldLayoutId id="2147484837" r:id="rId90"/>
    <p:sldLayoutId id="2147484838" r:id="rId91"/>
    <p:sldLayoutId id="2147484839" r:id="rId92"/>
    <p:sldLayoutId id="2147484840" r:id="rId93"/>
    <p:sldLayoutId id="2147484841" r:id="rId94"/>
    <p:sldLayoutId id="2147484842" r:id="rId95"/>
    <p:sldLayoutId id="2147484843" r:id="rId96"/>
    <p:sldLayoutId id="2147484844" r:id="rId97"/>
    <p:sldLayoutId id="2147484845" r:id="rId98"/>
    <p:sldLayoutId id="2147484846" r:id="rId99"/>
    <p:sldLayoutId id="2147484847" r:id="rId100"/>
    <p:sldLayoutId id="2147484848" r:id="rId101"/>
    <p:sldLayoutId id="2147484849" r:id="rId102"/>
    <p:sldLayoutId id="2147484850" r:id="rId103"/>
    <p:sldLayoutId id="2147484851" r:id="rId104"/>
    <p:sldLayoutId id="2147484852" r:id="rId105"/>
    <p:sldLayoutId id="2147484853" r:id="rId106"/>
    <p:sldLayoutId id="2147484854" r:id="rId107"/>
    <p:sldLayoutId id="2147484855" r:id="rId108"/>
    <p:sldLayoutId id="2147484856" r:id="rId109"/>
    <p:sldLayoutId id="2147484857" r:id="rId110"/>
    <p:sldLayoutId id="2147484858" r:id="rId111"/>
    <p:sldLayoutId id="2147484859" r:id="rId112"/>
    <p:sldLayoutId id="2147484860" r:id="rId113"/>
    <p:sldLayoutId id="2147484861" r:id="rId114"/>
    <p:sldLayoutId id="2147484862" r:id="rId115"/>
    <p:sldLayoutId id="2147484863" r:id="rId116"/>
    <p:sldLayoutId id="2147484864" r:id="rId117"/>
    <p:sldLayoutId id="2147484865" r:id="rId118"/>
    <p:sldLayoutId id="2147484866" r:id="rId119"/>
    <p:sldLayoutId id="2147484867" r:id="rId120"/>
    <p:sldLayoutId id="2147484868" r:id="rId121"/>
    <p:sldLayoutId id="2147484869" r:id="rId122"/>
    <p:sldLayoutId id="2147484870" r:id="rId123"/>
    <p:sldLayoutId id="2147484871" r:id="rId124"/>
    <p:sldLayoutId id="2147484872" r:id="rId125"/>
    <p:sldLayoutId id="2147484873" r:id="rId126"/>
    <p:sldLayoutId id="2147484874" r:id="rId127"/>
    <p:sldLayoutId id="2147484875" r:id="rId128"/>
    <p:sldLayoutId id="2147484876" r:id="rId129"/>
    <p:sldLayoutId id="2147484877" r:id="rId130"/>
    <p:sldLayoutId id="2147484878" r:id="rId131"/>
    <p:sldLayoutId id="2147484879" r:id="rId132"/>
    <p:sldLayoutId id="2147484880" r:id="rId133"/>
    <p:sldLayoutId id="2147484881" r:id="rId134"/>
    <p:sldLayoutId id="2147484882" r:id="rId135"/>
    <p:sldLayoutId id="2147484883" r:id="rId136"/>
    <p:sldLayoutId id="2147484884" r:id="rId137"/>
    <p:sldLayoutId id="2147484885" r:id="rId138"/>
    <p:sldLayoutId id="2147484886" r:id="rId139"/>
    <p:sldLayoutId id="2147484887" r:id="rId140"/>
    <p:sldLayoutId id="2147484888" r:id="rId141"/>
    <p:sldLayoutId id="2147484889" r:id="rId142"/>
    <p:sldLayoutId id="2147484890" r:id="rId143"/>
    <p:sldLayoutId id="2147484891" r:id="rId144"/>
    <p:sldLayoutId id="2147484892" r:id="rId145"/>
    <p:sldLayoutId id="2147484893" r:id="rId146"/>
    <p:sldLayoutId id="2147484894" r:id="rId147"/>
    <p:sldLayoutId id="2147484895" r:id="rId148"/>
    <p:sldLayoutId id="2147484896" r:id="rId149"/>
    <p:sldLayoutId id="2147484897" r:id="rId150"/>
    <p:sldLayoutId id="2147484898" r:id="rId151"/>
    <p:sldLayoutId id="2147484899" r:id="rId152"/>
    <p:sldLayoutId id="2147484900" r:id="rId153"/>
    <p:sldLayoutId id="2147484901" r:id="rId154"/>
    <p:sldLayoutId id="2147484902" r:id="rId155"/>
    <p:sldLayoutId id="2147484903" r:id="rId156"/>
    <p:sldLayoutId id="2147484904" r:id="rId157"/>
    <p:sldLayoutId id="2147484905" r:id="rId158"/>
    <p:sldLayoutId id="2147484906" r:id="rId159"/>
    <p:sldLayoutId id="2147484907" r:id="rId160"/>
    <p:sldLayoutId id="2147484908" r:id="rId161"/>
    <p:sldLayoutId id="2147484909" r:id="rId162"/>
    <p:sldLayoutId id="2147484910" r:id="rId163"/>
    <p:sldLayoutId id="2147484911" r:id="rId164"/>
    <p:sldLayoutId id="2147484912" r:id="rId165"/>
    <p:sldLayoutId id="2147484913" r:id="rId166"/>
    <p:sldLayoutId id="2147484914" r:id="rId167"/>
  </p:sldLayoutIdLst>
  <p:txStyles>
    <p:title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black">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CF7288-4510-47A2-B594-5FE37F0055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7AE5CCB2-BBA2-4BB4-AB98-653D5D236B2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930D1D97-5D8C-450C-AB78-F1D3CE4F1C8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bg1"/>
                </a:solidFill>
                <a:latin typeface="Open Sans Light" panose="020B0306030504020204" pitchFamily="34" charset="0"/>
              </a:defRPr>
            </a:lvl1pPr>
          </a:lstStyle>
          <a:p>
            <a:fld id="{46FABF4B-A848-4A5E-9F12-88F3AAB35998}" type="datetimeFigureOut">
              <a:rPr lang="id-ID" smtClean="0"/>
              <a:pPr/>
              <a:t>07/09/23</a:t>
            </a:fld>
            <a:endParaRPr lang="id-ID" dirty="0"/>
          </a:p>
        </p:txBody>
      </p:sp>
      <p:sp>
        <p:nvSpPr>
          <p:cNvPr id="5" name="Footer Placeholder 4">
            <a:extLst>
              <a:ext uri="{FF2B5EF4-FFF2-40B4-BE49-F238E27FC236}">
                <a16:creationId xmlns:a16="http://schemas.microsoft.com/office/drawing/2014/main" id="{707EE192-CF73-4723-B01A-46AA5BADAE9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bg1"/>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27E4D750-CA0F-4F84-A1E9-6BC6D774A788}"/>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bg1"/>
                </a:solidFill>
                <a:latin typeface="Open Sans Light" panose="020B0306030504020204" pitchFamily="34" charset="0"/>
              </a:defRPr>
            </a:lvl1pPr>
          </a:lstStyle>
          <a:p>
            <a:fld id="{C4DAA5EE-80FD-4588-BAF2-E7D6E681434A}" type="slidenum">
              <a:rPr lang="id-ID" smtClean="0"/>
              <a:pPr/>
              <a:t>‹#›</a:t>
            </a:fld>
            <a:endParaRPr lang="id-ID" dirty="0"/>
          </a:p>
        </p:txBody>
      </p:sp>
    </p:spTree>
    <p:extLst>
      <p:ext uri="{BB962C8B-B14F-4D97-AF65-F5344CB8AC3E}">
        <p14:creationId xmlns:p14="http://schemas.microsoft.com/office/powerpoint/2010/main" val="3924934213"/>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 id="2147484929" r:id="rId13"/>
    <p:sldLayoutId id="2147484930" r:id="rId14"/>
    <p:sldLayoutId id="2147484931" r:id="rId15"/>
    <p:sldLayoutId id="2147484932" r:id="rId16"/>
    <p:sldLayoutId id="2147484933" r:id="rId17"/>
    <p:sldLayoutId id="2147484934" r:id="rId18"/>
    <p:sldLayoutId id="2147484935" r:id="rId19"/>
    <p:sldLayoutId id="2147484936" r:id="rId20"/>
    <p:sldLayoutId id="2147484937" r:id="rId21"/>
    <p:sldLayoutId id="2147484938" r:id="rId22"/>
    <p:sldLayoutId id="2147484939" r:id="rId23"/>
    <p:sldLayoutId id="2147484940" r:id="rId24"/>
    <p:sldLayoutId id="2147484941" r:id="rId25"/>
    <p:sldLayoutId id="2147484942" r:id="rId26"/>
    <p:sldLayoutId id="2147484943" r:id="rId27"/>
    <p:sldLayoutId id="2147484944" r:id="rId28"/>
    <p:sldLayoutId id="2147484945" r:id="rId29"/>
    <p:sldLayoutId id="2147484946" r:id="rId30"/>
    <p:sldLayoutId id="2147484947" r:id="rId31"/>
    <p:sldLayoutId id="2147484948" r:id="rId32"/>
    <p:sldLayoutId id="2147484949" r:id="rId33"/>
    <p:sldLayoutId id="2147484950" r:id="rId34"/>
    <p:sldLayoutId id="2147484951" r:id="rId35"/>
    <p:sldLayoutId id="2147484952" r:id="rId36"/>
    <p:sldLayoutId id="2147484953" r:id="rId37"/>
    <p:sldLayoutId id="2147484954" r:id="rId38"/>
    <p:sldLayoutId id="2147484955" r:id="rId39"/>
    <p:sldLayoutId id="2147484956" r:id="rId40"/>
    <p:sldLayoutId id="2147484957" r:id="rId41"/>
    <p:sldLayoutId id="2147484958" r:id="rId42"/>
    <p:sldLayoutId id="2147484959" r:id="rId43"/>
    <p:sldLayoutId id="2147484960" r:id="rId44"/>
    <p:sldLayoutId id="2147484961" r:id="rId45"/>
    <p:sldLayoutId id="2147484962" r:id="rId46"/>
    <p:sldLayoutId id="2147484963" r:id="rId47"/>
    <p:sldLayoutId id="2147484964" r:id="rId48"/>
    <p:sldLayoutId id="2147484965" r:id="rId49"/>
    <p:sldLayoutId id="2147484966" r:id="rId50"/>
    <p:sldLayoutId id="2147484967" r:id="rId51"/>
    <p:sldLayoutId id="2147484968" r:id="rId52"/>
    <p:sldLayoutId id="2147484969" r:id="rId53"/>
    <p:sldLayoutId id="2147484970" r:id="rId54"/>
    <p:sldLayoutId id="2147484971" r:id="rId55"/>
    <p:sldLayoutId id="2147484972" r:id="rId56"/>
    <p:sldLayoutId id="2147484973" r:id="rId57"/>
    <p:sldLayoutId id="2147484974" r:id="rId58"/>
    <p:sldLayoutId id="2147484975" r:id="rId59"/>
    <p:sldLayoutId id="2147484976" r:id="rId60"/>
    <p:sldLayoutId id="2147484977" r:id="rId61"/>
    <p:sldLayoutId id="2147484978" r:id="rId62"/>
    <p:sldLayoutId id="2147484979" r:id="rId63"/>
    <p:sldLayoutId id="2147484980" r:id="rId64"/>
    <p:sldLayoutId id="2147484981" r:id="rId65"/>
    <p:sldLayoutId id="2147484982" r:id="rId66"/>
    <p:sldLayoutId id="2147484983" r:id="rId67"/>
    <p:sldLayoutId id="2147484984" r:id="rId68"/>
    <p:sldLayoutId id="2147484985" r:id="rId69"/>
    <p:sldLayoutId id="2147484986" r:id="rId70"/>
    <p:sldLayoutId id="2147484987" r:id="rId71"/>
    <p:sldLayoutId id="2147484988" r:id="rId72"/>
    <p:sldLayoutId id="2147484989" r:id="rId73"/>
    <p:sldLayoutId id="2147484990" r:id="rId74"/>
    <p:sldLayoutId id="2147484991" r:id="rId75"/>
    <p:sldLayoutId id="2147484992" r:id="rId76"/>
    <p:sldLayoutId id="2147484993" r:id="rId77"/>
    <p:sldLayoutId id="2147484994" r:id="rId78"/>
    <p:sldLayoutId id="2147484995" r:id="rId79"/>
    <p:sldLayoutId id="2147484996" r:id="rId80"/>
    <p:sldLayoutId id="2147484997" r:id="rId81"/>
    <p:sldLayoutId id="2147484998" r:id="rId82"/>
    <p:sldLayoutId id="2147484999" r:id="rId83"/>
    <p:sldLayoutId id="2147485000" r:id="rId84"/>
    <p:sldLayoutId id="2147485001" r:id="rId85"/>
    <p:sldLayoutId id="2147485002" r:id="rId86"/>
    <p:sldLayoutId id="2147485003" r:id="rId87"/>
    <p:sldLayoutId id="2147485004" r:id="rId88"/>
    <p:sldLayoutId id="2147485005" r:id="rId89"/>
    <p:sldLayoutId id="2147485006" r:id="rId90"/>
    <p:sldLayoutId id="2147485007" r:id="rId91"/>
    <p:sldLayoutId id="2147485008" r:id="rId92"/>
    <p:sldLayoutId id="2147485009" r:id="rId93"/>
    <p:sldLayoutId id="2147485010" r:id="rId94"/>
    <p:sldLayoutId id="2147485011" r:id="rId95"/>
    <p:sldLayoutId id="2147485012" r:id="rId96"/>
    <p:sldLayoutId id="2147485013" r:id="rId97"/>
    <p:sldLayoutId id="2147485014" r:id="rId98"/>
    <p:sldLayoutId id="2147485015" r:id="rId99"/>
    <p:sldLayoutId id="2147485016" r:id="rId100"/>
    <p:sldLayoutId id="2147485017" r:id="rId101"/>
    <p:sldLayoutId id="2147485018" r:id="rId102"/>
    <p:sldLayoutId id="2147485019" r:id="rId103"/>
    <p:sldLayoutId id="2147485020" r:id="rId104"/>
    <p:sldLayoutId id="2147485021" r:id="rId105"/>
    <p:sldLayoutId id="2147485022" r:id="rId106"/>
    <p:sldLayoutId id="2147485023" r:id="rId107"/>
    <p:sldLayoutId id="2147485024" r:id="rId108"/>
    <p:sldLayoutId id="2147485025" r:id="rId109"/>
    <p:sldLayoutId id="2147485026" r:id="rId110"/>
    <p:sldLayoutId id="2147485027" r:id="rId111"/>
    <p:sldLayoutId id="2147485028" r:id="rId112"/>
    <p:sldLayoutId id="2147485029" r:id="rId113"/>
    <p:sldLayoutId id="2147485030" r:id="rId114"/>
    <p:sldLayoutId id="2147485031" r:id="rId115"/>
    <p:sldLayoutId id="2147485032" r:id="rId116"/>
    <p:sldLayoutId id="2147485033" r:id="rId117"/>
    <p:sldLayoutId id="2147485034" r:id="rId118"/>
    <p:sldLayoutId id="2147485035" r:id="rId119"/>
    <p:sldLayoutId id="2147485036" r:id="rId120"/>
    <p:sldLayoutId id="2147485037" r:id="rId121"/>
    <p:sldLayoutId id="2147485038" r:id="rId122"/>
    <p:sldLayoutId id="2147485039" r:id="rId123"/>
    <p:sldLayoutId id="2147485040" r:id="rId124"/>
    <p:sldLayoutId id="2147485041" r:id="rId125"/>
    <p:sldLayoutId id="2147485042" r:id="rId126"/>
    <p:sldLayoutId id="2147485043" r:id="rId127"/>
    <p:sldLayoutId id="2147485044" r:id="rId128"/>
    <p:sldLayoutId id="2147485045" r:id="rId129"/>
    <p:sldLayoutId id="2147485046" r:id="rId130"/>
    <p:sldLayoutId id="2147485047" r:id="rId131"/>
    <p:sldLayoutId id="2147485048" r:id="rId132"/>
    <p:sldLayoutId id="2147485049" r:id="rId133"/>
    <p:sldLayoutId id="2147485050" r:id="rId134"/>
    <p:sldLayoutId id="2147485051" r:id="rId135"/>
    <p:sldLayoutId id="2147485052" r:id="rId136"/>
    <p:sldLayoutId id="2147485053" r:id="rId137"/>
    <p:sldLayoutId id="2147485054" r:id="rId138"/>
    <p:sldLayoutId id="2147485055" r:id="rId139"/>
    <p:sldLayoutId id="2147485056" r:id="rId140"/>
    <p:sldLayoutId id="2147485057" r:id="rId141"/>
    <p:sldLayoutId id="2147485058" r:id="rId142"/>
    <p:sldLayoutId id="2147485059" r:id="rId143"/>
    <p:sldLayoutId id="2147485060" r:id="rId144"/>
    <p:sldLayoutId id="2147485061" r:id="rId145"/>
    <p:sldLayoutId id="2147485062" r:id="rId146"/>
    <p:sldLayoutId id="2147485063" r:id="rId147"/>
    <p:sldLayoutId id="2147485064" r:id="rId148"/>
    <p:sldLayoutId id="2147485065" r:id="rId149"/>
    <p:sldLayoutId id="2147485066" r:id="rId150"/>
    <p:sldLayoutId id="2147485067" r:id="rId151"/>
    <p:sldLayoutId id="2147485068" r:id="rId152"/>
    <p:sldLayoutId id="2147485069" r:id="rId153"/>
    <p:sldLayoutId id="2147485070" r:id="rId154"/>
    <p:sldLayoutId id="2147485071" r:id="rId155"/>
    <p:sldLayoutId id="2147485072" r:id="rId156"/>
    <p:sldLayoutId id="2147485073" r:id="rId157"/>
    <p:sldLayoutId id="2147485074" r:id="rId158"/>
    <p:sldLayoutId id="2147485075" r:id="rId159"/>
    <p:sldLayoutId id="2147485076" r:id="rId160"/>
    <p:sldLayoutId id="2147485077" r:id="rId161"/>
    <p:sldLayoutId id="2147485078" r:id="rId162"/>
    <p:sldLayoutId id="2147485079" r:id="rId163"/>
    <p:sldLayoutId id="2147485080" r:id="rId164"/>
    <p:sldLayoutId id="2147485081" r:id="rId165"/>
    <p:sldLayoutId id="2147485082" r:id="rId166"/>
    <p:sldLayoutId id="2147485083" r:id="rId167"/>
    <p:sldLayoutId id="2147485084" r:id="rId168"/>
    <p:sldLayoutId id="2147485085" r:id="rId169"/>
    <p:sldLayoutId id="2147485086" r:id="rId170"/>
    <p:sldLayoutId id="2147485087" r:id="rId171"/>
    <p:sldLayoutId id="2147485088" r:id="rId172"/>
    <p:sldLayoutId id="2147485089" r:id="rId173"/>
    <p:sldLayoutId id="2147485090" r:id="rId174"/>
    <p:sldLayoutId id="2147485091" r:id="rId175"/>
    <p:sldLayoutId id="2147485092" r:id="rId176"/>
    <p:sldLayoutId id="2147485093" r:id="rId177"/>
    <p:sldLayoutId id="2147485094" r:id="rId178"/>
    <p:sldLayoutId id="2147485095" r:id="rId179"/>
    <p:sldLayoutId id="2147485096" r:id="rId180"/>
    <p:sldLayoutId id="2147485097" r:id="rId181"/>
    <p:sldLayoutId id="2147485098" r:id="rId182"/>
    <p:sldLayoutId id="2147485099" r:id="rId183"/>
    <p:sldLayoutId id="2147485100" r:id="rId184"/>
    <p:sldLayoutId id="2147485101" r:id="rId185"/>
    <p:sldLayoutId id="2147485102" r:id="rId186"/>
    <p:sldLayoutId id="2147485103" r:id="rId187"/>
    <p:sldLayoutId id="2147485104" r:id="rId188"/>
    <p:sldLayoutId id="2147485105" r:id="rId189"/>
    <p:sldLayoutId id="2147485106" r:id="rId190"/>
    <p:sldLayoutId id="2147485107" r:id="rId191"/>
    <p:sldLayoutId id="2147485108" r:id="rId192"/>
    <p:sldLayoutId id="2147485109" r:id="rId193"/>
    <p:sldLayoutId id="2147485110" r:id="rId194"/>
    <p:sldLayoutId id="2147485111" r:id="rId195"/>
    <p:sldLayoutId id="2147485112" r:id="rId196"/>
    <p:sldLayoutId id="2147485113" r:id="rId197"/>
    <p:sldLayoutId id="2147485114" r:id="rId198"/>
    <p:sldLayoutId id="2147485115" r:id="rId199"/>
    <p:sldLayoutId id="2147485116" r:id="rId200"/>
    <p:sldLayoutId id="2147485117" r:id="rId201"/>
    <p:sldLayoutId id="2147485118" r:id="rId202"/>
    <p:sldLayoutId id="2147485119" r:id="rId203"/>
    <p:sldLayoutId id="2147485120" r:id="rId204"/>
    <p:sldLayoutId id="2147485121" r:id="rId205"/>
    <p:sldLayoutId id="2147485122" r:id="rId206"/>
  </p:sldLayoutIdLst>
  <p:txStyles>
    <p:titleStyle>
      <a:lvl1pPr algn="l" defTabSz="914377" rtl="0" eaLnBrk="1" latinLnBrk="0" hangingPunct="1">
        <a:lnSpc>
          <a:spcPct val="90000"/>
        </a:lnSpc>
        <a:spcBef>
          <a:spcPct val="0"/>
        </a:spcBef>
        <a:buNone/>
        <a:defRPr sz="4400" kern="1200">
          <a:solidFill>
            <a:schemeClr val="bg1"/>
          </a:solidFill>
          <a:latin typeface="Open Sans Light" panose="020B0306030504020204" pitchFamily="34"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Open Sans Light" panose="020B0306030504020204"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Open Sans Light" panose="020B0306030504020204" pitchFamily="34"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Open Sans Light" panose="020B0306030504020204"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6B0FD55-83FC-614D-A34C-07817A8405F1}"/>
              </a:ext>
            </a:extLst>
          </p:cNvPr>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5B0C1B6-D5D9-F745-924E-55E9FB8C7F45}"/>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270EC59-CBAC-414A-BC08-8DB5B370E78F}"/>
              </a:ext>
            </a:extLst>
          </p:cNvPr>
          <p:cNvSpPr>
            <a:spLocks noGrp="1"/>
          </p:cNvSpPr>
          <p:nvPr>
            <p:ph type="dt" sz="half" idx="2"/>
          </p:nvPr>
        </p:nvSpPr>
        <p:spPr>
          <a:xfrm>
            <a:off x="609600" y="6356352"/>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Arial Narrow" panose="020B0606020202030204" pitchFamily="34" charset="0"/>
              </a:defRPr>
            </a:lvl1pPr>
          </a:lstStyle>
          <a:p>
            <a:pPr>
              <a:defRPr/>
            </a:pPr>
            <a:fld id="{CC59AB35-68FC-4E45-B2EE-49F6BBF20A25}" type="datetimeFigureOut">
              <a:rPr lang="en-US" altLang="en-US"/>
              <a:pPr>
                <a:defRPr/>
              </a:pPr>
              <a:t>9/7/23</a:t>
            </a:fld>
            <a:endParaRPr lang="en-US" altLang="en-US"/>
          </a:p>
        </p:txBody>
      </p:sp>
      <p:sp>
        <p:nvSpPr>
          <p:cNvPr id="5" name="Footer Placeholder 4">
            <a:extLst>
              <a:ext uri="{FF2B5EF4-FFF2-40B4-BE49-F238E27FC236}">
                <a16:creationId xmlns:a16="http://schemas.microsoft.com/office/drawing/2014/main" id="{7509FC83-97E0-4F42-A0FC-FED5C6E5132E}"/>
              </a:ext>
            </a:extLst>
          </p:cNvPr>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Narrow" panose="020B0606020202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773D22DD-C8E2-6140-AD8A-7A17FCDEC431}"/>
              </a:ext>
            </a:extLst>
          </p:cNvPr>
          <p:cNvSpPr>
            <a:spLocks noGrp="1"/>
          </p:cNvSpPr>
          <p:nvPr>
            <p:ph type="sldNum" sz="quarter" idx="4"/>
          </p:nvPr>
        </p:nvSpPr>
        <p:spPr>
          <a:xfrm>
            <a:off x="8737600" y="6356352"/>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C671E888-EC2C-9849-A2EF-C1ECD8614374}" type="slidenum">
              <a:rPr lang="en-US" altLang="en-US"/>
              <a:pPr/>
              <a:t>‹#›</a:t>
            </a:fld>
            <a:endParaRPr lang="en-US" altLang="en-US"/>
          </a:p>
        </p:txBody>
      </p:sp>
    </p:spTree>
    <p:extLst>
      <p:ext uri="{BB962C8B-B14F-4D97-AF65-F5344CB8AC3E}">
        <p14:creationId xmlns:p14="http://schemas.microsoft.com/office/powerpoint/2010/main" val="2288271295"/>
      </p:ext>
    </p:extLst>
  </p:cSld>
  <p:clrMap bg1="lt1" tx1="dk1" bg2="lt2" tx2="dk2" accent1="accent1" accent2="accent2" accent3="accent3" accent4="accent4" accent5="accent5" accent6="accent6" hlink="hlink" folHlink="folHlink"/>
  <p:sldLayoutIdLst>
    <p:sldLayoutId id="2147485125" r:id="rId1"/>
    <p:sldLayoutId id="2147485126" r:id="rId2"/>
    <p:sldLayoutId id="2147485127" r:id="rId3"/>
    <p:sldLayoutId id="2147485128" r:id="rId4"/>
    <p:sldLayoutId id="2147485129" r:id="rId5"/>
    <p:sldLayoutId id="2147485130" r:id="rId6"/>
    <p:sldLayoutId id="2147485131" r:id="rId7"/>
    <p:sldLayoutId id="2147485132" r:id="rId8"/>
    <p:sldLayoutId id="2147485133" r:id="rId9"/>
    <p:sldLayoutId id="2147485134" r:id="rId10"/>
    <p:sldLayoutId id="2147485135" r:id="rId11"/>
    <p:sldLayoutId id="2147485136" r:id="rId12"/>
    <p:sldLayoutId id="2147485137" r:id="rId13"/>
    <p:sldLayoutId id="2147485138" r:id="rId14"/>
    <p:sldLayoutId id="2147485139" r:id="rId15"/>
    <p:sldLayoutId id="2147485140" r:id="rId16"/>
  </p:sldLayoutIdLst>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Light" panose="020B0306030504020204" pitchFamily="34" charset="0"/>
              </a:defRPr>
            </a:lvl1pPr>
          </a:lstStyle>
          <a:p>
            <a:fld id="{7AB9EEBB-2403-46BF-B1A3-17DABE38CBED}" type="datetimeFigureOut">
              <a:rPr lang="id-ID" smtClean="0"/>
              <a:pPr/>
              <a:t>07/09/23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4077456356"/>
      </p:ext>
    </p:extLst>
  </p:cSld>
  <p:clrMap bg1="lt1" tx1="dk1" bg2="lt2" tx2="dk2" accent1="accent1" accent2="accent2" accent3="accent3" accent4="accent4" accent5="accent5" accent6="accent6" hlink="hlink" folHlink="folHlink"/>
  <p:sldLayoutIdLst>
    <p:sldLayoutId id="2147485349" r:id="rId1"/>
    <p:sldLayoutId id="2147485350" r:id="rId2"/>
    <p:sldLayoutId id="2147485351" r:id="rId3"/>
    <p:sldLayoutId id="2147485352" r:id="rId4"/>
    <p:sldLayoutId id="2147485353" r:id="rId5"/>
    <p:sldLayoutId id="2147485354" r:id="rId6"/>
    <p:sldLayoutId id="2147485355" r:id="rId7"/>
    <p:sldLayoutId id="2147485356" r:id="rId8"/>
    <p:sldLayoutId id="2147485357" r:id="rId9"/>
    <p:sldLayoutId id="2147485358" r:id="rId10"/>
    <p:sldLayoutId id="2147485359" r:id="rId11"/>
    <p:sldLayoutId id="2147485360" r:id="rId12"/>
    <p:sldLayoutId id="2147485361" r:id="rId13"/>
    <p:sldLayoutId id="2147485362" r:id="rId14"/>
    <p:sldLayoutId id="2147485363" r:id="rId15"/>
    <p:sldLayoutId id="2147485364" r:id="rId16"/>
    <p:sldLayoutId id="2147485365" r:id="rId17"/>
    <p:sldLayoutId id="2147485366" r:id="rId18"/>
    <p:sldLayoutId id="2147485367" r:id="rId19"/>
    <p:sldLayoutId id="2147485368" r:id="rId20"/>
    <p:sldLayoutId id="2147485369" r:id="rId21"/>
    <p:sldLayoutId id="2147485370" r:id="rId22"/>
    <p:sldLayoutId id="2147485371" r:id="rId23"/>
    <p:sldLayoutId id="2147485372" r:id="rId24"/>
    <p:sldLayoutId id="2147485373" r:id="rId25"/>
    <p:sldLayoutId id="2147485374" r:id="rId26"/>
    <p:sldLayoutId id="2147485375" r:id="rId27"/>
    <p:sldLayoutId id="2147485376" r:id="rId28"/>
    <p:sldLayoutId id="2147485377" r:id="rId29"/>
    <p:sldLayoutId id="2147485378" r:id="rId30"/>
    <p:sldLayoutId id="2147485379" r:id="rId31"/>
    <p:sldLayoutId id="2147485380" r:id="rId32"/>
    <p:sldLayoutId id="2147485381" r:id="rId33"/>
    <p:sldLayoutId id="2147485382" r:id="rId34"/>
    <p:sldLayoutId id="2147485383" r:id="rId35"/>
    <p:sldLayoutId id="2147485384" r:id="rId36"/>
    <p:sldLayoutId id="2147485385" r:id="rId37"/>
    <p:sldLayoutId id="2147485386" r:id="rId38"/>
    <p:sldLayoutId id="2147485387" r:id="rId39"/>
    <p:sldLayoutId id="2147485388" r:id="rId40"/>
    <p:sldLayoutId id="2147485389" r:id="rId41"/>
    <p:sldLayoutId id="2147485390" r:id="rId42"/>
    <p:sldLayoutId id="2147485391" r:id="rId43"/>
    <p:sldLayoutId id="2147485392" r:id="rId44"/>
    <p:sldLayoutId id="2147485393" r:id="rId45"/>
    <p:sldLayoutId id="2147485394" r:id="rId46"/>
    <p:sldLayoutId id="2147485395" r:id="rId47"/>
    <p:sldLayoutId id="2147485396" r:id="rId48"/>
    <p:sldLayoutId id="2147485397" r:id="rId49"/>
    <p:sldLayoutId id="2147485398" r:id="rId50"/>
    <p:sldLayoutId id="2147485399" r:id="rId51"/>
    <p:sldLayoutId id="2147485400" r:id="rId52"/>
    <p:sldLayoutId id="2147485401" r:id="rId53"/>
    <p:sldLayoutId id="2147485402" r:id="rId54"/>
    <p:sldLayoutId id="2147485403" r:id="rId55"/>
    <p:sldLayoutId id="2147485404" r:id="rId56"/>
    <p:sldLayoutId id="2147485405" r:id="rId57"/>
    <p:sldLayoutId id="2147485406" r:id="rId58"/>
    <p:sldLayoutId id="2147485407" r:id="rId59"/>
    <p:sldLayoutId id="2147485408" r:id="rId60"/>
    <p:sldLayoutId id="2147485409" r:id="rId61"/>
    <p:sldLayoutId id="2147485410" r:id="rId62"/>
    <p:sldLayoutId id="2147485411" r:id="rId63"/>
    <p:sldLayoutId id="2147485412" r:id="rId64"/>
    <p:sldLayoutId id="2147485413" r:id="rId65"/>
    <p:sldLayoutId id="2147485414" r:id="rId66"/>
    <p:sldLayoutId id="2147485415" r:id="rId67"/>
    <p:sldLayoutId id="2147485416" r:id="rId68"/>
    <p:sldLayoutId id="2147485417" r:id="rId69"/>
    <p:sldLayoutId id="2147485418" r:id="rId70"/>
    <p:sldLayoutId id="2147485419" r:id="rId71"/>
    <p:sldLayoutId id="2147485420" r:id="rId72"/>
    <p:sldLayoutId id="2147485421" r:id="rId73"/>
    <p:sldLayoutId id="2147485422" r:id="rId74"/>
    <p:sldLayoutId id="2147485423" r:id="rId75"/>
    <p:sldLayoutId id="2147485424" r:id="rId76"/>
    <p:sldLayoutId id="2147485425" r:id="rId77"/>
    <p:sldLayoutId id="2147485426" r:id="rId78"/>
    <p:sldLayoutId id="2147485427" r:id="rId79"/>
    <p:sldLayoutId id="2147485428" r:id="rId80"/>
    <p:sldLayoutId id="2147485429" r:id="rId81"/>
    <p:sldLayoutId id="2147485430" r:id="rId82"/>
    <p:sldLayoutId id="2147485431" r:id="rId83"/>
    <p:sldLayoutId id="2147485432" r:id="rId84"/>
    <p:sldLayoutId id="2147485433" r:id="rId85"/>
    <p:sldLayoutId id="2147485434" r:id="rId86"/>
    <p:sldLayoutId id="2147485435" r:id="rId87"/>
    <p:sldLayoutId id="2147485436" r:id="rId88"/>
    <p:sldLayoutId id="2147485437" r:id="rId89"/>
    <p:sldLayoutId id="2147485438" r:id="rId90"/>
    <p:sldLayoutId id="2147485439" r:id="rId91"/>
    <p:sldLayoutId id="2147485440" r:id="rId92"/>
    <p:sldLayoutId id="2147485441" r:id="rId93"/>
    <p:sldLayoutId id="2147485442" r:id="rId94"/>
    <p:sldLayoutId id="2147485443" r:id="rId95"/>
    <p:sldLayoutId id="2147485444" r:id="rId96"/>
    <p:sldLayoutId id="2147485445" r:id="rId97"/>
    <p:sldLayoutId id="2147485446" r:id="rId98"/>
    <p:sldLayoutId id="2147485447" r:id="rId99"/>
    <p:sldLayoutId id="2147485448" r:id="rId100"/>
    <p:sldLayoutId id="2147485449" r:id="rId101"/>
    <p:sldLayoutId id="2147485450" r:id="rId102"/>
    <p:sldLayoutId id="2147485451" r:id="rId103"/>
    <p:sldLayoutId id="2147485452" r:id="rId104"/>
    <p:sldLayoutId id="2147485453" r:id="rId105"/>
    <p:sldLayoutId id="2147485454" r:id="rId106"/>
    <p:sldLayoutId id="2147485455" r:id="rId107"/>
    <p:sldLayoutId id="2147485456" r:id="rId108"/>
    <p:sldLayoutId id="2147485457" r:id="rId109"/>
    <p:sldLayoutId id="2147485458" r:id="rId110"/>
    <p:sldLayoutId id="2147485459" r:id="rId111"/>
    <p:sldLayoutId id="2147485460" r:id="rId112"/>
    <p:sldLayoutId id="2147485461" r:id="rId113"/>
    <p:sldLayoutId id="2147485462" r:id="rId114"/>
    <p:sldLayoutId id="2147485463" r:id="rId115"/>
    <p:sldLayoutId id="2147485464" r:id="rId116"/>
    <p:sldLayoutId id="2147485465" r:id="rId117"/>
    <p:sldLayoutId id="2147485466" r:id="rId118"/>
    <p:sldLayoutId id="2147485467" r:id="rId119"/>
    <p:sldLayoutId id="2147485468" r:id="rId120"/>
    <p:sldLayoutId id="2147485469" r:id="rId121"/>
    <p:sldLayoutId id="2147485470" r:id="rId122"/>
    <p:sldLayoutId id="2147485471" r:id="rId123"/>
    <p:sldLayoutId id="2147485472" r:id="rId124"/>
    <p:sldLayoutId id="2147485473" r:id="rId125"/>
    <p:sldLayoutId id="2147485474" r:id="rId126"/>
    <p:sldLayoutId id="2147485475" r:id="rId127"/>
    <p:sldLayoutId id="2147485476" r:id="rId128"/>
    <p:sldLayoutId id="2147485477" r:id="rId129"/>
    <p:sldLayoutId id="2147485478" r:id="rId130"/>
    <p:sldLayoutId id="2147485479" r:id="rId131"/>
    <p:sldLayoutId id="2147485480" r:id="rId132"/>
    <p:sldLayoutId id="2147485481" r:id="rId133"/>
    <p:sldLayoutId id="2147485482" r:id="rId134"/>
    <p:sldLayoutId id="2147485483" r:id="rId135"/>
    <p:sldLayoutId id="2147485484" r:id="rId136"/>
    <p:sldLayoutId id="2147485485" r:id="rId137"/>
    <p:sldLayoutId id="2147485486" r:id="rId138"/>
    <p:sldLayoutId id="2147485487" r:id="rId139"/>
    <p:sldLayoutId id="2147485488" r:id="rId140"/>
    <p:sldLayoutId id="2147485489" r:id="rId141"/>
    <p:sldLayoutId id="2147485490" r:id="rId142"/>
    <p:sldLayoutId id="2147485491" r:id="rId143"/>
    <p:sldLayoutId id="2147485492" r:id="rId144"/>
    <p:sldLayoutId id="2147485493" r:id="rId145"/>
    <p:sldLayoutId id="2147485494" r:id="rId146"/>
    <p:sldLayoutId id="2147485495" r:id="rId147"/>
    <p:sldLayoutId id="2147485496" r:id="rId148"/>
    <p:sldLayoutId id="2147485497" r:id="rId149"/>
    <p:sldLayoutId id="2147485498" r:id="rId150"/>
    <p:sldLayoutId id="2147485499" r:id="rId151"/>
    <p:sldLayoutId id="2147485500" r:id="rId152"/>
    <p:sldLayoutId id="2147485501" r:id="rId153"/>
    <p:sldLayoutId id="2147485502" r:id="rId154"/>
    <p:sldLayoutId id="2147485503" r:id="rId155"/>
    <p:sldLayoutId id="2147485504" r:id="rId156"/>
    <p:sldLayoutId id="2147485505" r:id="rId157"/>
    <p:sldLayoutId id="2147485506" r:id="rId158"/>
    <p:sldLayoutId id="2147485507" r:id="rId159"/>
    <p:sldLayoutId id="2147485508" r:id="rId160"/>
    <p:sldLayoutId id="2147485509" r:id="rId161"/>
    <p:sldLayoutId id="2147485510" r:id="rId162"/>
    <p:sldLayoutId id="2147485511" r:id="rId163"/>
    <p:sldLayoutId id="2147485512" r:id="rId164"/>
    <p:sldLayoutId id="2147485513" r:id="rId165"/>
    <p:sldLayoutId id="2147485514" r:id="rId166"/>
    <p:sldLayoutId id="2147485515" r:id="rId167"/>
  </p:sldLayoutIdLst>
  <p:txStyles>
    <p:title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48.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www.polleverywhere.com/multiple_choice_polls/MTEzMDg5MTUyNQ" TargetMode="External"/><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6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60.xml"/></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4.png"/><Relationship Id="rId7"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1245.xml"/><Relationship Id="rId6" Type="http://schemas.openxmlformats.org/officeDocument/2006/relationships/image" Target="../media/image35.jpg"/><Relationship Id="rId5" Type="http://schemas.openxmlformats.org/officeDocument/2006/relationships/image" Target="../media/image34.emf"/><Relationship Id="rId4" Type="http://schemas.openxmlformats.org/officeDocument/2006/relationships/oleObject" Target="../embeddings/oleObject1.bin"/><Relationship Id="rId9"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5.xml"/><Relationship Id="rId1" Type="http://schemas.openxmlformats.org/officeDocument/2006/relationships/slideLayout" Target="../slideLayouts/slideLayout1321.xml"/><Relationship Id="rId6" Type="http://schemas.openxmlformats.org/officeDocument/2006/relationships/image" Target="../media/image40.emf"/><Relationship Id="rId5" Type="http://schemas.openxmlformats.org/officeDocument/2006/relationships/oleObject" Target="../embeddings/oleObject3.bin"/><Relationship Id="rId4" Type="http://schemas.openxmlformats.org/officeDocument/2006/relationships/image" Target="../media/image39.emf"/></Relationships>
</file>

<file path=ppt/slides/_rels/slide16.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oleObject" Target="../embeddings/oleObject5.bin"/><Relationship Id="rId4" Type="http://schemas.openxmlformats.org/officeDocument/2006/relationships/image" Target="../media/image41.emf"/></Relationships>
</file>

<file path=ppt/slides/_rels/slide1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639.xml"/></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639.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8.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1707.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hyperlink" Target="https://www.youtube.com/watch?v=_Zey5tjhIyU"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231.xml"/></Relationships>
</file>

<file path=ppt/slides/_rels/slide22.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image" Target="../media/image53.emf"/><Relationship Id="rId1" Type="http://schemas.openxmlformats.org/officeDocument/2006/relationships/slideLayout" Target="../slideLayouts/slideLayout1150.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1147.xml"/><Relationship Id="rId4" Type="http://schemas.openxmlformats.org/officeDocument/2006/relationships/image" Target="../media/image65.tiff"/></Relationships>
</file>

<file path=ppt/slides/_rels/slide24.xml.rels><?xml version="1.0" encoding="UTF-8" standalone="yes"?>
<Relationships xmlns="http://schemas.openxmlformats.org/package/2006/relationships"><Relationship Id="rId3" Type="http://schemas.openxmlformats.org/officeDocument/2006/relationships/hyperlink" Target="https://www.econgraphs.org/graphs/concepts/elasticity/calculating_elasticity/midpoint"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639.xml"/><Relationship Id="rId5" Type="http://schemas.openxmlformats.org/officeDocument/2006/relationships/image" Target="../media/image67.emf"/><Relationship Id="rId4"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39.xml"/></Relationships>
</file>

<file path=ppt/slides/_rels/slide27.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9.jpg"/><Relationship Id="rId7" Type="http://schemas.openxmlformats.org/officeDocument/2006/relationships/image" Target="../media/image72.emf"/><Relationship Id="rId2" Type="http://schemas.openxmlformats.org/officeDocument/2006/relationships/notesSlide" Target="../notesSlides/notesSlide21.xml"/><Relationship Id="rId1" Type="http://schemas.openxmlformats.org/officeDocument/2006/relationships/slideLayout" Target="../slideLayouts/slideLayout1246.xml"/><Relationship Id="rId6" Type="http://schemas.openxmlformats.org/officeDocument/2006/relationships/oleObject" Target="../embeddings/oleObject8.bin"/><Relationship Id="rId5" Type="http://schemas.openxmlformats.org/officeDocument/2006/relationships/image" Target="../media/image71.jpeg"/><Relationship Id="rId4" Type="http://schemas.openxmlformats.org/officeDocument/2006/relationships/image" Target="../media/image70.jp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639.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6.png"/><Relationship Id="rId7" Type="http://schemas.openxmlformats.org/officeDocument/2006/relationships/image" Target="../media/image79.jpg"/><Relationship Id="rId2" Type="http://schemas.openxmlformats.org/officeDocument/2006/relationships/notesSlide" Target="../notesSlides/notesSlide23.xml"/><Relationship Id="rId1" Type="http://schemas.openxmlformats.org/officeDocument/2006/relationships/slideLayout" Target="../slideLayouts/slideLayout1245.xml"/><Relationship Id="rId6" Type="http://schemas.openxmlformats.org/officeDocument/2006/relationships/image" Target="../media/image78.emf"/><Relationship Id="rId5" Type="http://schemas.openxmlformats.org/officeDocument/2006/relationships/oleObject" Target="../embeddings/oleObject9.bin"/><Relationship Id="rId4" Type="http://schemas.openxmlformats.org/officeDocument/2006/relationships/image" Target="../media/image7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4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147.xml"/><Relationship Id="rId4" Type="http://schemas.openxmlformats.org/officeDocument/2006/relationships/image" Target="../media/image65.tiff"/></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38.xml"/><Relationship Id="rId6" Type="http://schemas.openxmlformats.org/officeDocument/2006/relationships/image" Target="../media/image10.tiff"/><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6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638.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5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78.xml"/><Relationship Id="rId5" Type="http://schemas.openxmlformats.org/officeDocument/2006/relationships/image" Target="../media/image22.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ctopus, light&#10;&#10;Description automatically generated">
            <a:extLst>
              <a:ext uri="{FF2B5EF4-FFF2-40B4-BE49-F238E27FC236}">
                <a16:creationId xmlns:a16="http://schemas.microsoft.com/office/drawing/2014/main" id="{CCB1953F-D748-6144-A1D6-A7EFDE7AF29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1" t="18412" r="191" b="30720"/>
          <a:stretch/>
        </p:blipFill>
        <p:spPr>
          <a:xfrm>
            <a:off x="-18660" y="1439918"/>
            <a:ext cx="9764111" cy="3978167"/>
          </a:xfrm>
        </p:spPr>
      </p:pic>
      <p:sp>
        <p:nvSpPr>
          <p:cNvPr id="5" name="Rectangle 4">
            <a:extLst>
              <a:ext uri="{FF2B5EF4-FFF2-40B4-BE49-F238E27FC236}">
                <a16:creationId xmlns:a16="http://schemas.microsoft.com/office/drawing/2014/main" id="{FFB4EB27-C2CA-41CF-AC12-2AB1BE972571}"/>
              </a:ext>
            </a:extLst>
          </p:cNvPr>
          <p:cNvSpPr/>
          <p:nvPr/>
        </p:nvSpPr>
        <p:spPr>
          <a:xfrm>
            <a:off x="3674491" y="1439918"/>
            <a:ext cx="5665076" cy="397816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id-ID" sz="1351" dirty="0">
              <a:solidFill>
                <a:srgbClr val="FFFFFF"/>
              </a:solidFill>
              <a:latin typeface="Open Sans Light" panose="020B0306030504020204" pitchFamily="34" charset="0"/>
            </a:endParaRPr>
          </a:p>
        </p:txBody>
      </p:sp>
      <p:sp>
        <p:nvSpPr>
          <p:cNvPr id="8" name="TextBox 7">
            <a:extLst>
              <a:ext uri="{FF2B5EF4-FFF2-40B4-BE49-F238E27FC236}">
                <a16:creationId xmlns:a16="http://schemas.microsoft.com/office/drawing/2014/main" id="{2F20CC0C-0E7D-4CA8-829A-92540C2236EA}"/>
              </a:ext>
            </a:extLst>
          </p:cNvPr>
          <p:cNvSpPr txBox="1"/>
          <p:nvPr/>
        </p:nvSpPr>
        <p:spPr>
          <a:xfrm>
            <a:off x="4965425" y="2007495"/>
            <a:ext cx="3884287" cy="707886"/>
          </a:xfrm>
          <a:prstGeom prst="rect">
            <a:avLst/>
          </a:prstGeom>
          <a:noFill/>
        </p:spPr>
        <p:txBody>
          <a:bodyPr wrap="square" rtlCol="0">
            <a:spAutoFit/>
          </a:bodyPr>
          <a:lstStyle/>
          <a:p>
            <a:pPr algn="r" defTabSz="914377" eaLnBrk="1" fontAlgn="auto" hangingPunct="1">
              <a:spcBef>
                <a:spcPts val="0"/>
              </a:spcBef>
              <a:spcAft>
                <a:spcPts val="0"/>
              </a:spcAft>
            </a:pPr>
            <a:r>
              <a:rPr lang="id-ID" sz="4000" dirty="0" err="1">
                <a:solidFill>
                  <a:srgbClr val="FFFFFF"/>
                </a:solidFill>
                <a:latin typeface="Raleway ExtraBold" panose="020B0903030101060003" pitchFamily="34" charset="0"/>
                <a:ea typeface="+mn-ea"/>
              </a:rPr>
              <a:t>Elasticity</a:t>
            </a:r>
            <a:endParaRPr lang="en-US" sz="4000" dirty="0">
              <a:solidFill>
                <a:srgbClr val="FFFFFF"/>
              </a:solidFill>
              <a:latin typeface="Raleway ExtraBold" panose="020B0903030101060003" pitchFamily="34" charset="0"/>
              <a:ea typeface="+mn-ea"/>
            </a:endParaRPr>
          </a:p>
        </p:txBody>
      </p:sp>
      <p:sp>
        <p:nvSpPr>
          <p:cNvPr id="9" name="Rectangle 8">
            <a:extLst>
              <a:ext uri="{FF2B5EF4-FFF2-40B4-BE49-F238E27FC236}">
                <a16:creationId xmlns:a16="http://schemas.microsoft.com/office/drawing/2014/main" id="{F7155D5C-3AEE-42C5-8D43-05889D1AB62B}"/>
              </a:ext>
            </a:extLst>
          </p:cNvPr>
          <p:cNvSpPr/>
          <p:nvPr/>
        </p:nvSpPr>
        <p:spPr>
          <a:xfrm>
            <a:off x="10470575" y="1439918"/>
            <a:ext cx="319852" cy="3978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id-ID" sz="1351" dirty="0">
              <a:solidFill>
                <a:srgbClr val="FFFFFF"/>
              </a:solidFill>
              <a:latin typeface="Open Sans Light" panose="020B0306030504020204" pitchFamily="34" charset="0"/>
            </a:endParaRPr>
          </a:p>
        </p:txBody>
      </p:sp>
    </p:spTree>
    <p:extLst>
      <p:ext uri="{BB962C8B-B14F-4D97-AF65-F5344CB8AC3E}">
        <p14:creationId xmlns:p14="http://schemas.microsoft.com/office/powerpoint/2010/main" val="1339040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1+#ppt_w/2"/>
                                          </p:val>
                                        </p:tav>
                                        <p:tav tm="100000">
                                          <p:val>
                                            <p:strVal val="#ppt_x"/>
                                          </p:val>
                                        </p:tav>
                                      </p:tavLst>
                                    </p:anim>
                                    <p:anim calcmode="lin" valueType="num">
                                      <p:cBhvr additive="base">
                                        <p:cTn id="16"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24ABA29-2B74-472A-8760-4C7885656669}"/>
              </a:ext>
            </a:extLst>
          </p:cNvPr>
          <p:cNvSpPr/>
          <p:nvPr/>
        </p:nvSpPr>
        <p:spPr>
          <a:xfrm>
            <a:off x="7298871" y="2939144"/>
            <a:ext cx="3837216" cy="34101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3" name="Rectangle 12">
            <a:extLst>
              <a:ext uri="{FF2B5EF4-FFF2-40B4-BE49-F238E27FC236}">
                <a16:creationId xmlns:a16="http://schemas.microsoft.com/office/drawing/2014/main" id="{DE86DB0B-ED02-4C09-83E5-E4D9BB37B928}"/>
              </a:ext>
            </a:extLst>
          </p:cNvPr>
          <p:cNvSpPr/>
          <p:nvPr/>
        </p:nvSpPr>
        <p:spPr>
          <a:xfrm rot="16200000">
            <a:off x="8686961" y="495141"/>
            <a:ext cx="1082813" cy="38154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4" name="Rectangle 13">
            <a:extLst>
              <a:ext uri="{FF2B5EF4-FFF2-40B4-BE49-F238E27FC236}">
                <a16:creationId xmlns:a16="http://schemas.microsoft.com/office/drawing/2014/main" id="{1483C101-ACF5-4AD9-8FF7-98376F2A3423}"/>
              </a:ext>
            </a:extLst>
          </p:cNvPr>
          <p:cNvSpPr/>
          <p:nvPr/>
        </p:nvSpPr>
        <p:spPr>
          <a:xfrm rot="16200000">
            <a:off x="8812074" y="-484330"/>
            <a:ext cx="854358" cy="383721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7" name="Rectangle 16">
            <a:extLst>
              <a:ext uri="{FF2B5EF4-FFF2-40B4-BE49-F238E27FC236}">
                <a16:creationId xmlns:a16="http://schemas.microsoft.com/office/drawing/2014/main" id="{EA5F5DD5-8767-40EE-81FF-01120DE60112}"/>
              </a:ext>
            </a:extLst>
          </p:cNvPr>
          <p:cNvSpPr/>
          <p:nvPr/>
        </p:nvSpPr>
        <p:spPr>
          <a:xfrm>
            <a:off x="10370208" y="3937128"/>
            <a:ext cx="345091" cy="1338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8" name="TextBox 17">
            <a:extLst>
              <a:ext uri="{FF2B5EF4-FFF2-40B4-BE49-F238E27FC236}">
                <a16:creationId xmlns:a16="http://schemas.microsoft.com/office/drawing/2014/main" id="{3BD42BB3-2F85-422C-A6A5-4320AE2D5729}"/>
              </a:ext>
            </a:extLst>
          </p:cNvPr>
          <p:cNvSpPr txBox="1"/>
          <p:nvPr/>
        </p:nvSpPr>
        <p:spPr>
          <a:xfrm>
            <a:off x="7328343" y="3913731"/>
            <a:ext cx="2621078"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aleway ExtraBold" panose="020B0903030101060003" pitchFamily="34" charset="0"/>
                <a:ea typeface="+mn-ea"/>
                <a:cs typeface="+mn-cs"/>
              </a:rPr>
              <a:t>Would you pay $1,000</a:t>
            </a:r>
            <a:r>
              <a:rPr kumimoji="0" lang="en-US" sz="2800" b="0" i="0" u="none" strike="noStrike" kern="1200" cap="none" spc="0" normalizeH="0" noProof="0" dirty="0">
                <a:ln>
                  <a:noFill/>
                </a:ln>
                <a:solidFill>
                  <a:srgbClr val="FFFFFF"/>
                </a:solidFill>
                <a:effectLst/>
                <a:uLnTx/>
                <a:uFillTx/>
                <a:latin typeface="Raleway ExtraBold" panose="020B0903030101060003" pitchFamily="34" charset="0"/>
                <a:ea typeface="+mn-ea"/>
                <a:cs typeface="+mn-cs"/>
              </a:rPr>
              <a:t> for a pizza?</a:t>
            </a:r>
            <a:endParaRPr kumimoji="0" lang="id-ID" sz="2800" b="0" i="0" u="none" strike="noStrike" kern="1200" cap="none" spc="0" normalizeH="0" baseline="0" noProof="0" dirty="0">
              <a:ln>
                <a:noFill/>
              </a:ln>
              <a:solidFill>
                <a:srgbClr val="00A6DA"/>
              </a:solidFill>
              <a:effectLst/>
              <a:uLnTx/>
              <a:uFillTx/>
              <a:latin typeface="Raleway ExtraBold" panose="020B0903030101060003" pitchFamily="34" charset="0"/>
              <a:ea typeface="+mn-ea"/>
              <a:cs typeface="+mn-cs"/>
            </a:endParaRPr>
          </a:p>
        </p:txBody>
      </p:sp>
    </p:spTree>
    <p:extLst>
      <p:ext uri="{BB962C8B-B14F-4D97-AF65-F5344CB8AC3E}">
        <p14:creationId xmlns:p14="http://schemas.microsoft.com/office/powerpoint/2010/main" val="185525055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1+#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D1602BCE-2CF7-0E48-B809-58C04D249A2E}"/>
              </a:ext>
            </a:extLst>
          </p:cNvPr>
          <p:cNvSpPr>
            <a:spLocks noGrp="1"/>
          </p:cNvSpPr>
          <p:nvPr>
            <p:ph type="title"/>
          </p:nvPr>
        </p:nvSpPr>
        <p:spPr>
          <a:xfrm>
            <a:off x="1841500" y="1630363"/>
            <a:ext cx="8229600" cy="1143000"/>
          </a:xfrm>
        </p:spPr>
        <p:txBody>
          <a:bodyPr/>
          <a:lstStyle/>
          <a:p>
            <a:br>
              <a:rPr lang="en-US" altLang="en-US">
                <a:hlinkClick r:id="rId3"/>
              </a:rPr>
            </a:br>
            <a:r>
              <a:rPr lang="en-US" altLang="en-US"/>
              <a:t> </a:t>
            </a:r>
          </a:p>
        </p:txBody>
      </p:sp>
      <p:pic>
        <p:nvPicPr>
          <p:cNvPr id="25603" name="Picture 3">
            <a:extLst>
              <a:ext uri="{FF2B5EF4-FFF2-40B4-BE49-F238E27FC236}">
                <a16:creationId xmlns:a16="http://schemas.microsoft.com/office/drawing/2014/main" id="{A1344C22-A389-B642-A451-7FEB7896E5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0025" y="4421188"/>
            <a:ext cx="366077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a:extLst>
              <a:ext uri="{FF2B5EF4-FFF2-40B4-BE49-F238E27FC236}">
                <a16:creationId xmlns:a16="http://schemas.microsoft.com/office/drawing/2014/main" id="{EC20DE98-CA9C-B94F-B826-67F9E833B8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98675" y="4419600"/>
            <a:ext cx="33401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a:extLst>
              <a:ext uri="{FF2B5EF4-FFF2-40B4-BE49-F238E27FC236}">
                <a16:creationId xmlns:a16="http://schemas.microsoft.com/office/drawing/2014/main" id="{AEADEDCF-AB3C-1F4E-A097-1249BD7417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03463" y="1519238"/>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a:extLst>
              <a:ext uri="{FF2B5EF4-FFF2-40B4-BE49-F238E27FC236}">
                <a16:creationId xmlns:a16="http://schemas.microsoft.com/office/drawing/2014/main" id="{243B6506-08B5-5243-A0EE-AD785EC192E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64413" y="1976438"/>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B8E1147-8502-D049-972C-5A81A81A55BC}"/>
              </a:ext>
            </a:extLst>
          </p:cNvPr>
          <p:cNvSpPr txBox="1"/>
          <p:nvPr/>
        </p:nvSpPr>
        <p:spPr>
          <a:xfrm>
            <a:off x="1167829" y="383084"/>
            <a:ext cx="9856342" cy="769441"/>
          </a:xfrm>
          <a:prstGeom prst="rect">
            <a:avLst/>
          </a:prstGeom>
          <a:noFill/>
        </p:spPr>
        <p:txBody>
          <a:bodyPr wrap="square">
            <a:spAutoFit/>
          </a:bodyPr>
          <a:lstStyle/>
          <a:p>
            <a:pPr algn="ctr">
              <a:defRPr/>
            </a:pPr>
            <a:r>
              <a:rPr lang="en-US" altLang="en-US" sz="4400" dirty="0">
                <a:latin typeface="Raleway" pitchFamily="2" charset="0"/>
              </a:rPr>
              <a:t>Which of these has elastic demand?</a:t>
            </a:r>
            <a:r>
              <a:rPr lang="en-US" sz="4400" dirty="0">
                <a:latin typeface="Raleway" pitchFamily="2" charset="0"/>
              </a:rPr>
              <a:t>  </a:t>
            </a:r>
          </a:p>
        </p:txBody>
      </p:sp>
      <p:pic>
        <p:nvPicPr>
          <p:cNvPr id="8" name="Picture 7">
            <a:extLst>
              <a:ext uri="{FF2B5EF4-FFF2-40B4-BE49-F238E27FC236}">
                <a16:creationId xmlns:a16="http://schemas.microsoft.com/office/drawing/2014/main" id="{DF6D643F-8109-4A5B-B8B9-526A4BA85BAA}"/>
              </a:ext>
            </a:extLst>
          </p:cNvPr>
          <p:cNvPicPr>
            <a:picLocks noChangeAspect="1"/>
          </p:cNvPicPr>
          <p:nvPr/>
        </p:nvPicPr>
        <p:blipFill>
          <a:blip r:embed="rId8"/>
          <a:stretch>
            <a:fillRect/>
          </a:stretch>
        </p:blipFill>
        <p:spPr>
          <a:xfrm>
            <a:off x="1321928" y="2947988"/>
            <a:ext cx="647629" cy="644071"/>
          </a:xfrm>
          <a:prstGeom prst="rect">
            <a:avLst/>
          </a:prstGeom>
        </p:spPr>
      </p:pic>
      <p:pic>
        <p:nvPicPr>
          <p:cNvPr id="9" name="Picture 8">
            <a:extLst>
              <a:ext uri="{FF2B5EF4-FFF2-40B4-BE49-F238E27FC236}">
                <a16:creationId xmlns:a16="http://schemas.microsoft.com/office/drawing/2014/main" id="{EE112C8D-260B-41B8-9BDD-3207E14DCB40}"/>
              </a:ext>
            </a:extLst>
          </p:cNvPr>
          <p:cNvPicPr>
            <a:picLocks noChangeAspect="1"/>
          </p:cNvPicPr>
          <p:nvPr/>
        </p:nvPicPr>
        <p:blipFill>
          <a:blip r:embed="rId9"/>
          <a:stretch>
            <a:fillRect/>
          </a:stretch>
        </p:blipFill>
        <p:spPr>
          <a:xfrm>
            <a:off x="10693099" y="2809500"/>
            <a:ext cx="662143" cy="619500"/>
          </a:xfrm>
          <a:prstGeom prst="rect">
            <a:avLst/>
          </a:prstGeom>
        </p:spPr>
      </p:pic>
      <p:pic>
        <p:nvPicPr>
          <p:cNvPr id="10" name="Picture 9">
            <a:extLst>
              <a:ext uri="{FF2B5EF4-FFF2-40B4-BE49-F238E27FC236}">
                <a16:creationId xmlns:a16="http://schemas.microsoft.com/office/drawing/2014/main" id="{CC8A65B1-FB03-4265-BE67-D9B9A01B3822}"/>
              </a:ext>
            </a:extLst>
          </p:cNvPr>
          <p:cNvPicPr>
            <a:picLocks noChangeAspect="1"/>
          </p:cNvPicPr>
          <p:nvPr/>
        </p:nvPicPr>
        <p:blipFill>
          <a:blip r:embed="rId10"/>
          <a:stretch>
            <a:fillRect/>
          </a:stretch>
        </p:blipFill>
        <p:spPr>
          <a:xfrm>
            <a:off x="1321928" y="5425862"/>
            <a:ext cx="662143" cy="587652"/>
          </a:xfrm>
          <a:prstGeom prst="rect">
            <a:avLst/>
          </a:prstGeom>
        </p:spPr>
      </p:pic>
      <p:pic>
        <p:nvPicPr>
          <p:cNvPr id="11" name="Picture 10">
            <a:extLst>
              <a:ext uri="{FF2B5EF4-FFF2-40B4-BE49-F238E27FC236}">
                <a16:creationId xmlns:a16="http://schemas.microsoft.com/office/drawing/2014/main" id="{88CB9AF0-BF65-4F4C-BE99-A43AFE173B2D}"/>
              </a:ext>
            </a:extLst>
          </p:cNvPr>
          <p:cNvPicPr>
            <a:picLocks noChangeAspect="1"/>
          </p:cNvPicPr>
          <p:nvPr/>
        </p:nvPicPr>
        <p:blipFill>
          <a:blip r:embed="rId11"/>
          <a:stretch>
            <a:fillRect/>
          </a:stretch>
        </p:blipFill>
        <p:spPr>
          <a:xfrm>
            <a:off x="10707613" y="5365885"/>
            <a:ext cx="647629" cy="64762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24ABA29-2B74-472A-8760-4C7885656669}"/>
              </a:ext>
            </a:extLst>
          </p:cNvPr>
          <p:cNvSpPr/>
          <p:nvPr/>
        </p:nvSpPr>
        <p:spPr>
          <a:xfrm>
            <a:off x="514329" y="1611241"/>
            <a:ext cx="4268714" cy="5246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id-ID" sz="1800" dirty="0">
              <a:solidFill>
                <a:srgbClr val="FFFFFF"/>
              </a:solidFill>
              <a:latin typeface="Open Sans Light" panose="020B0306030504020204" pitchFamily="34" charset="0"/>
            </a:endParaRPr>
          </a:p>
        </p:txBody>
      </p:sp>
      <p:sp>
        <p:nvSpPr>
          <p:cNvPr id="13" name="Rectangle 12">
            <a:extLst>
              <a:ext uri="{FF2B5EF4-FFF2-40B4-BE49-F238E27FC236}">
                <a16:creationId xmlns:a16="http://schemas.microsoft.com/office/drawing/2014/main" id="{DE86DB0B-ED02-4C09-83E5-E4D9BB37B928}"/>
              </a:ext>
            </a:extLst>
          </p:cNvPr>
          <p:cNvSpPr/>
          <p:nvPr/>
        </p:nvSpPr>
        <p:spPr>
          <a:xfrm>
            <a:off x="514329" y="800615"/>
            <a:ext cx="4268714" cy="81761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endParaRPr lang="id-ID" sz="1800" dirty="0">
              <a:solidFill>
                <a:srgbClr val="FFFFFF"/>
              </a:solidFill>
              <a:latin typeface="Open Sans Light" panose="020B0306030504020204" pitchFamily="34" charset="0"/>
            </a:endParaRPr>
          </a:p>
        </p:txBody>
      </p:sp>
      <p:sp>
        <p:nvSpPr>
          <p:cNvPr id="14" name="Rectangle 13">
            <a:extLst>
              <a:ext uri="{FF2B5EF4-FFF2-40B4-BE49-F238E27FC236}">
                <a16:creationId xmlns:a16="http://schemas.microsoft.com/office/drawing/2014/main" id="{1483C101-ACF5-4AD9-8FF7-98376F2A3423}"/>
              </a:ext>
            </a:extLst>
          </p:cNvPr>
          <p:cNvSpPr/>
          <p:nvPr/>
        </p:nvSpPr>
        <p:spPr>
          <a:xfrm>
            <a:off x="514329" y="-20500"/>
            <a:ext cx="4268714" cy="81761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endParaRPr lang="id-ID" sz="1800" dirty="0">
              <a:solidFill>
                <a:srgbClr val="FFFFFF"/>
              </a:solidFill>
              <a:latin typeface="Open Sans Light" panose="020B0306030504020204" pitchFamily="34" charset="0"/>
            </a:endParaRPr>
          </a:p>
        </p:txBody>
      </p:sp>
      <p:sp>
        <p:nvSpPr>
          <p:cNvPr id="17" name="Rectangle 16">
            <a:extLst>
              <a:ext uri="{FF2B5EF4-FFF2-40B4-BE49-F238E27FC236}">
                <a16:creationId xmlns:a16="http://schemas.microsoft.com/office/drawing/2014/main" id="{EA5F5DD5-8767-40EE-81FF-01120DE60112}"/>
              </a:ext>
            </a:extLst>
          </p:cNvPr>
          <p:cNvSpPr/>
          <p:nvPr/>
        </p:nvSpPr>
        <p:spPr>
          <a:xfrm>
            <a:off x="4098479" y="2365988"/>
            <a:ext cx="467200" cy="17550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id-ID" sz="1800" dirty="0">
              <a:solidFill>
                <a:srgbClr val="FFFFFF"/>
              </a:solidFill>
              <a:latin typeface="Open Sans Light" panose="020B0306030504020204" pitchFamily="34" charset="0"/>
            </a:endParaRPr>
          </a:p>
        </p:txBody>
      </p:sp>
      <p:sp>
        <p:nvSpPr>
          <p:cNvPr id="18" name="TextBox 17">
            <a:extLst>
              <a:ext uri="{FF2B5EF4-FFF2-40B4-BE49-F238E27FC236}">
                <a16:creationId xmlns:a16="http://schemas.microsoft.com/office/drawing/2014/main" id="{3BD42BB3-2F85-422C-A6A5-4320AE2D5729}"/>
              </a:ext>
            </a:extLst>
          </p:cNvPr>
          <p:cNvSpPr txBox="1"/>
          <p:nvPr/>
        </p:nvSpPr>
        <p:spPr>
          <a:xfrm>
            <a:off x="704851" y="2683872"/>
            <a:ext cx="3643463" cy="1077218"/>
          </a:xfrm>
          <a:prstGeom prst="rect">
            <a:avLst/>
          </a:prstGeom>
          <a:noFill/>
        </p:spPr>
        <p:txBody>
          <a:bodyPr wrap="square" rtlCol="0">
            <a:spAutoFit/>
          </a:bodyPr>
          <a:lstStyle/>
          <a:p>
            <a:pPr defTabSz="914377" eaLnBrk="1" fontAlgn="auto" hangingPunct="1">
              <a:spcBef>
                <a:spcPts val="0"/>
              </a:spcBef>
              <a:spcAft>
                <a:spcPts val="0"/>
              </a:spcAft>
            </a:pPr>
            <a:r>
              <a:rPr lang="en-US" sz="3200" dirty="0">
                <a:solidFill>
                  <a:srgbClr val="FFFFFF"/>
                </a:solidFill>
                <a:latin typeface="Raleway ExtraBold" panose="020B0903030101060003" pitchFamily="34" charset="0"/>
              </a:rPr>
              <a:t>Sticking to </a:t>
            </a:r>
          </a:p>
          <a:p>
            <a:pPr defTabSz="914377" eaLnBrk="1" fontAlgn="auto" hangingPunct="1">
              <a:spcBef>
                <a:spcPts val="0"/>
              </a:spcBef>
              <a:spcAft>
                <a:spcPts val="0"/>
              </a:spcAft>
            </a:pPr>
            <a:r>
              <a:rPr lang="en-US" sz="3200" dirty="0">
                <a:solidFill>
                  <a:srgbClr val="FFFFFF"/>
                </a:solidFill>
                <a:latin typeface="Raleway ExtraBold" panose="020B0903030101060003" pitchFamily="34" charset="0"/>
              </a:rPr>
              <a:t>Your Budget</a:t>
            </a:r>
            <a:endParaRPr lang="id-ID" sz="3200" dirty="0">
              <a:solidFill>
                <a:srgbClr val="00A6DA"/>
              </a:solidFill>
              <a:latin typeface="Raleway ExtraBold" panose="020B0903030101060003" pitchFamily="34" charset="0"/>
            </a:endParaRPr>
          </a:p>
        </p:txBody>
      </p:sp>
      <p:sp>
        <p:nvSpPr>
          <p:cNvPr id="19" name="TextBox 18">
            <a:extLst>
              <a:ext uri="{FF2B5EF4-FFF2-40B4-BE49-F238E27FC236}">
                <a16:creationId xmlns:a16="http://schemas.microsoft.com/office/drawing/2014/main" id="{C5AFB82B-5C34-4EDB-8F88-C39571222F7E}"/>
              </a:ext>
            </a:extLst>
          </p:cNvPr>
          <p:cNvSpPr txBox="1"/>
          <p:nvPr/>
        </p:nvSpPr>
        <p:spPr>
          <a:xfrm>
            <a:off x="704852" y="4120995"/>
            <a:ext cx="3460926" cy="913199"/>
          </a:xfrm>
          <a:prstGeom prst="rect">
            <a:avLst/>
          </a:prstGeom>
          <a:noFill/>
        </p:spPr>
        <p:txBody>
          <a:bodyPr wrap="square" rtlCol="0">
            <a:spAutoFit/>
          </a:bodyPr>
          <a:lstStyle/>
          <a:p>
            <a:pPr defTabSz="914377" eaLnBrk="1" fontAlgn="auto" hangingPunct="1">
              <a:spcBef>
                <a:spcPts val="0"/>
              </a:spcBef>
              <a:spcAft>
                <a:spcPts val="0"/>
              </a:spcAft>
            </a:pPr>
            <a:r>
              <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An </a:t>
            </a:r>
            <a:r>
              <a:rPr lang="id-ID" sz="2667"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exercise</a:t>
            </a:r>
            <a:r>
              <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in </a:t>
            </a:r>
            <a:r>
              <a:rPr lang="id-ID" sz="2667"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price</a:t>
            </a:r>
            <a:r>
              <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2667"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elasticity</a:t>
            </a:r>
            <a:r>
              <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2667"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of</a:t>
            </a:r>
            <a:r>
              <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2667"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demand</a:t>
            </a:r>
            <a:endPar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Rectangle 1">
            <a:extLst>
              <a:ext uri="{FF2B5EF4-FFF2-40B4-BE49-F238E27FC236}">
                <a16:creationId xmlns:a16="http://schemas.microsoft.com/office/drawing/2014/main" id="{FFEDA770-BCF0-1842-B244-C89312761C8E}"/>
              </a:ext>
            </a:extLst>
          </p:cNvPr>
          <p:cNvSpPr/>
          <p:nvPr/>
        </p:nvSpPr>
        <p:spPr>
          <a:xfrm>
            <a:off x="11854543" y="-20500"/>
            <a:ext cx="337457" cy="4088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038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ppt_x"/>
                                          </p:val>
                                        </p:tav>
                                        <p:tav tm="100000">
                                          <p:val>
                                            <p:strVal val="#ppt_x"/>
                                          </p:val>
                                        </p:tav>
                                      </p:tavLst>
                                    </p:anim>
                                    <p:anim calcmode="lin" valueType="num">
                                      <p:cBhvr additive="base">
                                        <p:cTn id="24" dur="75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ppt_x"/>
                                          </p:val>
                                        </p:tav>
                                        <p:tav tm="100000">
                                          <p:val>
                                            <p:strVal val="#ppt_x"/>
                                          </p:val>
                                        </p:tav>
                                      </p:tavLst>
                                    </p:anim>
                                    <p:anim calcmode="lin" valueType="num">
                                      <p:cBhvr additive="base">
                                        <p:cTn id="28"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7"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F0E77-5CAA-4A45-9287-96BD8B6C185D}"/>
              </a:ext>
            </a:extLst>
          </p:cNvPr>
          <p:cNvPicPr>
            <a:picLocks noChangeAspect="1"/>
          </p:cNvPicPr>
          <p:nvPr/>
        </p:nvPicPr>
        <p:blipFill>
          <a:blip r:embed="rId3"/>
          <a:stretch>
            <a:fillRect/>
          </a:stretch>
        </p:blipFill>
        <p:spPr>
          <a:xfrm>
            <a:off x="690562" y="1447800"/>
            <a:ext cx="10810875" cy="5410200"/>
          </a:xfrm>
          <a:prstGeom prst="rect">
            <a:avLst/>
          </a:prstGeom>
        </p:spPr>
      </p:pic>
      <p:sp>
        <p:nvSpPr>
          <p:cNvPr id="4" name="TextBox 3">
            <a:extLst>
              <a:ext uri="{FF2B5EF4-FFF2-40B4-BE49-F238E27FC236}">
                <a16:creationId xmlns:a16="http://schemas.microsoft.com/office/drawing/2014/main" id="{B406B530-4118-4028-A790-C80118CE64E0}"/>
              </a:ext>
            </a:extLst>
          </p:cNvPr>
          <p:cNvSpPr txBox="1"/>
          <p:nvPr/>
        </p:nvSpPr>
        <p:spPr>
          <a:xfrm>
            <a:off x="659757" y="127322"/>
            <a:ext cx="10787605" cy="1015663"/>
          </a:xfrm>
          <a:prstGeom prst="rect">
            <a:avLst/>
          </a:prstGeom>
          <a:noFill/>
        </p:spPr>
        <p:txBody>
          <a:bodyPr wrap="square" rtlCol="0">
            <a:spAutoFit/>
          </a:bodyPr>
          <a:lstStyle/>
          <a:p>
            <a:r>
              <a:rPr lang="en-US" sz="3200" dirty="0">
                <a:solidFill>
                  <a:schemeClr val="bg1"/>
                </a:solidFill>
                <a:latin typeface="Raleway"/>
              </a:rPr>
              <a:t>‘</a:t>
            </a:r>
            <a:r>
              <a:rPr lang="en-US" sz="2800" dirty="0">
                <a:solidFill>
                  <a:schemeClr val="bg1"/>
                </a:solidFill>
                <a:latin typeface="Raleway"/>
              </a:rPr>
              <a:t>I guess it worked’: Best Buy customer walks out holding $3,200 in purchased goods because he didn’t want to pay 11 cents for a bag</a:t>
            </a:r>
          </a:p>
        </p:txBody>
      </p:sp>
    </p:spTree>
    <p:extLst>
      <p:ext uri="{BB962C8B-B14F-4D97-AF65-F5344CB8AC3E}">
        <p14:creationId xmlns:p14="http://schemas.microsoft.com/office/powerpoint/2010/main" val="80993836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A7E149-B704-460F-99E1-60D401D0603E}"/>
              </a:ext>
            </a:extLst>
          </p:cNvPr>
          <p:cNvSpPr>
            <a:spLocks noGrp="1"/>
          </p:cNvSpPr>
          <p:nvPr>
            <p:ph type="pic" sz="quarter" idx="18"/>
          </p:nvPr>
        </p:nvSpPr>
        <p:spPr>
          <a:noFill/>
        </p:spPr>
        <p:txBody>
          <a:bodyPr/>
          <a:lstStyle/>
          <a:p>
            <a:endParaRPr lang="en-US"/>
          </a:p>
        </p:txBody>
      </p:sp>
      <p:sp>
        <p:nvSpPr>
          <p:cNvPr id="25" name="Picture Placeholder 24">
            <a:extLst>
              <a:ext uri="{FF2B5EF4-FFF2-40B4-BE49-F238E27FC236}">
                <a16:creationId xmlns:a16="http://schemas.microsoft.com/office/drawing/2014/main" id="{E6F78AE9-68CC-4FB5-80D2-8514714E135B}"/>
              </a:ext>
            </a:extLst>
          </p:cNvPr>
          <p:cNvSpPr>
            <a:spLocks noGrp="1"/>
          </p:cNvSpPr>
          <p:nvPr>
            <p:ph type="pic" sz="quarter" idx="15"/>
          </p:nvPr>
        </p:nvSpPr>
        <p:spPr>
          <a:noFill/>
        </p:spPr>
        <p:txBody>
          <a:bodyPr/>
          <a:lstStyle/>
          <a:p>
            <a:endParaRPr lang="en-US"/>
          </a:p>
        </p:txBody>
      </p:sp>
      <p:sp>
        <p:nvSpPr>
          <p:cNvPr id="34" name="Rectangle 33">
            <a:extLst>
              <a:ext uri="{FF2B5EF4-FFF2-40B4-BE49-F238E27FC236}">
                <a16:creationId xmlns:a16="http://schemas.microsoft.com/office/drawing/2014/main" id="{E369E5DF-17F1-4FE3-B232-53E808E55995}"/>
              </a:ext>
            </a:extLst>
          </p:cNvPr>
          <p:cNvSpPr/>
          <p:nvPr/>
        </p:nvSpPr>
        <p:spPr>
          <a:xfrm>
            <a:off x="9751939" y="814377"/>
            <a:ext cx="1639958" cy="1647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37" name="Rectangle 36">
            <a:extLst>
              <a:ext uri="{FF2B5EF4-FFF2-40B4-BE49-F238E27FC236}">
                <a16:creationId xmlns:a16="http://schemas.microsoft.com/office/drawing/2014/main" id="{904394FD-BF2E-44A6-A8D4-092B47DF8351}"/>
              </a:ext>
            </a:extLst>
          </p:cNvPr>
          <p:cNvSpPr/>
          <p:nvPr/>
        </p:nvSpPr>
        <p:spPr>
          <a:xfrm>
            <a:off x="6132438" y="2590798"/>
            <a:ext cx="1639958" cy="16478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8" name="TextBox 7">
            <a:extLst>
              <a:ext uri="{FF2B5EF4-FFF2-40B4-BE49-F238E27FC236}">
                <a16:creationId xmlns:a16="http://schemas.microsoft.com/office/drawing/2014/main" id="{720373F9-B257-43F8-A11E-D66D93D3EA4B}"/>
              </a:ext>
            </a:extLst>
          </p:cNvPr>
          <p:cNvSpPr txBox="1"/>
          <p:nvPr/>
        </p:nvSpPr>
        <p:spPr>
          <a:xfrm>
            <a:off x="1302604" y="774938"/>
            <a:ext cx="390439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C2229"/>
                </a:solidFill>
                <a:effectLst/>
                <a:uLnTx/>
                <a:uFillTx/>
                <a:latin typeface="Raleway ExtraBold" panose="020B0903030101060003" pitchFamily="34" charset="0"/>
                <a:ea typeface="MS PGothic" panose="020B0600070205080204" pitchFamily="34" charset="-128"/>
                <a:cs typeface="+mn-cs"/>
              </a:rPr>
              <a:t>Calculating Elasticity</a:t>
            </a:r>
            <a:endParaRPr kumimoji="0" lang="id-ID" sz="3600" b="0" i="0" u="none" strike="noStrike" kern="1200" cap="none" spc="0" normalizeH="0" baseline="0" noProof="0" dirty="0">
              <a:ln>
                <a:noFill/>
              </a:ln>
              <a:solidFill>
                <a:srgbClr val="1C2229"/>
              </a:solidFill>
              <a:effectLst/>
              <a:uLnTx/>
              <a:uFillTx/>
              <a:latin typeface="Raleway ExtraBold" panose="020B0903030101060003" pitchFamily="34" charset="0"/>
              <a:ea typeface="MS PGothic" panose="020B0600070205080204" pitchFamily="34" charset="-128"/>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4FCED7-3A52-4EC1-A5A8-9150EA0A252B}"/>
                  </a:ext>
                </a:extLst>
              </p:cNvPr>
              <p:cNvSpPr txBox="1"/>
              <p:nvPr/>
            </p:nvSpPr>
            <p:spPr>
              <a:xfrm>
                <a:off x="1302604" y="3100643"/>
                <a:ext cx="3427719" cy="3370859"/>
              </a:xfrm>
              <a:prstGeom prst="rect">
                <a:avLst/>
              </a:prstGeom>
              <a:noFill/>
            </p:spPr>
            <p:txBody>
              <a:bodyPr wrap="square" rtlCol="0">
                <a:spAutoFit/>
              </a:bodyPr>
              <a:lstStyle/>
              <a:p>
                <a:pPr lvl="0" eaLnBrk="1" fontAlgn="auto" hangingPunct="1">
                  <a:spcBef>
                    <a:spcPts val="0"/>
                  </a:spcBef>
                  <a:spcAft>
                    <a:spcPts val="0"/>
                  </a:spcAft>
                </a:pP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calculations can lead to varying results</a:t>
                </a:r>
                <a:r>
                  <a:rPr lang="en-US"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because </a:t>
                </a:r>
                <a14:m>
                  <m:oMath xmlns:m="http://schemas.openxmlformats.org/officeDocument/2006/math">
                    <m:f>
                      <m:fPr>
                        <m:ctrlPr>
                          <a:rPr lang="en-US" sz="1800" i="1" smtClean="0">
                            <a:solidFill>
                              <a:srgbClr val="1C2229"/>
                            </a:solidFill>
                            <a:latin typeface="Cambria Math" panose="02040503050406030204" pitchFamily="18" charset="0"/>
                            <a:ea typeface="Open Sans Light" panose="020B0306030504020204" pitchFamily="34" charset="0"/>
                            <a:cs typeface="Open Sans Light" panose="020B0306030504020204" pitchFamily="34" charset="0"/>
                          </a:rPr>
                        </m:ctrlPr>
                      </m:fPr>
                      <m:num>
                        <m:r>
                          <a:rPr lang="en-US" sz="1800" b="0" i="1" smtClean="0">
                            <a:solidFill>
                              <a:srgbClr val="1C2229"/>
                            </a:solidFill>
                            <a:latin typeface="Cambria Math" panose="02040503050406030204" pitchFamily="18" charset="0"/>
                            <a:ea typeface="Open Sans Light" panose="020B0306030504020204" pitchFamily="34" charset="0"/>
                            <a:cs typeface="Open Sans Light" panose="020B0306030504020204" pitchFamily="34" charset="0"/>
                          </a:rPr>
                          <m:t>𝑥</m:t>
                        </m:r>
                      </m:num>
                      <m:den/>
                    </m:f>
                  </m:oMath>
                </a14:m>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For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instance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p>
              <a:p>
                <a:pPr lvl="0" eaLnBrk="1" fontAlgn="auto" hangingPunct="1">
                  <a:spcBef>
                    <a:spcPts val="0"/>
                  </a:spcBef>
                  <a:spcAft>
                    <a:spcPts val="0"/>
                  </a:spcAft>
                </a:pPr>
                <a:endParaRPr lang="id-ID" sz="12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endParaRPr>
              </a:p>
              <a:p>
                <a:pPr lvl="0" eaLnBrk="1" fontAlgn="auto" hangingPunct="1">
                  <a:spcBef>
                    <a:spcPts val="0"/>
                  </a:spcBef>
                  <a:spcAft>
                    <a:spcPts val="0"/>
                  </a:spcAft>
                </a:pP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If the price rises from $5 to $10 this is a </a:t>
                </a:r>
                <a:r>
                  <a:rPr lang="en-US"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100</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 increase.</a:t>
                </a:r>
              </a:p>
              <a:p>
                <a:pPr lvl="0" eaLnBrk="1" fontAlgn="auto" hangingPunct="1">
                  <a:spcBef>
                    <a:spcPts val="0"/>
                  </a:spcBef>
                  <a:spcAft>
                    <a:spcPts val="0"/>
                  </a:spcAft>
                </a:pP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endParaRPr lang="id-ID" sz="12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endParaRPr>
              </a:p>
              <a:p>
                <a:pPr lvl="0" eaLnBrk="1" fontAlgn="auto" hangingPunct="1">
                  <a:spcBef>
                    <a:spcPts val="0"/>
                  </a:spcBef>
                  <a:spcAft>
                    <a:spcPts val="0"/>
                  </a:spcAft>
                </a:pP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If the price falls from $10 to $5 this is a </a:t>
                </a:r>
                <a:r>
                  <a:rPr lang="en-US"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50</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 decrease.</a:t>
                </a:r>
              </a:p>
              <a:p>
                <a:pPr lvl="0" eaLnBrk="1" fontAlgn="auto" hangingPunct="1">
                  <a:spcBef>
                    <a:spcPts val="0"/>
                  </a:spcBef>
                  <a:spcAft>
                    <a:spcPts val="0"/>
                  </a:spcAft>
                </a:pPr>
                <a:endParaRPr lang="id-ID" sz="12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endParaRPr>
              </a:p>
              <a:p>
                <a:pPr lvl="0" eaLnBrk="1" fontAlgn="auto" hangingPunct="1">
                  <a:spcBef>
                    <a:spcPts val="0"/>
                  </a:spcBef>
                  <a:spcAft>
                    <a:spcPts val="0"/>
                  </a:spcAft>
                </a:pP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To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ensure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we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the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same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answer</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we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use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the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mid-point</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method</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p>
            </p:txBody>
          </p:sp>
        </mc:Choice>
        <mc:Fallback xmlns="">
          <p:sp>
            <p:nvSpPr>
              <p:cNvPr id="10" name="TextBox 9">
                <a:extLst>
                  <a:ext uri="{FF2B5EF4-FFF2-40B4-BE49-F238E27FC236}">
                    <a16:creationId xmlns:a16="http://schemas.microsoft.com/office/drawing/2014/main" id="{7C4FCED7-3A52-4EC1-A5A8-9150EA0A252B}"/>
                  </a:ext>
                </a:extLst>
              </p:cNvPr>
              <p:cNvSpPr txBox="1">
                <a:spLocks noRot="1" noChangeAspect="1" noMove="1" noResize="1" noEditPoints="1" noAdjustHandles="1" noChangeArrowheads="1" noChangeShapeType="1" noTextEdit="1"/>
              </p:cNvSpPr>
              <p:nvPr/>
            </p:nvSpPr>
            <p:spPr>
              <a:xfrm>
                <a:off x="1302604" y="3100643"/>
                <a:ext cx="3427719" cy="3370859"/>
              </a:xfrm>
              <a:prstGeom prst="rect">
                <a:avLst/>
              </a:prstGeom>
              <a:blipFill>
                <a:blip r:embed="rId3"/>
                <a:stretch>
                  <a:fillRect l="-1601" t="-1085" r="-2313" b="-542"/>
                </a:stretch>
              </a:blipFill>
            </p:spPr>
            <p:txBody>
              <a:bodyPr/>
              <a:lstStyle/>
              <a:p>
                <a:r>
                  <a:rPr lang="en-US">
                    <a:noFill/>
                  </a:rPr>
                  <a:t> </a:t>
                </a:r>
              </a:p>
            </p:txBody>
          </p:sp>
        </mc:Fallback>
      </mc:AlternateContent>
      <p:graphicFrame>
        <p:nvGraphicFramePr>
          <p:cNvPr id="14" name="Object 7">
            <a:extLst>
              <a:ext uri="{FF2B5EF4-FFF2-40B4-BE49-F238E27FC236}">
                <a16:creationId xmlns:a16="http://schemas.microsoft.com/office/drawing/2014/main" id="{DAA68D04-662F-0849-A126-C1879AA21508}"/>
              </a:ext>
            </a:extLst>
          </p:cNvPr>
          <p:cNvGraphicFramePr>
            <a:graphicFrameLocks noChangeAspect="1"/>
          </p:cNvGraphicFramePr>
          <p:nvPr>
            <p:extLst>
              <p:ext uri="{D42A27DB-BD31-4B8C-83A1-F6EECF244321}">
                <p14:modId xmlns:p14="http://schemas.microsoft.com/office/powerpoint/2010/main" val="2790277573"/>
              </p:ext>
            </p:extLst>
          </p:nvPr>
        </p:nvGraphicFramePr>
        <p:xfrm>
          <a:off x="1302604" y="2091537"/>
          <a:ext cx="1852972" cy="893488"/>
        </p:xfrm>
        <a:graphic>
          <a:graphicData uri="http://schemas.openxmlformats.org/presentationml/2006/ole">
            <mc:AlternateContent xmlns:mc="http://schemas.openxmlformats.org/markup-compatibility/2006">
              <mc:Choice xmlns:v="urn:schemas-microsoft-com:vml" Requires="v">
                <p:oleObj name="Equation" r:id="rId4" imgW="18135600" imgH="9067800" progId="Equation.3">
                  <p:embed/>
                </p:oleObj>
              </mc:Choice>
              <mc:Fallback>
                <p:oleObj name="Equation" r:id="rId4" imgW="18135600" imgH="9067800" progId="Equation.3">
                  <p:embed/>
                  <p:pic>
                    <p:nvPicPr>
                      <p:cNvPr id="14" name="Object 7">
                        <a:extLst>
                          <a:ext uri="{FF2B5EF4-FFF2-40B4-BE49-F238E27FC236}">
                            <a16:creationId xmlns:a16="http://schemas.microsoft.com/office/drawing/2014/main" id="{DAA68D04-662F-0849-A126-C1879AA21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604" y="2091537"/>
                        <a:ext cx="1852972" cy="893488"/>
                      </a:xfrm>
                      <a:prstGeom prst="rect">
                        <a:avLst/>
                      </a:prstGeom>
                      <a:noFill/>
                      <a:ln>
                        <a:noFill/>
                      </a:ln>
                      <a:effectLst/>
                    </p:spPr>
                  </p:pic>
                </p:oleObj>
              </mc:Fallback>
            </mc:AlternateContent>
          </a:graphicData>
        </a:graphic>
      </p:graphicFrame>
      <p:pic>
        <p:nvPicPr>
          <p:cNvPr id="6" name="Picture Placeholder 5" descr="A picture containing connector&#10;&#10;Description automatically generated">
            <a:extLst>
              <a:ext uri="{FF2B5EF4-FFF2-40B4-BE49-F238E27FC236}">
                <a16:creationId xmlns:a16="http://schemas.microsoft.com/office/drawing/2014/main" id="{79DE54AA-3CEF-1F4B-B998-AF7D37A82511}"/>
              </a:ext>
            </a:extLst>
          </p:cNvPr>
          <p:cNvPicPr>
            <a:picLocks noGrp="1" noChangeAspect="1"/>
          </p:cNvPicPr>
          <p:nvPr>
            <p:ph type="pic" sz="quarter" idx="19"/>
          </p:nvPr>
        </p:nvPicPr>
        <p:blipFill rotWithShape="1">
          <a:blip r:embed="rId6">
            <a:extLst>
              <a:ext uri="{28A0092B-C50C-407E-A947-70E740481C1C}">
                <a14:useLocalDpi xmlns:a14="http://schemas.microsoft.com/office/drawing/2010/main" val="0"/>
              </a:ext>
            </a:extLst>
          </a:blip>
          <a:srcRect l="34111" t="33798" r="45765" b="39453"/>
          <a:stretch/>
        </p:blipFill>
        <p:spPr>
          <a:xfrm>
            <a:off x="6132438" y="4402271"/>
            <a:ext cx="1639958" cy="1647827"/>
          </a:xfrm>
        </p:spPr>
      </p:pic>
      <p:pic>
        <p:nvPicPr>
          <p:cNvPr id="19" name="Picture Placeholder 18" descr="A picture containing connector, spectacles&#10;&#10;Description automatically generated">
            <a:extLst>
              <a:ext uri="{FF2B5EF4-FFF2-40B4-BE49-F238E27FC236}">
                <a16:creationId xmlns:a16="http://schemas.microsoft.com/office/drawing/2014/main" id="{41E045BB-1C53-3448-891F-35A9621366C6}"/>
              </a:ext>
            </a:extLst>
          </p:cNvPr>
          <p:cNvPicPr>
            <a:picLocks noGrp="1" noChangeAspect="1"/>
          </p:cNvPicPr>
          <p:nvPr>
            <p:ph type="pic" sz="quarter" idx="16"/>
          </p:nvPr>
        </p:nvPicPr>
        <p:blipFill rotWithShape="1">
          <a:blip r:embed="rId7">
            <a:extLst>
              <a:ext uri="{28A0092B-C50C-407E-A947-70E740481C1C}">
                <a14:useLocalDpi xmlns:a14="http://schemas.microsoft.com/office/drawing/2010/main" val="0"/>
              </a:ext>
            </a:extLst>
          </a:blip>
          <a:srcRect l="47071" t="457" r="38308" b="80546"/>
          <a:stretch/>
        </p:blipFill>
        <p:spPr>
          <a:xfrm>
            <a:off x="7956886" y="814377"/>
            <a:ext cx="1639958" cy="1647827"/>
          </a:xfrm>
        </p:spPr>
      </p:pic>
      <p:pic>
        <p:nvPicPr>
          <p:cNvPr id="26" name="Picture Placeholder 25" descr="A close-up of a stethoscope&#10;&#10;Description automatically generated with medium confidence">
            <a:extLst>
              <a:ext uri="{FF2B5EF4-FFF2-40B4-BE49-F238E27FC236}">
                <a16:creationId xmlns:a16="http://schemas.microsoft.com/office/drawing/2014/main" id="{6C0699EC-BF8C-7C48-8C96-5A1A7FEB6914}"/>
              </a:ext>
            </a:extLst>
          </p:cNvPr>
          <p:cNvPicPr>
            <a:picLocks noGrp="1" noChangeAspect="1"/>
          </p:cNvPicPr>
          <p:nvPr>
            <p:ph type="pic" sz="quarter" idx="17"/>
          </p:nvPr>
        </p:nvPicPr>
        <p:blipFill rotWithShape="1">
          <a:blip r:embed="rId8">
            <a:extLst>
              <a:ext uri="{28A0092B-C50C-407E-A947-70E740481C1C}">
                <a14:useLocalDpi xmlns:a14="http://schemas.microsoft.com/office/drawing/2010/main" val="0"/>
              </a:ext>
            </a:extLst>
          </a:blip>
          <a:srcRect l="51165" t="54902" r="15082" b="-8983"/>
          <a:stretch/>
        </p:blipFill>
        <p:spPr>
          <a:xfrm>
            <a:off x="6132438" y="814377"/>
            <a:ext cx="1639958" cy="1647827"/>
          </a:xfrm>
          <a:noFill/>
        </p:spPr>
      </p:pic>
      <p:pic>
        <p:nvPicPr>
          <p:cNvPr id="36" name="Picture Placeholder 35" descr="Shape&#10;&#10;Description automatically generated with medium confidence">
            <a:extLst>
              <a:ext uri="{FF2B5EF4-FFF2-40B4-BE49-F238E27FC236}">
                <a16:creationId xmlns:a16="http://schemas.microsoft.com/office/drawing/2014/main" id="{DEB33CFD-4B5A-BA4C-A9C2-C7182040FF32}"/>
              </a:ext>
            </a:extLst>
          </p:cNvPr>
          <p:cNvPicPr>
            <a:picLocks noGrp="1" noChangeAspect="1"/>
          </p:cNvPicPr>
          <p:nvPr>
            <p:ph type="pic" sz="quarter" idx="14"/>
          </p:nvPr>
        </p:nvPicPr>
        <p:blipFill rotWithShape="1">
          <a:blip r:embed="rId9">
            <a:extLst>
              <a:ext uri="{28A0092B-C50C-407E-A947-70E740481C1C}">
                <a14:useLocalDpi xmlns:a14="http://schemas.microsoft.com/office/drawing/2010/main" val="0"/>
              </a:ext>
            </a:extLst>
          </a:blip>
          <a:srcRect t="1824" r="22716" b="20606"/>
          <a:stretch/>
        </p:blipFill>
        <p:spPr>
          <a:xfrm>
            <a:off x="7956888" y="2619377"/>
            <a:ext cx="3435009" cy="3448047"/>
          </a:xfrm>
        </p:spPr>
      </p:pic>
      <p:grpSp>
        <p:nvGrpSpPr>
          <p:cNvPr id="49" name="Group 48">
            <a:extLst>
              <a:ext uri="{FF2B5EF4-FFF2-40B4-BE49-F238E27FC236}">
                <a16:creationId xmlns:a16="http://schemas.microsoft.com/office/drawing/2014/main" id="{0A63EA4F-1702-E84A-A538-07E81B8EB6FA}"/>
              </a:ext>
            </a:extLst>
          </p:cNvPr>
          <p:cNvGrpSpPr/>
          <p:nvPr/>
        </p:nvGrpSpPr>
        <p:grpSpPr>
          <a:xfrm>
            <a:off x="9258299" y="3265763"/>
            <a:ext cx="1619324" cy="972862"/>
            <a:chOff x="9258299" y="3265763"/>
            <a:chExt cx="1619324" cy="972862"/>
          </a:xfrm>
        </p:grpSpPr>
        <p:cxnSp>
          <p:nvCxnSpPr>
            <p:cNvPr id="39" name="Curved Connector 38">
              <a:extLst>
                <a:ext uri="{FF2B5EF4-FFF2-40B4-BE49-F238E27FC236}">
                  <a16:creationId xmlns:a16="http://schemas.microsoft.com/office/drawing/2014/main" id="{7C852CA9-569D-E14F-81F2-525FDD0635A5}"/>
                </a:ext>
              </a:extLst>
            </p:cNvPr>
            <p:cNvCxnSpPr>
              <a:cxnSpLocks/>
            </p:cNvCxnSpPr>
            <p:nvPr/>
          </p:nvCxnSpPr>
          <p:spPr>
            <a:xfrm rot="5400000" flipH="1" flipV="1">
              <a:off x="9105497" y="3418565"/>
              <a:ext cx="972862" cy="667258"/>
            </a:xfrm>
            <a:prstGeom prst="curvedConnector3">
              <a:avLst>
                <a:gd name="adj1" fmla="val 50000"/>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A473F7D4-9EB2-5540-91A5-1013DDAFFD29}"/>
                </a:ext>
              </a:extLst>
            </p:cNvPr>
            <p:cNvCxnSpPr>
              <a:cxnSpLocks/>
            </p:cNvCxnSpPr>
            <p:nvPr/>
          </p:nvCxnSpPr>
          <p:spPr>
            <a:xfrm rot="16200000" flipH="1">
              <a:off x="9977141" y="3509371"/>
              <a:ext cx="857907" cy="600599"/>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927145-7ADC-A84E-907F-561F959B2E84}"/>
                </a:ext>
              </a:extLst>
            </p:cNvPr>
            <p:cNvSpPr txBox="1"/>
            <p:nvPr/>
          </p:nvSpPr>
          <p:spPr>
            <a:xfrm>
              <a:off x="9263052" y="3452820"/>
              <a:ext cx="667258" cy="276999"/>
            </a:xfrm>
            <a:prstGeom prst="rect">
              <a:avLst/>
            </a:prstGeom>
            <a:noFill/>
          </p:spPr>
          <p:txBody>
            <a:bodyPr wrap="square" rtlCol="0">
              <a:spAutoFit/>
            </a:bodyPr>
            <a:lstStyle/>
            <a:p>
              <a:r>
                <a:rPr lang="en-US" sz="1200" b="1" dirty="0">
                  <a:solidFill>
                    <a:schemeClr val="accent1"/>
                  </a:solidFill>
                  <a:latin typeface="Raleway SemiBold" pitchFamily="2" charset="77"/>
                </a:rPr>
                <a:t>100%</a:t>
              </a:r>
            </a:p>
          </p:txBody>
        </p:sp>
        <p:sp>
          <p:nvSpPr>
            <p:cNvPr id="47" name="TextBox 46">
              <a:extLst>
                <a:ext uri="{FF2B5EF4-FFF2-40B4-BE49-F238E27FC236}">
                  <a16:creationId xmlns:a16="http://schemas.microsoft.com/office/drawing/2014/main" id="{E042ABEE-678C-B441-A342-2F15E7BDC50B}"/>
                </a:ext>
              </a:extLst>
            </p:cNvPr>
            <p:cNvSpPr txBox="1"/>
            <p:nvPr/>
          </p:nvSpPr>
          <p:spPr>
            <a:xfrm>
              <a:off x="10210365" y="3410730"/>
              <a:ext cx="667258" cy="276999"/>
            </a:xfrm>
            <a:prstGeom prst="rect">
              <a:avLst/>
            </a:prstGeom>
            <a:noFill/>
          </p:spPr>
          <p:txBody>
            <a:bodyPr wrap="square" rtlCol="0">
              <a:spAutoFit/>
            </a:bodyPr>
            <a:lstStyle/>
            <a:p>
              <a:r>
                <a:rPr lang="en-US" sz="1200" b="1" dirty="0">
                  <a:solidFill>
                    <a:schemeClr val="accent1"/>
                  </a:solidFill>
                  <a:latin typeface="Raleway SemiBold" pitchFamily="2" charset="77"/>
                </a:rPr>
                <a:t>50%</a:t>
              </a:r>
            </a:p>
          </p:txBody>
        </p:sp>
        <p:sp>
          <p:nvSpPr>
            <p:cNvPr id="48" name="TextBox 47">
              <a:extLst>
                <a:ext uri="{FF2B5EF4-FFF2-40B4-BE49-F238E27FC236}">
                  <a16:creationId xmlns:a16="http://schemas.microsoft.com/office/drawing/2014/main" id="{C8C7DCE7-44A6-F941-9365-355BC94224D3}"/>
                </a:ext>
              </a:extLst>
            </p:cNvPr>
            <p:cNvSpPr txBox="1"/>
            <p:nvPr/>
          </p:nvSpPr>
          <p:spPr>
            <a:xfrm>
              <a:off x="9767413" y="3916876"/>
              <a:ext cx="667258" cy="276999"/>
            </a:xfrm>
            <a:prstGeom prst="rect">
              <a:avLst/>
            </a:prstGeom>
            <a:noFill/>
          </p:spPr>
          <p:txBody>
            <a:bodyPr wrap="square" rtlCol="0">
              <a:spAutoFit/>
            </a:bodyPr>
            <a:lstStyle/>
            <a:p>
              <a:r>
                <a:rPr lang="en-US" sz="1200" b="1" dirty="0">
                  <a:solidFill>
                    <a:schemeClr val="accent1"/>
                  </a:solidFill>
                  <a:latin typeface="Raleway SemiBold" pitchFamily="2" charset="77"/>
                </a:rPr>
                <a:t>???</a:t>
              </a:r>
            </a:p>
          </p:txBody>
        </p:sp>
      </p:grpSp>
    </p:spTree>
    <p:extLst>
      <p:ext uri="{BB962C8B-B14F-4D97-AF65-F5344CB8AC3E}">
        <p14:creationId xmlns:p14="http://schemas.microsoft.com/office/powerpoint/2010/main" val="26390518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7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1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750" fill="hold"/>
                                        <p:tgtEl>
                                          <p:spTgt spid="49"/>
                                        </p:tgtEl>
                                        <p:attrNameLst>
                                          <p:attrName>ppt_x</p:attrName>
                                        </p:attrNameLst>
                                      </p:cBhvr>
                                      <p:tavLst>
                                        <p:tav tm="0">
                                          <p:val>
                                            <p:strVal val="#ppt_x"/>
                                          </p:val>
                                        </p:tav>
                                        <p:tav tm="100000">
                                          <p:val>
                                            <p:strVal val="#ppt_x"/>
                                          </p:val>
                                        </p:tav>
                                      </p:tavLst>
                                    </p:anim>
                                    <p:anim calcmode="lin" valueType="num">
                                      <p:cBhvr additive="base">
                                        <p:cTn id="20" dur="75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5C16F83-4D4F-4E08-BB5B-6F9B55BE08EB}"/>
              </a:ext>
            </a:extLst>
          </p:cNvPr>
          <p:cNvSpPr>
            <a:spLocks noGrp="1"/>
          </p:cNvSpPr>
          <p:nvPr>
            <p:ph type="title"/>
          </p:nvPr>
        </p:nvSpPr>
        <p:spPr>
          <a:xfrm>
            <a:off x="838200" y="918110"/>
            <a:ext cx="10515600" cy="434975"/>
          </a:xfrm>
        </p:spPr>
        <p:txBody>
          <a:bodyPr>
            <a:noAutofit/>
          </a:bodyPr>
          <a:lstStyle/>
          <a:p>
            <a:r>
              <a:rPr lang="en-GB" sz="3600" b="1" dirty="0">
                <a:latin typeface="Raleway" pitchFamily="2" charset="77"/>
              </a:rPr>
              <a:t>Midpoint Method</a:t>
            </a:r>
            <a:endParaRPr lang="en-ID" sz="3600" b="1" dirty="0">
              <a:latin typeface="Raleway" pitchFamily="2" charset="77"/>
            </a:endParaRPr>
          </a:p>
        </p:txBody>
      </p:sp>
      <p:sp>
        <p:nvSpPr>
          <p:cNvPr id="5" name="Rectangle 4">
            <a:extLst>
              <a:ext uri="{FF2B5EF4-FFF2-40B4-BE49-F238E27FC236}">
                <a16:creationId xmlns:a16="http://schemas.microsoft.com/office/drawing/2014/main" id="{DB1BA43E-CDFB-4BEA-9F3B-E8BD70A8621B}"/>
              </a:ext>
            </a:extLst>
          </p:cNvPr>
          <p:cNvSpPr/>
          <p:nvPr/>
        </p:nvSpPr>
        <p:spPr>
          <a:xfrm>
            <a:off x="838200" y="2670172"/>
            <a:ext cx="5292725" cy="2463800"/>
          </a:xfrm>
          <a:prstGeom prst="rect">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5" name="Object 4">
            <a:extLst>
              <a:ext uri="{FF2B5EF4-FFF2-40B4-BE49-F238E27FC236}">
                <a16:creationId xmlns:a16="http://schemas.microsoft.com/office/drawing/2014/main" id="{E8CFD37B-A1C4-B34D-8C6E-7490743FBEFA}"/>
              </a:ext>
            </a:extLst>
          </p:cNvPr>
          <p:cNvGraphicFramePr>
            <a:graphicFrameLocks noChangeAspect="1"/>
          </p:cNvGraphicFramePr>
          <p:nvPr>
            <p:extLst>
              <p:ext uri="{D42A27DB-BD31-4B8C-83A1-F6EECF244321}">
                <p14:modId xmlns:p14="http://schemas.microsoft.com/office/powerpoint/2010/main" val="1949435492"/>
              </p:ext>
            </p:extLst>
          </p:nvPr>
        </p:nvGraphicFramePr>
        <p:xfrm>
          <a:off x="1190625" y="3416351"/>
          <a:ext cx="4235449" cy="1036172"/>
        </p:xfrm>
        <a:graphic>
          <a:graphicData uri="http://schemas.openxmlformats.org/presentationml/2006/ole">
            <mc:AlternateContent xmlns:mc="http://schemas.openxmlformats.org/markup-compatibility/2006">
              <mc:Choice xmlns:v="urn:schemas-microsoft-com:vml" Requires="v">
                <p:oleObj name="Equation" r:id="rId3" imgW="41249600" imgH="9652000" progId="Equation.3">
                  <p:embed/>
                </p:oleObj>
              </mc:Choice>
              <mc:Fallback>
                <p:oleObj name="Equation" r:id="rId3" imgW="41249600" imgH="9652000" progId="Equation.3">
                  <p:embed/>
                  <p:pic>
                    <p:nvPicPr>
                      <p:cNvPr id="15" name="Object 4">
                        <a:extLst>
                          <a:ext uri="{FF2B5EF4-FFF2-40B4-BE49-F238E27FC236}">
                            <a16:creationId xmlns:a16="http://schemas.microsoft.com/office/drawing/2014/main" id="{E8CFD37B-A1C4-B34D-8C6E-7490743F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25" y="3416351"/>
                        <a:ext cx="4235449" cy="1036172"/>
                      </a:xfrm>
                      <a:prstGeom prst="rect">
                        <a:avLst/>
                      </a:prstGeom>
                      <a:noFill/>
                      <a:ln>
                        <a:noFill/>
                      </a:ln>
                      <a:effectLst/>
                    </p:spPr>
                  </p:pic>
                </p:oleObj>
              </mc:Fallback>
            </mc:AlternateContent>
          </a:graphicData>
        </a:graphic>
      </p:graphicFrame>
      <p:sp>
        <p:nvSpPr>
          <p:cNvPr id="20" name="Rectangle 19">
            <a:extLst>
              <a:ext uri="{FF2B5EF4-FFF2-40B4-BE49-F238E27FC236}">
                <a16:creationId xmlns:a16="http://schemas.microsoft.com/office/drawing/2014/main" id="{EDD4D23D-F0C2-AB44-A227-C3BE61636F21}"/>
              </a:ext>
            </a:extLst>
          </p:cNvPr>
          <p:cNvSpPr/>
          <p:nvPr/>
        </p:nvSpPr>
        <p:spPr>
          <a:xfrm>
            <a:off x="6130925" y="2670172"/>
            <a:ext cx="5292725" cy="2463800"/>
          </a:xfrm>
          <a:prstGeom prst="rect">
            <a:avLst/>
          </a:prstGeom>
          <a:solidFill>
            <a:schemeClr val="accent6">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21" name="Object 5">
            <a:extLst>
              <a:ext uri="{FF2B5EF4-FFF2-40B4-BE49-F238E27FC236}">
                <a16:creationId xmlns:a16="http://schemas.microsoft.com/office/drawing/2014/main" id="{4E09F3DC-647B-364F-BF51-50B660EF44C0}"/>
              </a:ext>
            </a:extLst>
          </p:cNvPr>
          <p:cNvGraphicFramePr>
            <a:graphicFrameLocks noChangeAspect="1"/>
          </p:cNvGraphicFramePr>
          <p:nvPr>
            <p:extLst>
              <p:ext uri="{D42A27DB-BD31-4B8C-83A1-F6EECF244321}">
                <p14:modId xmlns:p14="http://schemas.microsoft.com/office/powerpoint/2010/main" val="3641242756"/>
              </p:ext>
            </p:extLst>
          </p:nvPr>
        </p:nvGraphicFramePr>
        <p:xfrm>
          <a:off x="6507628" y="3363962"/>
          <a:ext cx="4578931" cy="1045942"/>
        </p:xfrm>
        <a:graphic>
          <a:graphicData uri="http://schemas.openxmlformats.org/presentationml/2006/ole">
            <mc:AlternateContent xmlns:mc="http://schemas.openxmlformats.org/markup-compatibility/2006">
              <mc:Choice xmlns:v="urn:schemas-microsoft-com:vml" Requires="v">
                <p:oleObj name="Equation" r:id="rId5" imgW="40373300" imgH="9944100" progId="Equation.3">
                  <p:embed/>
                </p:oleObj>
              </mc:Choice>
              <mc:Fallback>
                <p:oleObj name="Equation" r:id="rId5" imgW="40373300" imgH="9944100" progId="Equation.3">
                  <p:embed/>
                  <p:pic>
                    <p:nvPicPr>
                      <p:cNvPr id="21" name="Object 5">
                        <a:extLst>
                          <a:ext uri="{FF2B5EF4-FFF2-40B4-BE49-F238E27FC236}">
                            <a16:creationId xmlns:a16="http://schemas.microsoft.com/office/drawing/2014/main" id="{4E09F3DC-647B-364F-BF51-50B660EF4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7628" y="3363962"/>
                        <a:ext cx="4578931" cy="1045942"/>
                      </a:xfrm>
                      <a:prstGeom prst="rect">
                        <a:avLst/>
                      </a:prstGeom>
                      <a:noFill/>
                      <a:ln>
                        <a:noFill/>
                      </a:ln>
                      <a:effectLst/>
                    </p:spPr>
                  </p:pic>
                </p:oleObj>
              </mc:Fallback>
            </mc:AlternateContent>
          </a:graphicData>
        </a:graphic>
      </p:graphicFrame>
      <p:sp>
        <p:nvSpPr>
          <p:cNvPr id="8" name="Rectangle 7">
            <a:extLst>
              <a:ext uri="{FF2B5EF4-FFF2-40B4-BE49-F238E27FC236}">
                <a16:creationId xmlns:a16="http://schemas.microsoft.com/office/drawing/2014/main" id="{BDAAA735-6AE7-1240-BB1A-6C51806A2CC1}"/>
              </a:ext>
            </a:extLst>
          </p:cNvPr>
          <p:cNvSpPr/>
          <p:nvPr/>
        </p:nvSpPr>
        <p:spPr>
          <a:xfrm>
            <a:off x="1978511" y="3363960"/>
            <a:ext cx="996215" cy="58935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F0E39ABD-286B-8A4D-B781-5E76DB4094C4}"/>
              </a:ext>
            </a:extLst>
          </p:cNvPr>
          <p:cNvSpPr/>
          <p:nvPr/>
        </p:nvSpPr>
        <p:spPr>
          <a:xfrm>
            <a:off x="2986123" y="3363960"/>
            <a:ext cx="2439951" cy="58935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91AB8E97-60FF-2C4F-9873-A1C5F56CE84A}"/>
              </a:ext>
            </a:extLst>
          </p:cNvPr>
          <p:cNvSpPr/>
          <p:nvPr/>
        </p:nvSpPr>
        <p:spPr>
          <a:xfrm>
            <a:off x="2124221" y="3930381"/>
            <a:ext cx="870925" cy="533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a:extLst>
              <a:ext uri="{FF2B5EF4-FFF2-40B4-BE49-F238E27FC236}">
                <a16:creationId xmlns:a16="http://schemas.microsoft.com/office/drawing/2014/main" id="{14B8E5ED-95AD-B840-9654-7C3DBB4034F2}"/>
              </a:ext>
            </a:extLst>
          </p:cNvPr>
          <p:cNvSpPr/>
          <p:nvPr/>
        </p:nvSpPr>
        <p:spPr>
          <a:xfrm>
            <a:off x="3019226" y="3930381"/>
            <a:ext cx="2199888" cy="5334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a:extLst>
              <a:ext uri="{FF2B5EF4-FFF2-40B4-BE49-F238E27FC236}">
                <a16:creationId xmlns:a16="http://schemas.microsoft.com/office/drawing/2014/main" id="{F098053C-5772-B54F-8D95-6342AB5007D1}"/>
              </a:ext>
            </a:extLst>
          </p:cNvPr>
          <p:cNvSpPr/>
          <p:nvPr/>
        </p:nvSpPr>
        <p:spPr>
          <a:xfrm>
            <a:off x="7427742" y="3363961"/>
            <a:ext cx="1445952" cy="53718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8FF37EB3-B334-8A49-8B91-D30401049667}"/>
              </a:ext>
            </a:extLst>
          </p:cNvPr>
          <p:cNvSpPr/>
          <p:nvPr/>
        </p:nvSpPr>
        <p:spPr>
          <a:xfrm>
            <a:off x="8873694" y="3363961"/>
            <a:ext cx="2127681" cy="53718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684CEA6C-AECA-F341-9468-9951EF3AB993}"/>
              </a:ext>
            </a:extLst>
          </p:cNvPr>
          <p:cNvSpPr/>
          <p:nvPr/>
        </p:nvSpPr>
        <p:spPr>
          <a:xfrm>
            <a:off x="7554351" y="3930381"/>
            <a:ext cx="1311406" cy="47952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a:extLst>
              <a:ext uri="{FF2B5EF4-FFF2-40B4-BE49-F238E27FC236}">
                <a16:creationId xmlns:a16="http://schemas.microsoft.com/office/drawing/2014/main" id="{973CBB09-0111-C040-A841-5E07BDAB9997}"/>
              </a:ext>
            </a:extLst>
          </p:cNvPr>
          <p:cNvSpPr/>
          <p:nvPr/>
        </p:nvSpPr>
        <p:spPr>
          <a:xfrm>
            <a:off x="8877154" y="3901146"/>
            <a:ext cx="1969037" cy="508758"/>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528036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heckerboard(across)">
                                      <p:cBhvr>
                                        <p:cTn id="13" dur="500"/>
                                        <p:tgtEl>
                                          <p:spTgt spid="15"/>
                                        </p:tgtEl>
                                      </p:cBhvr>
                                    </p:animEffect>
                                  </p:childTnLst>
                                </p:cTn>
                              </p:par>
                              <p:par>
                                <p:cTn id="14" presetID="2" presetClass="entr" presetSubtype="8" decel="100000" fill="hold" grpId="0" nodeType="withEffect">
                                  <p:stCondLst>
                                    <p:cond delay="5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1000" fill="hold"/>
                                        <p:tgtEl>
                                          <p:spTgt spid="20"/>
                                        </p:tgtEl>
                                        <p:attrNameLst>
                                          <p:attrName>ppt_x</p:attrName>
                                        </p:attrNameLst>
                                      </p:cBhvr>
                                      <p:tavLst>
                                        <p:tav tm="0">
                                          <p:val>
                                            <p:strVal val="0-#ppt_w/2"/>
                                          </p:val>
                                        </p:tav>
                                        <p:tav tm="100000">
                                          <p:val>
                                            <p:strVal val="#ppt_x"/>
                                          </p:val>
                                        </p:tav>
                                      </p:tavLst>
                                    </p:anim>
                                    <p:anim calcmode="lin" valueType="num">
                                      <p:cBhvr additive="base">
                                        <p:cTn id="17"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heckerboard(across)">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heckerboard(across)">
                                      <p:cBhvr>
                                        <p:cTn id="35" dur="500"/>
                                        <p:tgtEl>
                                          <p:spTgt spid="9"/>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checkerboard(across)">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checkerboard(across)">
                                      <p:cBhvr>
                                        <p:cTn id="43" dur="500"/>
                                        <p:tgtEl>
                                          <p:spTgt spid="10"/>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checkerboard(across)">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checkerboard(across)">
                                      <p:cBhvr>
                                        <p:cTn id="51" dur="500"/>
                                        <p:tgtEl>
                                          <p:spTgt spid="11"/>
                                        </p:tgtEl>
                                      </p:cBhvr>
                                    </p:animEffect>
                                  </p:childTnLst>
                                </p:cTn>
                              </p:par>
                              <p:par>
                                <p:cTn id="52" presetID="5" presetClass="entr" presetSubtype="1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checkerboard(across)">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8" grpId="0" animBg="1"/>
      <p:bldP spid="9" grpId="0" animBg="1"/>
      <p:bldP spid="10" grpId="0" animBg="1"/>
      <p:bldP spid="11" grpId="0" animBg="1"/>
      <p:bldP spid="12" grpId="0" animBg="1"/>
      <p:bldP spid="14"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E46C0A">
            <a:alpha val="0"/>
          </a:srgbClr>
        </a:solidFill>
        <a:effectLst/>
      </p:bgPr>
    </p:bg>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01A8F5A4-803D-D34E-8833-22BD889E8619}"/>
              </a:ext>
            </a:extLst>
          </p:cNvPr>
          <p:cNvSpPr>
            <a:spLocks noGrp="1"/>
          </p:cNvSpPr>
          <p:nvPr>
            <p:ph type="title"/>
          </p:nvPr>
        </p:nvSpPr>
        <p:spPr>
          <a:xfrm>
            <a:off x="1981200" y="260350"/>
            <a:ext cx="8229600" cy="936625"/>
          </a:xfrm>
        </p:spPr>
        <p:txBody>
          <a:bodyPr/>
          <a:lstStyle/>
          <a:p>
            <a:r>
              <a:rPr lang="en-US" altLang="en-US" sz="4000" b="1">
                <a:cs typeface="Arial" panose="020B0604020202020204" pitchFamily="34" charset="0"/>
              </a:rPr>
              <a:t>Example</a:t>
            </a:r>
          </a:p>
        </p:txBody>
      </p:sp>
      <p:sp>
        <p:nvSpPr>
          <p:cNvPr id="34819" name="Content Placeholder 2">
            <a:extLst>
              <a:ext uri="{FF2B5EF4-FFF2-40B4-BE49-F238E27FC236}">
                <a16:creationId xmlns:a16="http://schemas.microsoft.com/office/drawing/2014/main" id="{C6EA9F05-222A-3740-AAF0-771B177555F6}"/>
              </a:ext>
            </a:extLst>
          </p:cNvPr>
          <p:cNvSpPr>
            <a:spLocks noGrp="1"/>
          </p:cNvSpPr>
          <p:nvPr>
            <p:ph idx="1"/>
          </p:nvPr>
        </p:nvSpPr>
        <p:spPr>
          <a:xfrm>
            <a:off x="1981200" y="1554162"/>
            <a:ext cx="8229600" cy="1560513"/>
          </a:xfrm>
        </p:spPr>
        <p:txBody>
          <a:bodyPr/>
          <a:lstStyle/>
          <a:p>
            <a:pPr marL="0" indent="0" eaLnBrk="1" hangingPunct="1">
              <a:buNone/>
            </a:pPr>
            <a:endParaRPr lang="en-US" altLang="en-US" sz="2800" dirty="0">
              <a:latin typeface="Arial" panose="020B0604020202020204" pitchFamily="34" charset="0"/>
              <a:cs typeface="Arial" panose="020B0604020202020204" pitchFamily="34" charset="0"/>
            </a:endParaRPr>
          </a:p>
          <a:p>
            <a:pPr marL="457200" lvl="1" indent="0" eaLnBrk="1" hangingPunct="1">
              <a:buNone/>
            </a:pPr>
            <a:r>
              <a:rPr lang="ja-JP" altLang="en-US" sz="2400" dirty="0">
                <a:latin typeface="Arial" panose="020B0604020202020204" pitchFamily="34" charset="0"/>
                <a:cs typeface="Arial" panose="020B0604020202020204" pitchFamily="34" charset="0"/>
              </a:rPr>
              <a:t>“</a:t>
            </a:r>
            <a:r>
              <a:rPr lang="en-US" altLang="ja-JP" sz="2400" dirty="0">
                <a:latin typeface="Arial" panose="020B0604020202020204" pitchFamily="34" charset="0"/>
                <a:cs typeface="Arial" panose="020B0604020202020204" pitchFamily="34" charset="0"/>
              </a:rPr>
              <a:t>Old</a:t>
            </a:r>
            <a:r>
              <a:rPr lang="ja-JP" altLang="en-US" sz="2400" dirty="0">
                <a:latin typeface="Arial" panose="020B0604020202020204" pitchFamily="34" charset="0"/>
                <a:cs typeface="Arial" panose="020B0604020202020204" pitchFamily="34" charset="0"/>
              </a:rPr>
              <a:t>”</a:t>
            </a:r>
            <a:r>
              <a:rPr lang="en-US" altLang="ja-JP" sz="2400" dirty="0">
                <a:latin typeface="Arial" panose="020B0604020202020204" pitchFamily="34" charset="0"/>
                <a:cs typeface="Arial" panose="020B0604020202020204" pitchFamily="34" charset="0"/>
              </a:rPr>
              <a:t> price = </a:t>
            </a:r>
            <a:r>
              <a:rPr lang="en-US" altLang="ja-JP" sz="2400" i="1" dirty="0">
                <a:latin typeface="Arial" panose="020B0604020202020204" pitchFamily="34" charset="0"/>
                <a:cs typeface="Arial" panose="020B0604020202020204" pitchFamily="34" charset="0"/>
              </a:rPr>
              <a:t>P</a:t>
            </a:r>
            <a:r>
              <a:rPr lang="en-US" altLang="ja-JP" sz="2400" baseline="-25000" dirty="0">
                <a:latin typeface="Arial" panose="020B0604020202020204" pitchFamily="34" charset="0"/>
                <a:cs typeface="Arial" panose="020B0604020202020204" pitchFamily="34" charset="0"/>
              </a:rPr>
              <a:t>1</a:t>
            </a:r>
            <a:r>
              <a:rPr lang="en-US" altLang="ja-JP" sz="2400" dirty="0">
                <a:latin typeface="Arial" panose="020B0604020202020204" pitchFamily="34" charset="0"/>
                <a:cs typeface="Arial" panose="020B0604020202020204" pitchFamily="34" charset="0"/>
              </a:rPr>
              <a:t> = $6; </a:t>
            </a:r>
            <a:r>
              <a:rPr lang="en-US" altLang="ja-JP" sz="2400" i="1" dirty="0">
                <a:latin typeface="Arial" panose="020B0604020202020204" pitchFamily="34" charset="0"/>
                <a:cs typeface="Arial" panose="020B0604020202020204" pitchFamily="34" charset="0"/>
              </a:rPr>
              <a:t>Q</a:t>
            </a:r>
            <a:r>
              <a:rPr lang="en-US" altLang="ja-JP" sz="2400" baseline="-25000" dirty="0">
                <a:latin typeface="Arial" panose="020B0604020202020204" pitchFamily="34" charset="0"/>
                <a:cs typeface="Arial" panose="020B0604020202020204" pitchFamily="34" charset="0"/>
              </a:rPr>
              <a:t>1</a:t>
            </a:r>
            <a:r>
              <a:rPr lang="en-US" altLang="ja-JP" sz="2400" dirty="0">
                <a:latin typeface="Arial" panose="020B0604020202020204" pitchFamily="34" charset="0"/>
                <a:cs typeface="Arial" panose="020B0604020202020204" pitchFamily="34" charset="0"/>
              </a:rPr>
              <a:t> = 15</a:t>
            </a:r>
          </a:p>
          <a:p>
            <a:pPr marL="457200" lvl="1" indent="0" eaLnBrk="1" hangingPunct="1">
              <a:buNone/>
            </a:pPr>
            <a:r>
              <a:rPr lang="ja-JP" altLang="en-US" sz="2400" dirty="0">
                <a:latin typeface="Arial" panose="020B0604020202020204" pitchFamily="34" charset="0"/>
                <a:cs typeface="Arial" panose="020B0604020202020204" pitchFamily="34" charset="0"/>
              </a:rPr>
              <a:t>“</a:t>
            </a:r>
            <a:r>
              <a:rPr lang="en-US" altLang="ja-JP" sz="2400" dirty="0">
                <a:latin typeface="Arial" panose="020B0604020202020204" pitchFamily="34" charset="0"/>
                <a:cs typeface="Arial" panose="020B0604020202020204" pitchFamily="34" charset="0"/>
              </a:rPr>
              <a:t>New</a:t>
            </a:r>
            <a:r>
              <a:rPr lang="ja-JP" altLang="en-US" sz="2400" dirty="0">
                <a:latin typeface="Arial" panose="020B0604020202020204" pitchFamily="34" charset="0"/>
                <a:cs typeface="Arial" panose="020B0604020202020204" pitchFamily="34" charset="0"/>
              </a:rPr>
              <a:t>”</a:t>
            </a:r>
            <a:r>
              <a:rPr lang="en-US" altLang="ja-JP" sz="2400" dirty="0">
                <a:latin typeface="Arial" panose="020B0604020202020204" pitchFamily="34" charset="0"/>
                <a:cs typeface="Arial" panose="020B0604020202020204" pitchFamily="34" charset="0"/>
              </a:rPr>
              <a:t> price = </a:t>
            </a:r>
            <a:r>
              <a:rPr lang="en-US" altLang="ja-JP" sz="2400" i="1" dirty="0">
                <a:latin typeface="Arial" panose="020B0604020202020204" pitchFamily="34" charset="0"/>
                <a:cs typeface="Arial" panose="020B0604020202020204" pitchFamily="34" charset="0"/>
              </a:rPr>
              <a:t>P</a:t>
            </a:r>
            <a:r>
              <a:rPr lang="en-US" altLang="ja-JP" sz="2400" baseline="-25000" dirty="0">
                <a:latin typeface="Arial" panose="020B0604020202020204" pitchFamily="34" charset="0"/>
                <a:cs typeface="Arial" panose="020B0604020202020204" pitchFamily="34" charset="0"/>
              </a:rPr>
              <a:t>2</a:t>
            </a:r>
            <a:r>
              <a:rPr lang="en-US" altLang="ja-JP" sz="2400" dirty="0">
                <a:latin typeface="Arial" panose="020B0604020202020204" pitchFamily="34" charset="0"/>
                <a:cs typeface="Arial" panose="020B0604020202020204" pitchFamily="34" charset="0"/>
              </a:rPr>
              <a:t> = $4; </a:t>
            </a:r>
            <a:r>
              <a:rPr lang="en-US" altLang="ja-JP" sz="2400" i="1" dirty="0">
                <a:latin typeface="Arial" panose="020B0604020202020204" pitchFamily="34" charset="0"/>
                <a:cs typeface="Arial" panose="020B0604020202020204" pitchFamily="34" charset="0"/>
              </a:rPr>
              <a:t>Q</a:t>
            </a:r>
            <a:r>
              <a:rPr lang="en-US" altLang="ja-JP" sz="2400" baseline="-25000" dirty="0">
                <a:latin typeface="Arial" panose="020B0604020202020204" pitchFamily="34" charset="0"/>
                <a:cs typeface="Arial" panose="020B0604020202020204" pitchFamily="34" charset="0"/>
              </a:rPr>
              <a:t>2</a:t>
            </a:r>
            <a:r>
              <a:rPr lang="en-US" altLang="ja-JP" sz="2400" dirty="0">
                <a:latin typeface="Arial" panose="020B0604020202020204" pitchFamily="34" charset="0"/>
                <a:cs typeface="Arial" panose="020B0604020202020204" pitchFamily="34" charset="0"/>
              </a:rPr>
              <a:t> = 25</a:t>
            </a:r>
            <a:endParaRPr lang="en-US" altLang="en-US" sz="2400" dirty="0">
              <a:latin typeface="Arial" panose="020B0604020202020204" pitchFamily="34" charset="0"/>
              <a:cs typeface="Arial" panose="020B0604020202020204" pitchFamily="34" charset="0"/>
            </a:endParaRPr>
          </a:p>
        </p:txBody>
      </p:sp>
      <p:graphicFrame>
        <p:nvGraphicFramePr>
          <p:cNvPr id="4" name="Object 3">
            <a:extLst>
              <a:ext uri="{FF2B5EF4-FFF2-40B4-BE49-F238E27FC236}">
                <a16:creationId xmlns:a16="http://schemas.microsoft.com/office/drawing/2014/main" id="{6C7EF7D5-45F8-CF40-A10A-C0BE71352104}"/>
              </a:ext>
            </a:extLst>
          </p:cNvPr>
          <p:cNvGraphicFramePr>
            <a:graphicFrameLocks noChangeAspect="1"/>
          </p:cNvGraphicFramePr>
          <p:nvPr/>
        </p:nvGraphicFramePr>
        <p:xfrm>
          <a:off x="4356100" y="3282950"/>
          <a:ext cx="4403725" cy="1127125"/>
        </p:xfrm>
        <a:graphic>
          <a:graphicData uri="http://schemas.openxmlformats.org/presentationml/2006/ole">
            <mc:AlternateContent xmlns:mc="http://schemas.openxmlformats.org/markup-compatibility/2006">
              <mc:Choice xmlns:v="urn:schemas-microsoft-com:vml" Requires="v">
                <p:oleObj name="Equation" r:id="rId3" imgW="1841500" imgH="508000" progId="Equation.3">
                  <p:embed/>
                </p:oleObj>
              </mc:Choice>
              <mc:Fallback>
                <p:oleObj name="Equation" r:id="rId3" imgW="1841500" imgH="508000" progId="Equation.3">
                  <p:embed/>
                  <p:pic>
                    <p:nvPicPr>
                      <p:cNvPr id="4" name="Object 3">
                        <a:extLst>
                          <a:ext uri="{FF2B5EF4-FFF2-40B4-BE49-F238E27FC236}">
                            <a16:creationId xmlns:a16="http://schemas.microsoft.com/office/drawing/2014/main" id="{6C7EF7D5-45F8-CF40-A10A-C0BE71352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3282950"/>
                        <a:ext cx="4403725"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 name="Object 4">
            <a:extLst>
              <a:ext uri="{FF2B5EF4-FFF2-40B4-BE49-F238E27FC236}">
                <a16:creationId xmlns:a16="http://schemas.microsoft.com/office/drawing/2014/main" id="{10058849-CF11-B647-B2C7-59B5FDB8C159}"/>
              </a:ext>
            </a:extLst>
          </p:cNvPr>
          <p:cNvGraphicFramePr>
            <a:graphicFrameLocks noChangeAspect="1"/>
          </p:cNvGraphicFramePr>
          <p:nvPr/>
        </p:nvGraphicFramePr>
        <p:xfrm>
          <a:off x="4443413" y="4640263"/>
          <a:ext cx="4605337" cy="1212850"/>
        </p:xfrm>
        <a:graphic>
          <a:graphicData uri="http://schemas.openxmlformats.org/presentationml/2006/ole">
            <mc:AlternateContent xmlns:mc="http://schemas.openxmlformats.org/markup-compatibility/2006">
              <mc:Choice xmlns:v="urn:schemas-microsoft-com:vml" Requires="v">
                <p:oleObj name="Equation" r:id="rId5" imgW="1790700" imgH="508000" progId="Equation.3">
                  <p:embed/>
                </p:oleObj>
              </mc:Choice>
              <mc:Fallback>
                <p:oleObj name="Equation" r:id="rId5" imgW="1790700" imgH="508000" progId="Equation.3">
                  <p:embed/>
                  <p:pic>
                    <p:nvPicPr>
                      <p:cNvPr id="5" name="Object 4">
                        <a:extLst>
                          <a:ext uri="{FF2B5EF4-FFF2-40B4-BE49-F238E27FC236}">
                            <a16:creationId xmlns:a16="http://schemas.microsoft.com/office/drawing/2014/main" id="{10058849-CF11-B647-B2C7-59B5FDB8C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3413" y="4640263"/>
                        <a:ext cx="4605337" cy="121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A0150F77-29DB-5D48-B053-23D163FD881F}"/>
              </a:ext>
            </a:extLst>
          </p:cNvPr>
          <p:cNvGraphicFramePr>
            <a:graphicFrameLocks noChangeAspect="1"/>
          </p:cNvGraphicFramePr>
          <p:nvPr/>
        </p:nvGraphicFramePr>
        <p:xfrm>
          <a:off x="4567238" y="5888038"/>
          <a:ext cx="3041650" cy="873125"/>
        </p:xfrm>
        <a:graphic>
          <a:graphicData uri="http://schemas.openxmlformats.org/presentationml/2006/ole">
            <mc:AlternateContent xmlns:mc="http://schemas.openxmlformats.org/markup-compatibility/2006">
              <mc:Choice xmlns:v="urn:schemas-microsoft-com:vml" Requires="v">
                <p:oleObj name="Equation" r:id="rId7" imgW="1270000" imgH="393700" progId="Equation.3">
                  <p:embed/>
                </p:oleObj>
              </mc:Choice>
              <mc:Fallback>
                <p:oleObj name="Equation" r:id="rId7" imgW="1270000" imgH="393700" progId="Equation.3">
                  <p:embed/>
                  <p:pic>
                    <p:nvPicPr>
                      <p:cNvPr id="6" name="Object 5">
                        <a:extLst>
                          <a:ext uri="{FF2B5EF4-FFF2-40B4-BE49-F238E27FC236}">
                            <a16:creationId xmlns:a16="http://schemas.microsoft.com/office/drawing/2014/main" id="{A0150F77-29DB-5D48-B053-23D163FD88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7238" y="5888038"/>
                        <a:ext cx="30416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7" name="TextBox 8">
            <a:extLst>
              <a:ext uri="{FF2B5EF4-FFF2-40B4-BE49-F238E27FC236}">
                <a16:creationId xmlns:a16="http://schemas.microsoft.com/office/drawing/2014/main" id="{8C698E4A-9876-F44C-A905-C4A3ED841EC1}"/>
              </a:ext>
            </a:extLst>
          </p:cNvPr>
          <p:cNvSpPr txBox="1">
            <a:spLocks noChangeArrowheads="1"/>
          </p:cNvSpPr>
          <p:nvPr/>
        </p:nvSpPr>
        <p:spPr bwMode="auto">
          <a:xfrm>
            <a:off x="7291137" y="2225675"/>
            <a:ext cx="1594101" cy="708025"/>
          </a:xfrm>
          <a:prstGeom prst="rect">
            <a:avLst/>
          </a:prstGeom>
          <a:noFill/>
          <a:ln w="38100">
            <a:solidFill>
              <a:srgbClr val="1492C7"/>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b="1" dirty="0">
                <a:solidFill>
                  <a:srgbClr val="1492C7"/>
                </a:solidFill>
                <a:latin typeface="Arial" panose="020B0604020202020204" pitchFamily="34" charset="0"/>
                <a:cs typeface="Arial" panose="020B0604020202020204" pitchFamily="34" charset="0"/>
              </a:rPr>
              <a:t>Plug in numbers</a:t>
            </a:r>
          </a:p>
        </p:txBody>
      </p:sp>
      <p:sp>
        <p:nvSpPr>
          <p:cNvPr id="3" name="Right Brace 2">
            <a:extLst>
              <a:ext uri="{FF2B5EF4-FFF2-40B4-BE49-F238E27FC236}">
                <a16:creationId xmlns:a16="http://schemas.microsoft.com/office/drawing/2014/main" id="{CB3F98A4-821C-134B-86C0-EDA5CCABAC58}"/>
              </a:ext>
            </a:extLst>
          </p:cNvPr>
          <p:cNvSpPr>
            <a:spLocks/>
          </p:cNvSpPr>
          <p:nvPr/>
        </p:nvSpPr>
        <p:spPr bwMode="auto">
          <a:xfrm>
            <a:off x="6826251" y="2105025"/>
            <a:ext cx="212725" cy="822325"/>
          </a:xfrm>
          <a:prstGeom prst="rightBrace">
            <a:avLst>
              <a:gd name="adj1" fmla="val 8304"/>
              <a:gd name="adj2" fmla="val 50000"/>
            </a:avLst>
          </a:prstGeom>
          <a:noFill/>
          <a:ln w="38100">
            <a:solidFill>
              <a:srgbClr val="1492C7"/>
            </a:solidFill>
            <a:round/>
            <a:headEnd/>
            <a:tailEnd/>
          </a:ln>
          <a:effectLst>
            <a:outerShdw blurRad="40000" dist="20000" dir="5400000" rotWithShape="0">
              <a:srgbClr val="000000">
                <a:alpha val="37999"/>
              </a:srgbClr>
            </a:outerShdw>
          </a:effectLst>
        </p:spPr>
        <p:txBody>
          <a:bodyPr anchor="ctr"/>
          <a:lstStyle/>
          <a:p>
            <a:pPr algn="ctr" eaLnBrk="1" hangingPunct="1">
              <a:defRPr/>
            </a:pPr>
            <a:endParaRPr lang="en-US">
              <a:solidFill>
                <a:srgbClr val="1492C7"/>
              </a:solidFill>
              <a:latin typeface="Arial Narrow" panose="020B0606020202030204" pitchFamily="34" charset="0"/>
              <a:cs typeface="Arial" pitchFamily="-107" charset="0"/>
            </a:endParaRPr>
          </a:p>
        </p:txBody>
      </p:sp>
      <p:sp>
        <p:nvSpPr>
          <p:cNvPr id="7" name="Curved Left Arrow 6">
            <a:extLst>
              <a:ext uri="{FF2B5EF4-FFF2-40B4-BE49-F238E27FC236}">
                <a16:creationId xmlns:a16="http://schemas.microsoft.com/office/drawing/2014/main" id="{4BDAB2D1-AD1B-A246-B6DB-07BA6EE2C092}"/>
              </a:ext>
            </a:extLst>
          </p:cNvPr>
          <p:cNvSpPr>
            <a:spLocks noChangeArrowheads="1"/>
          </p:cNvSpPr>
          <p:nvPr/>
        </p:nvSpPr>
        <p:spPr bwMode="auto">
          <a:xfrm>
            <a:off x="8891588" y="2632075"/>
            <a:ext cx="555625" cy="1296988"/>
          </a:xfrm>
          <a:prstGeom prst="curvedLeftArrow">
            <a:avLst>
              <a:gd name="adj1" fmla="val 25007"/>
              <a:gd name="adj2" fmla="val 50014"/>
              <a:gd name="adj3" fmla="val 25000"/>
            </a:avLst>
          </a:prstGeom>
          <a:solidFill>
            <a:srgbClr val="1492C7"/>
          </a:solidFill>
          <a:ln w="9525">
            <a:solidFill>
              <a:srgbClr val="1492C7"/>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a:latin typeface="Arial Narrow" panose="020B0606020202030204" pitchFamily="34"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7" grpId="0" animBg="1"/>
      <p:bldP spid="3"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B7B407A-78B6-429C-8E20-3F06724BCCD7}"/>
              </a:ext>
            </a:extLst>
          </p:cNvPr>
          <p:cNvCxnSpPr>
            <a:cxnSpLocks/>
          </p:cNvCxnSpPr>
          <p:nvPr/>
        </p:nvCxnSpPr>
        <p:spPr>
          <a:xfrm flipH="1">
            <a:off x="0" y="3683000"/>
            <a:ext cx="12192000" cy="0"/>
          </a:xfrm>
          <a:prstGeom prst="line">
            <a:avLst/>
          </a:prstGeom>
          <a:ln w="19050">
            <a:solidFill>
              <a:schemeClr val="tx1">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D900A5-BAFE-41DF-AD2F-EA893BA404EB}"/>
              </a:ext>
            </a:extLst>
          </p:cNvPr>
          <p:cNvSpPr txBox="1"/>
          <p:nvPr/>
        </p:nvSpPr>
        <p:spPr>
          <a:xfrm>
            <a:off x="2721293" y="2411595"/>
            <a:ext cx="27111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chemeClr val="accent2"/>
                </a:solidFill>
                <a:effectLst/>
                <a:uLnTx/>
                <a:uFillTx/>
                <a:latin typeface="Raleway ExtraBold" panose="020B0903030101060003" pitchFamily="34" charset="0"/>
                <a:ea typeface="+mn-ea"/>
                <a:cs typeface="+mn-cs"/>
              </a:rPr>
              <a:t>More</a:t>
            </a:r>
            <a:r>
              <a:rPr kumimoji="0" lang="en-US" sz="1800" b="0" i="0" u="none" strike="noStrike" kern="1200" cap="none" spc="0" normalizeH="0" baseline="0" dirty="0">
                <a:ln>
                  <a:noFill/>
                </a:ln>
                <a:solidFill>
                  <a:srgbClr val="1C2229"/>
                </a:solidFill>
                <a:effectLst/>
                <a:uLnTx/>
                <a:uFillTx/>
                <a:latin typeface="Raleway ExtraBold" panose="020B0903030101060003" pitchFamily="34" charset="0"/>
                <a:ea typeface="+mn-ea"/>
                <a:cs typeface="+mn-cs"/>
              </a:rPr>
              <a:t> responsive</a:t>
            </a:r>
          </a:p>
        </p:txBody>
      </p:sp>
      <p:sp>
        <p:nvSpPr>
          <p:cNvPr id="14" name="TextBox 13">
            <a:extLst>
              <a:ext uri="{FF2B5EF4-FFF2-40B4-BE49-F238E27FC236}">
                <a16:creationId xmlns:a16="http://schemas.microsoft.com/office/drawing/2014/main" id="{D0D76C89-0970-4524-8735-B843E395BC26}"/>
              </a:ext>
            </a:extLst>
          </p:cNvPr>
          <p:cNvSpPr txBox="1"/>
          <p:nvPr/>
        </p:nvSpPr>
        <p:spPr>
          <a:xfrm>
            <a:off x="3194384" y="4573792"/>
            <a:ext cx="5722545" cy="1290161"/>
          </a:xfrm>
          <a:prstGeom prst="rect">
            <a:avLst/>
          </a:prstGeom>
          <a:noFill/>
        </p:spPr>
        <p:txBody>
          <a:bodyPr wrap="square" rtlCol="0">
            <a:spAutoFit/>
          </a:bodyPr>
          <a:lstStyle/>
          <a:p>
            <a:pPr lvl="0" algn="ctr" eaLnBrk="1" fontAlgn="auto" hangingPunct="1">
              <a:lnSpc>
                <a:spcPct val="150000"/>
              </a:lnSpc>
              <a:spcBef>
                <a:spcPts val="0"/>
              </a:spcBef>
              <a:spcAft>
                <a:spcPts val="0"/>
              </a:spcAft>
            </a:pPr>
            <a:r>
              <a:rPr lang="en-US" sz="1800" dirty="0">
                <a:solidFill>
                  <a:srgbClr val="1C2229"/>
                </a:solidFill>
                <a:latin typeface="Raleway ExtraBold" panose="020B0903030101060003" pitchFamily="34" charset="0"/>
                <a:ea typeface="+mn-ea"/>
              </a:rPr>
              <a:t>Notice the </a:t>
            </a:r>
            <a:r>
              <a:rPr lang="en-US" sz="1800" dirty="0">
                <a:solidFill>
                  <a:schemeClr val="accent4"/>
                </a:solidFill>
                <a:latin typeface="Raleway ExtraBold" panose="020B0903030101060003" pitchFamily="34" charset="0"/>
                <a:ea typeface="+mn-ea"/>
              </a:rPr>
              <a:t>negative</a:t>
            </a:r>
            <a:r>
              <a:rPr lang="en-US" sz="1800" dirty="0">
                <a:solidFill>
                  <a:srgbClr val="1C2229"/>
                </a:solidFill>
                <a:latin typeface="Raleway ExtraBold" panose="020B0903030101060003" pitchFamily="34" charset="0"/>
                <a:ea typeface="+mn-ea"/>
              </a:rPr>
              <a:t> sign. This is because the law of demand states there is an </a:t>
            </a:r>
            <a:r>
              <a:rPr lang="en-US" sz="1800" dirty="0">
                <a:solidFill>
                  <a:schemeClr val="accent4"/>
                </a:solidFill>
                <a:latin typeface="Raleway ExtraBold" panose="020B0903030101060003" pitchFamily="34" charset="0"/>
                <a:ea typeface="+mn-ea"/>
              </a:rPr>
              <a:t>inverse</a:t>
            </a:r>
            <a:r>
              <a:rPr lang="en-US" sz="1800" dirty="0">
                <a:solidFill>
                  <a:srgbClr val="1C2229"/>
                </a:solidFill>
                <a:latin typeface="Raleway ExtraBold" panose="020B0903030101060003" pitchFamily="34" charset="0"/>
                <a:ea typeface="+mn-ea"/>
              </a:rPr>
              <a:t> relationship between price and quantity demanded.</a:t>
            </a:r>
            <a:endParaRPr kumimoji="0" lang="en-US" sz="1800" b="0" i="0" u="none" strike="noStrike" kern="1200" cap="none" spc="0" normalizeH="0" baseline="0" dirty="0">
              <a:ln>
                <a:noFill/>
              </a:ln>
              <a:solidFill>
                <a:srgbClr val="1C2229"/>
              </a:solidFill>
              <a:effectLst/>
              <a:uLnTx/>
              <a:uFillTx/>
              <a:latin typeface="Raleway ExtraBold" panose="020B0903030101060003" pitchFamily="34" charset="0"/>
              <a:ea typeface="+mn-ea"/>
            </a:endParaRPr>
          </a:p>
        </p:txBody>
      </p:sp>
      <p:sp>
        <p:nvSpPr>
          <p:cNvPr id="16" name="Oval 15">
            <a:extLst>
              <a:ext uri="{FF2B5EF4-FFF2-40B4-BE49-F238E27FC236}">
                <a16:creationId xmlns:a16="http://schemas.microsoft.com/office/drawing/2014/main" id="{6FFF3F04-4DF8-4D00-B74C-4CFB47904516}"/>
              </a:ext>
            </a:extLst>
          </p:cNvPr>
          <p:cNvSpPr/>
          <p:nvPr/>
        </p:nvSpPr>
        <p:spPr>
          <a:xfrm>
            <a:off x="9248774" y="3471602"/>
            <a:ext cx="443865" cy="442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7" name="TextBox 16">
            <a:extLst>
              <a:ext uri="{FF2B5EF4-FFF2-40B4-BE49-F238E27FC236}">
                <a16:creationId xmlns:a16="http://schemas.microsoft.com/office/drawing/2014/main" id="{78E9CFA2-37B1-4773-94DD-B79B61AF298B}"/>
              </a:ext>
            </a:extLst>
          </p:cNvPr>
          <p:cNvSpPr txBox="1"/>
          <p:nvPr/>
        </p:nvSpPr>
        <p:spPr>
          <a:xfrm>
            <a:off x="7658144" y="2411595"/>
            <a:ext cx="27111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chemeClr val="accent5"/>
                </a:solidFill>
                <a:effectLst/>
                <a:uLnTx/>
                <a:uFillTx/>
                <a:latin typeface="Raleway ExtraBold" panose="020B0903030101060003" pitchFamily="34" charset="0"/>
                <a:ea typeface="+mn-ea"/>
                <a:cs typeface="+mn-cs"/>
              </a:rPr>
              <a:t>Less</a:t>
            </a:r>
            <a:r>
              <a:rPr kumimoji="0" lang="en-US" sz="1800" b="0" i="0" u="none" strike="noStrike" kern="1200" cap="none" spc="0" normalizeH="0" baseline="0" dirty="0">
                <a:ln>
                  <a:noFill/>
                </a:ln>
                <a:solidFill>
                  <a:srgbClr val="1C2229"/>
                </a:solidFill>
                <a:effectLst/>
                <a:uLnTx/>
                <a:uFillTx/>
                <a:latin typeface="Raleway ExtraBold" panose="020B0903030101060003" pitchFamily="34" charset="0"/>
                <a:ea typeface="+mn-ea"/>
                <a:cs typeface="+mn-cs"/>
              </a:rPr>
              <a:t> responsive</a:t>
            </a:r>
          </a:p>
        </p:txBody>
      </p:sp>
      <p:sp>
        <p:nvSpPr>
          <p:cNvPr id="20" name="Oval 19">
            <a:extLst>
              <a:ext uri="{FF2B5EF4-FFF2-40B4-BE49-F238E27FC236}">
                <a16:creationId xmlns:a16="http://schemas.microsoft.com/office/drawing/2014/main" id="{7F173E83-0412-5842-91DD-4CA09E08D110}"/>
              </a:ext>
            </a:extLst>
          </p:cNvPr>
          <p:cNvSpPr/>
          <p:nvPr/>
        </p:nvSpPr>
        <p:spPr>
          <a:xfrm>
            <a:off x="2499361" y="3471603"/>
            <a:ext cx="443865" cy="4428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21" name="Oval 20">
            <a:extLst>
              <a:ext uri="{FF2B5EF4-FFF2-40B4-BE49-F238E27FC236}">
                <a16:creationId xmlns:a16="http://schemas.microsoft.com/office/drawing/2014/main" id="{B703FA0D-8BEE-7A47-9D6E-CFD82A1EB927}"/>
              </a:ext>
            </a:extLst>
          </p:cNvPr>
          <p:cNvSpPr/>
          <p:nvPr/>
        </p:nvSpPr>
        <p:spPr>
          <a:xfrm>
            <a:off x="4186712" y="3471602"/>
            <a:ext cx="443865" cy="4428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22" name="Oval 21">
            <a:extLst>
              <a:ext uri="{FF2B5EF4-FFF2-40B4-BE49-F238E27FC236}">
                <a16:creationId xmlns:a16="http://schemas.microsoft.com/office/drawing/2014/main" id="{3B49C232-6930-794E-B4CA-A236D4D8E0C3}"/>
              </a:ext>
            </a:extLst>
          </p:cNvPr>
          <p:cNvSpPr/>
          <p:nvPr/>
        </p:nvSpPr>
        <p:spPr>
          <a:xfrm>
            <a:off x="7561420" y="3471602"/>
            <a:ext cx="443865" cy="4428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23" name="Oval 22">
            <a:extLst>
              <a:ext uri="{FF2B5EF4-FFF2-40B4-BE49-F238E27FC236}">
                <a16:creationId xmlns:a16="http://schemas.microsoft.com/office/drawing/2014/main" id="{B115B5D5-B798-C448-BDDE-BE7589AD3343}"/>
              </a:ext>
            </a:extLst>
          </p:cNvPr>
          <p:cNvSpPr/>
          <p:nvPr/>
        </p:nvSpPr>
        <p:spPr>
          <a:xfrm>
            <a:off x="5874066" y="3471602"/>
            <a:ext cx="443865" cy="4428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2" name="TextBox 1">
            <a:extLst>
              <a:ext uri="{FF2B5EF4-FFF2-40B4-BE49-F238E27FC236}">
                <a16:creationId xmlns:a16="http://schemas.microsoft.com/office/drawing/2014/main" id="{FCB2DBF4-C6A2-7844-BB99-9DE0DADD760F}"/>
              </a:ext>
            </a:extLst>
          </p:cNvPr>
          <p:cNvSpPr txBox="1"/>
          <p:nvPr/>
        </p:nvSpPr>
        <p:spPr>
          <a:xfrm>
            <a:off x="9300421" y="3438352"/>
            <a:ext cx="373820" cy="461665"/>
          </a:xfrm>
          <a:prstGeom prst="rect">
            <a:avLst/>
          </a:prstGeom>
          <a:noFill/>
        </p:spPr>
        <p:txBody>
          <a:bodyPr wrap="none" rtlCol="0">
            <a:spAutoFit/>
          </a:bodyPr>
          <a:lstStyle/>
          <a:p>
            <a:r>
              <a:rPr lang="en-US" b="1" dirty="0">
                <a:solidFill>
                  <a:schemeClr val="bg1"/>
                </a:solidFill>
                <a:latin typeface="Raleway" pitchFamily="2" charset="77"/>
              </a:rPr>
              <a:t>0</a:t>
            </a:r>
          </a:p>
        </p:txBody>
      </p:sp>
      <p:sp>
        <p:nvSpPr>
          <p:cNvPr id="24" name="TextBox 23">
            <a:extLst>
              <a:ext uri="{FF2B5EF4-FFF2-40B4-BE49-F238E27FC236}">
                <a16:creationId xmlns:a16="http://schemas.microsoft.com/office/drawing/2014/main" id="{8E89BB6C-6B8B-0C41-82E9-2B071D433BC7}"/>
              </a:ext>
            </a:extLst>
          </p:cNvPr>
          <p:cNvSpPr txBox="1"/>
          <p:nvPr/>
        </p:nvSpPr>
        <p:spPr>
          <a:xfrm>
            <a:off x="7533246" y="3438352"/>
            <a:ext cx="465192" cy="461665"/>
          </a:xfrm>
          <a:prstGeom prst="rect">
            <a:avLst/>
          </a:prstGeom>
          <a:noFill/>
        </p:spPr>
        <p:txBody>
          <a:bodyPr wrap="none" rtlCol="0">
            <a:spAutoFit/>
          </a:bodyPr>
          <a:lstStyle/>
          <a:p>
            <a:r>
              <a:rPr lang="en-US" b="1" dirty="0">
                <a:solidFill>
                  <a:schemeClr val="bg1"/>
                </a:solidFill>
                <a:latin typeface="Raleway" pitchFamily="2" charset="77"/>
              </a:rPr>
              <a:t>-1</a:t>
            </a:r>
          </a:p>
        </p:txBody>
      </p:sp>
      <p:sp>
        <p:nvSpPr>
          <p:cNvPr id="25" name="TextBox 24">
            <a:extLst>
              <a:ext uri="{FF2B5EF4-FFF2-40B4-BE49-F238E27FC236}">
                <a16:creationId xmlns:a16="http://schemas.microsoft.com/office/drawing/2014/main" id="{242E9DC2-5F7F-AD49-8B5F-D85810A99DCD}"/>
              </a:ext>
            </a:extLst>
          </p:cNvPr>
          <p:cNvSpPr txBox="1"/>
          <p:nvPr/>
        </p:nvSpPr>
        <p:spPr>
          <a:xfrm>
            <a:off x="5812642" y="3446527"/>
            <a:ext cx="486030" cy="461665"/>
          </a:xfrm>
          <a:prstGeom prst="rect">
            <a:avLst/>
          </a:prstGeom>
          <a:noFill/>
        </p:spPr>
        <p:txBody>
          <a:bodyPr wrap="none" rtlCol="0">
            <a:spAutoFit/>
          </a:bodyPr>
          <a:lstStyle/>
          <a:p>
            <a:r>
              <a:rPr lang="en-US" b="1" dirty="0">
                <a:solidFill>
                  <a:schemeClr val="bg1"/>
                </a:solidFill>
                <a:latin typeface="Raleway" pitchFamily="2" charset="77"/>
              </a:rPr>
              <a:t>-2</a:t>
            </a:r>
          </a:p>
        </p:txBody>
      </p:sp>
      <p:sp>
        <p:nvSpPr>
          <p:cNvPr id="26" name="TextBox 25">
            <a:extLst>
              <a:ext uri="{FF2B5EF4-FFF2-40B4-BE49-F238E27FC236}">
                <a16:creationId xmlns:a16="http://schemas.microsoft.com/office/drawing/2014/main" id="{435905E2-63AC-564C-8DC2-F96EFD44D732}"/>
              </a:ext>
            </a:extLst>
          </p:cNvPr>
          <p:cNvSpPr txBox="1"/>
          <p:nvPr/>
        </p:nvSpPr>
        <p:spPr>
          <a:xfrm>
            <a:off x="4136240" y="3432677"/>
            <a:ext cx="484428" cy="461665"/>
          </a:xfrm>
          <a:prstGeom prst="rect">
            <a:avLst/>
          </a:prstGeom>
          <a:noFill/>
        </p:spPr>
        <p:txBody>
          <a:bodyPr wrap="none" rtlCol="0">
            <a:spAutoFit/>
          </a:bodyPr>
          <a:lstStyle/>
          <a:p>
            <a:r>
              <a:rPr lang="en-US" b="1" dirty="0">
                <a:solidFill>
                  <a:schemeClr val="bg1"/>
                </a:solidFill>
                <a:latin typeface="Raleway" pitchFamily="2" charset="77"/>
              </a:rPr>
              <a:t>-3</a:t>
            </a:r>
          </a:p>
        </p:txBody>
      </p:sp>
      <p:pic>
        <p:nvPicPr>
          <p:cNvPr id="4" name="Graphic 3" descr="Infinity with solid fill">
            <a:extLst>
              <a:ext uri="{FF2B5EF4-FFF2-40B4-BE49-F238E27FC236}">
                <a16:creationId xmlns:a16="http://schemas.microsoft.com/office/drawing/2014/main" id="{F1E5DC1B-A91A-8D48-88D5-73896E5CC9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626824" y="3548694"/>
            <a:ext cx="283316" cy="283316"/>
          </a:xfrm>
          <a:prstGeom prst="rect">
            <a:avLst/>
          </a:prstGeom>
        </p:spPr>
      </p:pic>
      <p:sp>
        <p:nvSpPr>
          <p:cNvPr id="27" name="TextBox 26">
            <a:extLst>
              <a:ext uri="{FF2B5EF4-FFF2-40B4-BE49-F238E27FC236}">
                <a16:creationId xmlns:a16="http://schemas.microsoft.com/office/drawing/2014/main" id="{AE3EDA3D-2B91-B648-AF30-8D40BC96694C}"/>
              </a:ext>
            </a:extLst>
          </p:cNvPr>
          <p:cNvSpPr txBox="1"/>
          <p:nvPr/>
        </p:nvSpPr>
        <p:spPr>
          <a:xfrm>
            <a:off x="2426588" y="3435452"/>
            <a:ext cx="312906" cy="461665"/>
          </a:xfrm>
          <a:prstGeom prst="rect">
            <a:avLst/>
          </a:prstGeom>
          <a:noFill/>
        </p:spPr>
        <p:txBody>
          <a:bodyPr wrap="none" rtlCol="0">
            <a:spAutoFit/>
          </a:bodyPr>
          <a:lstStyle/>
          <a:p>
            <a:r>
              <a:rPr lang="en-US" b="1" dirty="0">
                <a:solidFill>
                  <a:schemeClr val="bg1"/>
                </a:solidFill>
                <a:latin typeface="Raleway" pitchFamily="2" charset="77"/>
              </a:rPr>
              <a:t>-</a:t>
            </a:r>
          </a:p>
        </p:txBody>
      </p:sp>
      <p:sp>
        <p:nvSpPr>
          <p:cNvPr id="28" name="Title 1">
            <a:extLst>
              <a:ext uri="{FF2B5EF4-FFF2-40B4-BE49-F238E27FC236}">
                <a16:creationId xmlns:a16="http://schemas.microsoft.com/office/drawing/2014/main" id="{EABDA3E6-E877-0245-AA62-1F793517657C}"/>
              </a:ext>
            </a:extLst>
          </p:cNvPr>
          <p:cNvSpPr txBox="1">
            <a:spLocks/>
          </p:cNvSpPr>
          <p:nvPr/>
        </p:nvSpPr>
        <p:spPr>
          <a:xfrm>
            <a:off x="838200" y="918110"/>
            <a:ext cx="10515600" cy="4349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a:lstStyle>
          <a:p>
            <a:pPr algn="ctr" fontAlgn="auto">
              <a:spcAft>
                <a:spcPts val="0"/>
              </a:spcAft>
            </a:pPr>
            <a:r>
              <a:rPr lang="en-GB" sz="3600" b="1" dirty="0">
                <a:latin typeface="Raleway" pitchFamily="2" charset="77"/>
              </a:rPr>
              <a:t>Terminology</a:t>
            </a:r>
            <a:endParaRPr lang="en-ID" sz="3600" b="1" dirty="0">
              <a:latin typeface="Raleway" pitchFamily="2" charset="77"/>
            </a:endParaRPr>
          </a:p>
        </p:txBody>
      </p:sp>
      <p:sp>
        <p:nvSpPr>
          <p:cNvPr id="29" name="TextBox 28">
            <a:extLst>
              <a:ext uri="{FF2B5EF4-FFF2-40B4-BE49-F238E27FC236}">
                <a16:creationId xmlns:a16="http://schemas.microsoft.com/office/drawing/2014/main" id="{C003D997-FFA8-F546-9D84-66B33E72DB60}"/>
              </a:ext>
            </a:extLst>
          </p:cNvPr>
          <p:cNvSpPr txBox="1"/>
          <p:nvPr/>
        </p:nvSpPr>
        <p:spPr>
          <a:xfrm>
            <a:off x="3342369" y="2922136"/>
            <a:ext cx="4497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rgbClr val="E64F67"/>
                </a:solidFill>
                <a:effectLst/>
                <a:uLnTx/>
                <a:uFillTx/>
                <a:latin typeface="Raleway ExtraBold" panose="020B0903030101060003" pitchFamily="34" charset="0"/>
                <a:ea typeface="MS PGothic" panose="020B0600070205080204" pitchFamily="34" charset="-128"/>
                <a:cs typeface="+mn-cs"/>
              </a:rPr>
              <a:t>E</a:t>
            </a:r>
            <a:r>
              <a:rPr kumimoji="0" lang="en-US" sz="1800" b="0" i="0" u="none" strike="noStrike" kern="1200" cap="none" spc="0" normalizeH="0" dirty="0">
                <a:ln>
                  <a:noFill/>
                </a:ln>
                <a:solidFill>
                  <a:srgbClr val="E64F67"/>
                </a:solidFill>
                <a:effectLst/>
                <a:uLnTx/>
                <a:uFillTx/>
                <a:latin typeface="Raleway ExtraBold" panose="020B0903030101060003" pitchFamily="34" charset="0"/>
                <a:ea typeface="MS PGothic" panose="020B0600070205080204" pitchFamily="34" charset="-128"/>
                <a:cs typeface="+mn-cs"/>
              </a:rPr>
              <a:t>        l       a       s       t        </a:t>
            </a:r>
            <a:r>
              <a:rPr kumimoji="0" lang="en-US" sz="1800" b="0" i="0" u="none" strike="noStrike" kern="1200" cap="none" spc="0" normalizeH="0" dirty="0" err="1">
                <a:ln>
                  <a:noFill/>
                </a:ln>
                <a:solidFill>
                  <a:srgbClr val="E64F67"/>
                </a:solidFill>
                <a:effectLst/>
                <a:uLnTx/>
                <a:uFillTx/>
                <a:latin typeface="Raleway ExtraBold" panose="020B0903030101060003" pitchFamily="34" charset="0"/>
                <a:ea typeface="MS PGothic" panose="020B0600070205080204" pitchFamily="34" charset="-128"/>
                <a:cs typeface="+mn-cs"/>
              </a:rPr>
              <a:t>i</a:t>
            </a:r>
            <a:r>
              <a:rPr kumimoji="0" lang="en-US" sz="1800" b="0" i="0" u="none" strike="noStrike" kern="1200" cap="none" spc="0" normalizeH="0" dirty="0">
                <a:ln>
                  <a:noFill/>
                </a:ln>
                <a:solidFill>
                  <a:srgbClr val="E64F67"/>
                </a:solidFill>
                <a:effectLst/>
                <a:uLnTx/>
                <a:uFillTx/>
                <a:latin typeface="Raleway ExtraBold" panose="020B0903030101060003" pitchFamily="34" charset="0"/>
                <a:ea typeface="MS PGothic" panose="020B0600070205080204" pitchFamily="34" charset="-128"/>
                <a:cs typeface="+mn-cs"/>
              </a:rPr>
              <a:t>        c</a:t>
            </a:r>
            <a:endParaRPr kumimoji="0" lang="en-US" sz="1800" b="0" i="0" u="none" strike="noStrike" kern="1200" cap="none" spc="0" normalizeH="0" baseline="0" dirty="0">
              <a:ln>
                <a:noFill/>
              </a:ln>
              <a:solidFill>
                <a:srgbClr val="1C2229"/>
              </a:solidFill>
              <a:effectLst/>
              <a:uLnTx/>
              <a:uFillTx/>
              <a:latin typeface="Raleway ExtraBold" panose="020B0903030101060003" pitchFamily="34" charset="0"/>
              <a:ea typeface="MS PGothic" panose="020B0600070205080204" pitchFamily="34" charset="-128"/>
              <a:cs typeface="+mn-cs"/>
            </a:endParaRPr>
          </a:p>
        </p:txBody>
      </p:sp>
      <p:sp>
        <p:nvSpPr>
          <p:cNvPr id="30" name="TextBox 29">
            <a:extLst>
              <a:ext uri="{FF2B5EF4-FFF2-40B4-BE49-F238E27FC236}">
                <a16:creationId xmlns:a16="http://schemas.microsoft.com/office/drawing/2014/main" id="{9CD9DB14-24C1-D645-851A-6E53692AC38B}"/>
              </a:ext>
            </a:extLst>
          </p:cNvPr>
          <p:cNvSpPr txBox="1"/>
          <p:nvPr/>
        </p:nvSpPr>
        <p:spPr>
          <a:xfrm>
            <a:off x="8115113" y="2922136"/>
            <a:ext cx="27111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rgbClr val="0D73C8"/>
                </a:solidFill>
                <a:effectLst/>
                <a:uLnTx/>
                <a:uFillTx/>
                <a:latin typeface="Raleway ExtraBold" panose="020B0903030101060003" pitchFamily="34" charset="0"/>
                <a:ea typeface="MS PGothic" panose="020B0600070205080204" pitchFamily="34" charset="-128"/>
                <a:cs typeface="+mn-cs"/>
              </a:rPr>
              <a:t>Inelastic</a:t>
            </a:r>
            <a:endParaRPr kumimoji="0" lang="en-US" sz="1800" b="0" i="0" u="none" strike="noStrike" kern="1200" cap="none" spc="0" normalizeH="0" baseline="0" dirty="0">
              <a:ln>
                <a:noFill/>
              </a:ln>
              <a:solidFill>
                <a:srgbClr val="1C2229"/>
              </a:solidFill>
              <a:effectLst/>
              <a:uLnTx/>
              <a:uFillTx/>
              <a:latin typeface="Raleway ExtraBold" panose="020B0903030101060003" pitchFamily="34" charset="0"/>
              <a:ea typeface="MS PGothic" panose="020B0600070205080204" pitchFamily="34" charset="-128"/>
              <a:cs typeface="+mn-cs"/>
            </a:endParaRPr>
          </a:p>
        </p:txBody>
      </p:sp>
    </p:spTree>
    <p:extLst>
      <p:ext uri="{BB962C8B-B14F-4D97-AF65-F5344CB8AC3E}">
        <p14:creationId xmlns:p14="http://schemas.microsoft.com/office/powerpoint/2010/main" val="28805991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750" fill="hold"/>
                                        <p:tgtEl>
                                          <p:spTgt spid="16"/>
                                        </p:tgtEl>
                                        <p:attrNameLst>
                                          <p:attrName>ppt_w</p:attrName>
                                        </p:attrNameLst>
                                      </p:cBhvr>
                                      <p:tavLst>
                                        <p:tav tm="0">
                                          <p:val>
                                            <p:fltVal val="0"/>
                                          </p:val>
                                        </p:tav>
                                        <p:tav tm="100000">
                                          <p:val>
                                            <p:strVal val="#ppt_w"/>
                                          </p:val>
                                        </p:tav>
                                      </p:tavLst>
                                    </p:anim>
                                    <p:anim calcmode="lin" valueType="num">
                                      <p:cBhvr>
                                        <p:cTn id="11" dur="750" fill="hold"/>
                                        <p:tgtEl>
                                          <p:spTgt spid="16"/>
                                        </p:tgtEl>
                                        <p:attrNameLst>
                                          <p:attrName>ppt_h</p:attrName>
                                        </p:attrNameLst>
                                      </p:cBhvr>
                                      <p:tavLst>
                                        <p:tav tm="0">
                                          <p:val>
                                            <p:fltVal val="0"/>
                                          </p:val>
                                        </p:tav>
                                        <p:tav tm="100000">
                                          <p:val>
                                            <p:strVal val="#ppt_h"/>
                                          </p:val>
                                        </p:tav>
                                      </p:tavLst>
                                    </p:anim>
                                    <p:animEffect transition="in" filter="fade">
                                      <p:cBhvr>
                                        <p:cTn id="12" dur="750"/>
                                        <p:tgtEl>
                                          <p:spTgt spid="16"/>
                                        </p:tgtEl>
                                      </p:cBhvr>
                                    </p:animEffect>
                                  </p:childTnLst>
                                </p:cTn>
                              </p:par>
                              <p:par>
                                <p:cTn id="13" presetID="53" presetClass="entr" presetSubtype="16"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p:cTn id="15" dur="750" fill="hold"/>
                                        <p:tgtEl>
                                          <p:spTgt spid="22"/>
                                        </p:tgtEl>
                                        <p:attrNameLst>
                                          <p:attrName>ppt_w</p:attrName>
                                        </p:attrNameLst>
                                      </p:cBhvr>
                                      <p:tavLst>
                                        <p:tav tm="0">
                                          <p:val>
                                            <p:fltVal val="0"/>
                                          </p:val>
                                        </p:tav>
                                        <p:tav tm="100000">
                                          <p:val>
                                            <p:strVal val="#ppt_w"/>
                                          </p:val>
                                        </p:tav>
                                      </p:tavLst>
                                    </p:anim>
                                    <p:anim calcmode="lin" valueType="num">
                                      <p:cBhvr>
                                        <p:cTn id="16" dur="750" fill="hold"/>
                                        <p:tgtEl>
                                          <p:spTgt spid="22"/>
                                        </p:tgtEl>
                                        <p:attrNameLst>
                                          <p:attrName>ppt_h</p:attrName>
                                        </p:attrNameLst>
                                      </p:cBhvr>
                                      <p:tavLst>
                                        <p:tav tm="0">
                                          <p:val>
                                            <p:fltVal val="0"/>
                                          </p:val>
                                        </p:tav>
                                        <p:tav tm="100000">
                                          <p:val>
                                            <p:strVal val="#ppt_h"/>
                                          </p:val>
                                        </p:tav>
                                      </p:tavLst>
                                    </p:anim>
                                    <p:animEffect transition="in" filter="fade">
                                      <p:cBhvr>
                                        <p:cTn id="17" dur="750"/>
                                        <p:tgtEl>
                                          <p:spTgt spid="22"/>
                                        </p:tgtEl>
                                      </p:cBhvr>
                                    </p:animEffect>
                                  </p:childTnLst>
                                </p:cTn>
                              </p:par>
                              <p:par>
                                <p:cTn id="18" presetID="53" presetClass="entr" presetSubtype="16" fill="hold" grpId="0" nodeType="withEffect">
                                  <p:stCondLst>
                                    <p:cond delay="1500"/>
                                  </p:stCondLst>
                                  <p:childTnLst>
                                    <p:set>
                                      <p:cBhvr>
                                        <p:cTn id="19" dur="1" fill="hold">
                                          <p:stCondLst>
                                            <p:cond delay="0"/>
                                          </p:stCondLst>
                                        </p:cTn>
                                        <p:tgtEl>
                                          <p:spTgt spid="23"/>
                                        </p:tgtEl>
                                        <p:attrNameLst>
                                          <p:attrName>style.visibility</p:attrName>
                                        </p:attrNameLst>
                                      </p:cBhvr>
                                      <p:to>
                                        <p:strVal val="visible"/>
                                      </p:to>
                                    </p:set>
                                    <p:anim calcmode="lin" valueType="num">
                                      <p:cBhvr>
                                        <p:cTn id="20" dur="750" fill="hold"/>
                                        <p:tgtEl>
                                          <p:spTgt spid="23"/>
                                        </p:tgtEl>
                                        <p:attrNameLst>
                                          <p:attrName>ppt_w</p:attrName>
                                        </p:attrNameLst>
                                      </p:cBhvr>
                                      <p:tavLst>
                                        <p:tav tm="0">
                                          <p:val>
                                            <p:fltVal val="0"/>
                                          </p:val>
                                        </p:tav>
                                        <p:tav tm="100000">
                                          <p:val>
                                            <p:strVal val="#ppt_w"/>
                                          </p:val>
                                        </p:tav>
                                      </p:tavLst>
                                    </p:anim>
                                    <p:anim calcmode="lin" valueType="num">
                                      <p:cBhvr>
                                        <p:cTn id="21" dur="750" fill="hold"/>
                                        <p:tgtEl>
                                          <p:spTgt spid="23"/>
                                        </p:tgtEl>
                                        <p:attrNameLst>
                                          <p:attrName>ppt_h</p:attrName>
                                        </p:attrNameLst>
                                      </p:cBhvr>
                                      <p:tavLst>
                                        <p:tav tm="0">
                                          <p:val>
                                            <p:fltVal val="0"/>
                                          </p:val>
                                        </p:tav>
                                        <p:tav tm="100000">
                                          <p:val>
                                            <p:strVal val="#ppt_h"/>
                                          </p:val>
                                        </p:tav>
                                      </p:tavLst>
                                    </p:anim>
                                    <p:animEffect transition="in" filter="fade">
                                      <p:cBhvr>
                                        <p:cTn id="22" dur="750"/>
                                        <p:tgtEl>
                                          <p:spTgt spid="23"/>
                                        </p:tgtEl>
                                      </p:cBhvr>
                                    </p:animEffect>
                                  </p:childTnLst>
                                </p:cTn>
                              </p:par>
                              <p:par>
                                <p:cTn id="23" presetID="53" presetClass="entr" presetSubtype="16" fill="hold" grpId="0" nodeType="withEffect">
                                  <p:stCondLst>
                                    <p:cond delay="20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750" fill="hold"/>
                                        <p:tgtEl>
                                          <p:spTgt spid="21"/>
                                        </p:tgtEl>
                                        <p:attrNameLst>
                                          <p:attrName>ppt_w</p:attrName>
                                        </p:attrNameLst>
                                      </p:cBhvr>
                                      <p:tavLst>
                                        <p:tav tm="0">
                                          <p:val>
                                            <p:fltVal val="0"/>
                                          </p:val>
                                        </p:tav>
                                        <p:tav tm="100000">
                                          <p:val>
                                            <p:strVal val="#ppt_w"/>
                                          </p:val>
                                        </p:tav>
                                      </p:tavLst>
                                    </p:anim>
                                    <p:anim calcmode="lin" valueType="num">
                                      <p:cBhvr>
                                        <p:cTn id="26" dur="750" fill="hold"/>
                                        <p:tgtEl>
                                          <p:spTgt spid="21"/>
                                        </p:tgtEl>
                                        <p:attrNameLst>
                                          <p:attrName>ppt_h</p:attrName>
                                        </p:attrNameLst>
                                      </p:cBhvr>
                                      <p:tavLst>
                                        <p:tav tm="0">
                                          <p:val>
                                            <p:fltVal val="0"/>
                                          </p:val>
                                        </p:tav>
                                        <p:tav tm="100000">
                                          <p:val>
                                            <p:strVal val="#ppt_h"/>
                                          </p:val>
                                        </p:tav>
                                      </p:tavLst>
                                    </p:anim>
                                    <p:animEffect transition="in" filter="fade">
                                      <p:cBhvr>
                                        <p:cTn id="27" dur="750"/>
                                        <p:tgtEl>
                                          <p:spTgt spid="21"/>
                                        </p:tgtEl>
                                      </p:cBhvr>
                                    </p:animEffect>
                                  </p:childTnLst>
                                </p:cTn>
                              </p:par>
                              <p:par>
                                <p:cTn id="28" presetID="53" presetClass="entr" presetSubtype="16" fill="hold" grpId="0" nodeType="withEffect">
                                  <p:stCondLst>
                                    <p:cond delay="2500"/>
                                  </p:stCondLst>
                                  <p:childTnLst>
                                    <p:set>
                                      <p:cBhvr>
                                        <p:cTn id="29" dur="1" fill="hold">
                                          <p:stCondLst>
                                            <p:cond delay="0"/>
                                          </p:stCondLst>
                                        </p:cTn>
                                        <p:tgtEl>
                                          <p:spTgt spid="20"/>
                                        </p:tgtEl>
                                        <p:attrNameLst>
                                          <p:attrName>style.visibility</p:attrName>
                                        </p:attrNameLst>
                                      </p:cBhvr>
                                      <p:to>
                                        <p:strVal val="visible"/>
                                      </p:to>
                                    </p:set>
                                    <p:anim calcmode="lin" valueType="num">
                                      <p:cBhvr>
                                        <p:cTn id="30" dur="750" fill="hold"/>
                                        <p:tgtEl>
                                          <p:spTgt spid="20"/>
                                        </p:tgtEl>
                                        <p:attrNameLst>
                                          <p:attrName>ppt_w</p:attrName>
                                        </p:attrNameLst>
                                      </p:cBhvr>
                                      <p:tavLst>
                                        <p:tav tm="0">
                                          <p:val>
                                            <p:fltVal val="0"/>
                                          </p:val>
                                        </p:tav>
                                        <p:tav tm="100000">
                                          <p:val>
                                            <p:strVal val="#ppt_w"/>
                                          </p:val>
                                        </p:tav>
                                      </p:tavLst>
                                    </p:anim>
                                    <p:anim calcmode="lin" valueType="num">
                                      <p:cBhvr>
                                        <p:cTn id="31" dur="750" fill="hold"/>
                                        <p:tgtEl>
                                          <p:spTgt spid="20"/>
                                        </p:tgtEl>
                                        <p:attrNameLst>
                                          <p:attrName>ppt_h</p:attrName>
                                        </p:attrNameLst>
                                      </p:cBhvr>
                                      <p:tavLst>
                                        <p:tav tm="0">
                                          <p:val>
                                            <p:fltVal val="0"/>
                                          </p:val>
                                        </p:tav>
                                        <p:tav tm="100000">
                                          <p:val>
                                            <p:strVal val="#ppt_h"/>
                                          </p:val>
                                        </p:tav>
                                      </p:tavLst>
                                    </p:anim>
                                    <p:animEffect transition="in" filter="fade">
                                      <p:cBhvr>
                                        <p:cTn id="32" dur="750"/>
                                        <p:tgtEl>
                                          <p:spTgt spid="20"/>
                                        </p:tgtEl>
                                      </p:cBhvr>
                                    </p:animEffect>
                                  </p:childTnLst>
                                </p:cTn>
                              </p:par>
                              <p:par>
                                <p:cTn id="33" presetID="2" presetClass="entr" presetSubtype="1" decel="100000" fill="hold" grpId="0" nodeType="withEffect">
                                  <p:stCondLst>
                                    <p:cond delay="35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45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00" fill="hold"/>
                                        <p:tgtEl>
                                          <p:spTgt spid="17"/>
                                        </p:tgtEl>
                                        <p:attrNameLst>
                                          <p:attrName>ppt_x</p:attrName>
                                        </p:attrNameLst>
                                      </p:cBhvr>
                                      <p:tavLst>
                                        <p:tav tm="0">
                                          <p:val>
                                            <p:strVal val="#ppt_x"/>
                                          </p:val>
                                        </p:tav>
                                        <p:tav tm="100000">
                                          <p:val>
                                            <p:strVal val="#ppt_x"/>
                                          </p:val>
                                        </p:tav>
                                      </p:tavLst>
                                    </p:anim>
                                    <p:anim calcmode="lin" valueType="num">
                                      <p:cBhvr additive="base">
                                        <p:cTn id="40" dur="1000" fill="hold"/>
                                        <p:tgtEl>
                                          <p:spTgt spid="17"/>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55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000" fill="hold"/>
                                        <p:tgtEl>
                                          <p:spTgt spid="14"/>
                                        </p:tgtEl>
                                        <p:attrNameLst>
                                          <p:attrName>ppt_x</p:attrName>
                                        </p:attrNameLst>
                                      </p:cBhvr>
                                      <p:tavLst>
                                        <p:tav tm="0">
                                          <p:val>
                                            <p:strVal val="#ppt_x"/>
                                          </p:val>
                                        </p:tav>
                                        <p:tav tm="100000">
                                          <p:val>
                                            <p:strVal val="#ppt_x"/>
                                          </p:val>
                                        </p:tav>
                                      </p:tavLst>
                                    </p:anim>
                                    <p:anim calcmode="lin" valueType="num">
                                      <p:cBhvr additive="base">
                                        <p:cTn id="44" dur="10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1" decel="100000" fill="hold" grpId="0" nodeType="withEffect">
                                  <p:stCondLst>
                                    <p:cond delay="350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ppt_x"/>
                                          </p:val>
                                        </p:tav>
                                        <p:tav tm="100000">
                                          <p:val>
                                            <p:strVal val="#ppt_x"/>
                                          </p:val>
                                        </p:tav>
                                      </p:tavLst>
                                    </p:anim>
                                    <p:anim calcmode="lin" valueType="num">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450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1000" fill="hold"/>
                                        <p:tgtEl>
                                          <p:spTgt spid="30"/>
                                        </p:tgtEl>
                                        <p:attrNameLst>
                                          <p:attrName>ppt_x</p:attrName>
                                        </p:attrNameLst>
                                      </p:cBhvr>
                                      <p:tavLst>
                                        <p:tav tm="0">
                                          <p:val>
                                            <p:strVal val="#ppt_x"/>
                                          </p:val>
                                        </p:tav>
                                        <p:tav tm="100000">
                                          <p:val>
                                            <p:strVal val="#ppt_x"/>
                                          </p:val>
                                        </p:tav>
                                      </p:tavLst>
                                    </p:anim>
                                    <p:anim calcmode="lin" valueType="num">
                                      <p:cBhvr additive="base">
                                        <p:cTn id="52" dur="10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6" grpId="0" animBg="1"/>
      <p:bldP spid="17" grpId="0"/>
      <p:bldP spid="20" grpId="0" animBg="1"/>
      <p:bldP spid="21" grpId="0" animBg="1"/>
      <p:bldP spid="22" grpId="0" animBg="1"/>
      <p:bldP spid="23" grpId="0" animBg="1"/>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70B99E1-219C-4D0D-A43A-DE76EF12399D}"/>
              </a:ext>
            </a:extLst>
          </p:cNvPr>
          <p:cNvSpPr txBox="1">
            <a:spLocks/>
          </p:cNvSpPr>
          <p:nvPr/>
        </p:nvSpPr>
        <p:spPr>
          <a:xfrm>
            <a:off x="5551487" y="485545"/>
            <a:ext cx="6169025" cy="8295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a:lstStyle>
          <a:p>
            <a:pPr fontAlgn="auto">
              <a:spcAft>
                <a:spcPts val="0"/>
              </a:spcAft>
            </a:pPr>
            <a:r>
              <a:rPr lang="en-US" altLang="en-US" sz="4000" b="1" dirty="0">
                <a:solidFill>
                  <a:srgbClr val="7030A0"/>
                </a:solidFill>
                <a:latin typeface="Raleway" pitchFamily="2" charset="0"/>
              </a:rPr>
              <a:t>TPS: </a:t>
            </a:r>
            <a:r>
              <a:rPr lang="en-US" altLang="en-US" sz="4000" dirty="0">
                <a:latin typeface="Raleway" pitchFamily="2" charset="0"/>
              </a:rPr>
              <a:t>What is the </a:t>
            </a:r>
            <a:r>
              <a:rPr lang="en-US" altLang="en-US" sz="4000" dirty="0" err="1">
                <a:latin typeface="Raleway" pitchFamily="2" charset="0"/>
              </a:rPr>
              <a:t>PEoD</a:t>
            </a:r>
            <a:r>
              <a:rPr lang="en-US" altLang="en-US" sz="4000" dirty="0">
                <a:latin typeface="Raleway" pitchFamily="2" charset="0"/>
              </a:rPr>
              <a:t>?</a:t>
            </a:r>
            <a:endParaRPr lang="en-US" altLang="en-US" sz="4000" b="1" dirty="0">
              <a:solidFill>
                <a:srgbClr val="FF0000"/>
              </a:solidFill>
              <a:latin typeface="Raleway" pitchFamily="2" charset="0"/>
            </a:endParaRPr>
          </a:p>
        </p:txBody>
      </p:sp>
      <p:sp>
        <p:nvSpPr>
          <p:cNvPr id="3" name="Content Placeholder 2">
            <a:extLst>
              <a:ext uri="{FF2B5EF4-FFF2-40B4-BE49-F238E27FC236}">
                <a16:creationId xmlns:a16="http://schemas.microsoft.com/office/drawing/2014/main" id="{041FF27C-34D7-4C7F-9097-964745A5A06C}"/>
              </a:ext>
            </a:extLst>
          </p:cNvPr>
          <p:cNvSpPr txBox="1">
            <a:spLocks/>
          </p:cNvSpPr>
          <p:nvPr/>
        </p:nvSpPr>
        <p:spPr>
          <a:xfrm>
            <a:off x="5551487" y="2370762"/>
            <a:ext cx="5811731" cy="21164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en-US" dirty="0">
                <a:latin typeface="Raleway" pitchFamily="2" charset="0"/>
                <a:cs typeface="Times New Roman" panose="02020603050405020304" pitchFamily="18" charset="0"/>
              </a:rPr>
              <a:t>Suppose a manager raises the price of bottled water from $2.50 to $5 and finds that consumption drops from 100 to 55 bottles per week. </a:t>
            </a:r>
          </a:p>
          <a:p>
            <a:pPr marL="0" indent="0" fontAlgn="auto">
              <a:spcAft>
                <a:spcPts val="0"/>
              </a:spcAft>
              <a:buNone/>
            </a:pPr>
            <a:endParaRPr lang="en-US" altLang="en-US" dirty="0">
              <a:latin typeface="Raleway" pitchFamily="2" charset="0"/>
              <a:cs typeface="Times New Roman" panose="02020603050405020304" pitchFamily="18" charset="0"/>
            </a:endParaRPr>
          </a:p>
          <a:p>
            <a:pPr marL="0" indent="0" fontAlgn="auto">
              <a:spcAft>
                <a:spcPts val="0"/>
              </a:spcAft>
              <a:buNone/>
            </a:pPr>
            <a:r>
              <a:rPr lang="en-US" altLang="en-US" dirty="0">
                <a:latin typeface="Raleway" pitchFamily="2" charset="0"/>
                <a:cs typeface="Times New Roman" panose="02020603050405020304" pitchFamily="18" charset="0"/>
              </a:rPr>
              <a:t>Is the price elasticity of demand for hotel H</a:t>
            </a:r>
            <a:r>
              <a:rPr lang="en-US" altLang="en-US" baseline="-25000" dirty="0">
                <a:latin typeface="Raleway" pitchFamily="2" charset="0"/>
                <a:cs typeface="Times New Roman" panose="02020603050405020304" pitchFamily="18" charset="0"/>
              </a:rPr>
              <a:t>2</a:t>
            </a:r>
            <a:r>
              <a:rPr lang="en-US" altLang="en-US" dirty="0">
                <a:latin typeface="Raleway" pitchFamily="2" charset="0"/>
                <a:cs typeface="Times New Roman" panose="02020603050405020304" pitchFamily="18" charset="0"/>
              </a:rPr>
              <a:t>O elastic or inelastic? </a:t>
            </a:r>
            <a:endParaRPr lang="en-US" altLang="en-US" b="1" dirty="0">
              <a:solidFill>
                <a:srgbClr val="FF0000"/>
              </a:solidFill>
              <a:latin typeface="Raleway" pitchFamily="2"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97C776D0-508E-49F9-B976-D0896ADC713D}"/>
              </a:ext>
            </a:extLst>
          </p:cNvPr>
          <p:cNvSpPr txBox="1">
            <a:spLocks/>
          </p:cNvSpPr>
          <p:nvPr/>
        </p:nvSpPr>
        <p:spPr bwMode="auto">
          <a:xfrm>
            <a:off x="7213600" y="6356350"/>
            <a:ext cx="2844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S PGothic" panose="020B0600070205080204" pitchFamily="34"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S PGothic" panose="020B0600070205080204" pitchFamily="34" charset="-128"/>
                <a:cs typeface="+mn-cs"/>
              </a:defRPr>
            </a:lvl9pPr>
          </a:lstStyle>
          <a:p>
            <a:pPr>
              <a:spcBef>
                <a:spcPct val="0"/>
              </a:spcBef>
              <a:buFontTx/>
              <a:buNone/>
            </a:pPr>
            <a:fld id="{F211E556-7060-DE44-92CD-AECF7074E0A9}" type="slidenum">
              <a:rPr lang="en-US" altLang="en-US" sz="1200" smtClean="0">
                <a:solidFill>
                  <a:srgbClr val="898989"/>
                </a:solidFill>
                <a:cs typeface="Arial" panose="020B0604020202020204" pitchFamily="34" charset="0"/>
              </a:rPr>
              <a:pPr>
                <a:spcBef>
                  <a:spcPct val="0"/>
                </a:spcBef>
                <a:buFontTx/>
                <a:buNone/>
              </a:pPr>
              <a:t>18</a:t>
            </a:fld>
            <a:endParaRPr lang="en-US" altLang="en-US" sz="1200">
              <a:solidFill>
                <a:srgbClr val="898989"/>
              </a:solidFill>
              <a:cs typeface="Arial" panose="020B0604020202020204" pitchFamily="34" charset="0"/>
            </a:endParaRPr>
          </a:p>
        </p:txBody>
      </p:sp>
      <p:pic>
        <p:nvPicPr>
          <p:cNvPr id="5" name="Picture 4">
            <a:extLst>
              <a:ext uri="{FF2B5EF4-FFF2-40B4-BE49-F238E27FC236}">
                <a16:creationId xmlns:a16="http://schemas.microsoft.com/office/drawing/2014/main" id="{44E43CE8-FBCF-4956-B5A1-634FBB782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780598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24ABA29-2B74-472A-8760-4C7885656669}"/>
              </a:ext>
            </a:extLst>
          </p:cNvPr>
          <p:cNvSpPr/>
          <p:nvPr/>
        </p:nvSpPr>
        <p:spPr>
          <a:xfrm>
            <a:off x="163287" y="1611241"/>
            <a:ext cx="3804556" cy="5246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id-ID" sz="1800" dirty="0">
              <a:solidFill>
                <a:srgbClr val="FFFFFF"/>
              </a:solidFill>
              <a:latin typeface="Open Sans Light" panose="020B0306030504020204" pitchFamily="34" charset="0"/>
            </a:endParaRPr>
          </a:p>
        </p:txBody>
      </p:sp>
      <p:sp>
        <p:nvSpPr>
          <p:cNvPr id="13" name="Rectangle 12">
            <a:extLst>
              <a:ext uri="{FF2B5EF4-FFF2-40B4-BE49-F238E27FC236}">
                <a16:creationId xmlns:a16="http://schemas.microsoft.com/office/drawing/2014/main" id="{DE86DB0B-ED02-4C09-83E5-E4D9BB37B928}"/>
              </a:ext>
            </a:extLst>
          </p:cNvPr>
          <p:cNvSpPr/>
          <p:nvPr/>
        </p:nvSpPr>
        <p:spPr>
          <a:xfrm>
            <a:off x="163287" y="800615"/>
            <a:ext cx="3804556" cy="81761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endParaRPr lang="id-ID" sz="1800" dirty="0">
              <a:solidFill>
                <a:srgbClr val="FFFFFF"/>
              </a:solidFill>
              <a:latin typeface="Open Sans Light" panose="020B0306030504020204" pitchFamily="34" charset="0"/>
            </a:endParaRPr>
          </a:p>
        </p:txBody>
      </p:sp>
      <p:sp>
        <p:nvSpPr>
          <p:cNvPr id="14" name="Rectangle 13">
            <a:extLst>
              <a:ext uri="{FF2B5EF4-FFF2-40B4-BE49-F238E27FC236}">
                <a16:creationId xmlns:a16="http://schemas.microsoft.com/office/drawing/2014/main" id="{1483C101-ACF5-4AD9-8FF7-98376F2A3423}"/>
              </a:ext>
            </a:extLst>
          </p:cNvPr>
          <p:cNvSpPr/>
          <p:nvPr/>
        </p:nvSpPr>
        <p:spPr>
          <a:xfrm>
            <a:off x="163287" y="-20500"/>
            <a:ext cx="3804556" cy="81761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endParaRPr lang="id-ID" sz="1800" dirty="0">
              <a:solidFill>
                <a:srgbClr val="FFFFFF"/>
              </a:solidFill>
              <a:latin typeface="Open Sans Light" panose="020B0306030504020204" pitchFamily="34" charset="0"/>
            </a:endParaRPr>
          </a:p>
        </p:txBody>
      </p:sp>
      <p:sp>
        <p:nvSpPr>
          <p:cNvPr id="18" name="TextBox 17">
            <a:extLst>
              <a:ext uri="{FF2B5EF4-FFF2-40B4-BE49-F238E27FC236}">
                <a16:creationId xmlns:a16="http://schemas.microsoft.com/office/drawing/2014/main" id="{3BD42BB3-2F85-422C-A6A5-4320AE2D5729}"/>
              </a:ext>
            </a:extLst>
          </p:cNvPr>
          <p:cNvSpPr txBox="1"/>
          <p:nvPr/>
        </p:nvSpPr>
        <p:spPr>
          <a:xfrm>
            <a:off x="405227" y="2683872"/>
            <a:ext cx="3247291" cy="1077218"/>
          </a:xfrm>
          <a:prstGeom prst="rect">
            <a:avLst/>
          </a:prstGeom>
          <a:noFill/>
        </p:spPr>
        <p:txBody>
          <a:bodyPr wrap="square" rtlCol="0">
            <a:spAutoFit/>
          </a:bodyPr>
          <a:lstStyle/>
          <a:p>
            <a:pPr defTabSz="914377" eaLnBrk="1" fontAlgn="auto" hangingPunct="1">
              <a:spcBef>
                <a:spcPts val="0"/>
              </a:spcBef>
              <a:spcAft>
                <a:spcPts val="0"/>
              </a:spcAft>
            </a:pPr>
            <a:r>
              <a:rPr lang="en-US" sz="3200" dirty="0">
                <a:solidFill>
                  <a:srgbClr val="FFFFFF"/>
                </a:solidFill>
                <a:latin typeface="Raleway ExtraBold" panose="020B0903030101060003" pitchFamily="34" charset="0"/>
                <a:ea typeface="+mn-ea"/>
              </a:rPr>
              <a:t>Buy food ethically</a:t>
            </a:r>
            <a:endParaRPr lang="id-ID" sz="3200" dirty="0">
              <a:solidFill>
                <a:srgbClr val="00A6DA"/>
              </a:solidFill>
              <a:latin typeface="Raleway ExtraBold" panose="020B0903030101060003" pitchFamily="34" charset="0"/>
              <a:ea typeface="+mn-ea"/>
            </a:endParaRPr>
          </a:p>
        </p:txBody>
      </p:sp>
      <p:sp>
        <p:nvSpPr>
          <p:cNvPr id="19" name="TextBox 18">
            <a:extLst>
              <a:ext uri="{FF2B5EF4-FFF2-40B4-BE49-F238E27FC236}">
                <a16:creationId xmlns:a16="http://schemas.microsoft.com/office/drawing/2014/main" id="{C5AFB82B-5C34-4EDB-8F88-C39571222F7E}"/>
              </a:ext>
            </a:extLst>
          </p:cNvPr>
          <p:cNvSpPr txBox="1"/>
          <p:nvPr/>
        </p:nvSpPr>
        <p:spPr>
          <a:xfrm>
            <a:off x="420239" y="5166024"/>
            <a:ext cx="3247290" cy="502766"/>
          </a:xfrm>
          <a:prstGeom prst="rect">
            <a:avLst/>
          </a:prstGeom>
          <a:noFill/>
        </p:spPr>
        <p:txBody>
          <a:bodyPr wrap="square" rtlCol="0">
            <a:spAutoFit/>
          </a:bodyPr>
          <a:lstStyle/>
          <a:p>
            <a:pPr defTabSz="914377" eaLnBrk="1" fontAlgn="auto" hangingPunct="1">
              <a:spcBef>
                <a:spcPts val="0"/>
              </a:spcBef>
              <a:spcAft>
                <a:spcPts val="0"/>
              </a:spcAft>
            </a:pPr>
            <a:r>
              <a:rPr lang="id-ID" sz="2667"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unless</a:t>
            </a:r>
            <a:r>
              <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2667"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it’s</a:t>
            </a:r>
            <a:r>
              <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2667"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too</a:t>
            </a:r>
            <a:r>
              <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2667"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hard</a:t>
            </a:r>
            <a:r>
              <a:rPr lang="id-ID" sz="2667"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a:t>
            </a:r>
          </a:p>
        </p:txBody>
      </p:sp>
      <p:pic>
        <p:nvPicPr>
          <p:cNvPr id="3" name="Picture 2" descr="A picture containing person, orange&#10;&#10;Description automatically generated">
            <a:extLst>
              <a:ext uri="{FF2B5EF4-FFF2-40B4-BE49-F238E27FC236}">
                <a16:creationId xmlns:a16="http://schemas.microsoft.com/office/drawing/2014/main" id="{CDB258D1-0CE8-E74D-B8EC-54D953FA0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458" y="-62967"/>
            <a:ext cx="8305161" cy="6920967"/>
          </a:xfrm>
          <a:prstGeom prst="rect">
            <a:avLst/>
          </a:prstGeom>
        </p:spPr>
      </p:pic>
      <p:sp>
        <p:nvSpPr>
          <p:cNvPr id="17" name="Rectangle 16">
            <a:extLst>
              <a:ext uri="{FF2B5EF4-FFF2-40B4-BE49-F238E27FC236}">
                <a16:creationId xmlns:a16="http://schemas.microsoft.com/office/drawing/2014/main" id="{EA5F5DD5-8767-40EE-81FF-01120DE60112}"/>
              </a:ext>
            </a:extLst>
          </p:cNvPr>
          <p:cNvSpPr/>
          <p:nvPr/>
        </p:nvSpPr>
        <p:spPr>
          <a:xfrm>
            <a:off x="3148890" y="2468804"/>
            <a:ext cx="416399" cy="17550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id-ID" sz="1800" dirty="0">
              <a:solidFill>
                <a:srgbClr val="FFFFFF"/>
              </a:solidFill>
              <a:latin typeface="Open Sans Light" panose="020B0306030504020204" pitchFamily="34" charset="0"/>
            </a:endParaRPr>
          </a:p>
        </p:txBody>
      </p:sp>
    </p:spTree>
    <p:extLst>
      <p:ext uri="{BB962C8B-B14F-4D97-AF65-F5344CB8AC3E}">
        <p14:creationId xmlns:p14="http://schemas.microsoft.com/office/powerpoint/2010/main" val="1369031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ppt_x"/>
                                          </p:val>
                                        </p:tav>
                                        <p:tav tm="100000">
                                          <p:val>
                                            <p:strVal val="#ppt_x"/>
                                          </p:val>
                                        </p:tav>
                                      </p:tavLst>
                                    </p:anim>
                                    <p:anim calcmode="lin" valueType="num">
                                      <p:cBhvr additive="base">
                                        <p:cTn id="24" dur="75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ppt_x"/>
                                          </p:val>
                                        </p:tav>
                                        <p:tav tm="100000">
                                          <p:val>
                                            <p:strVal val="#ppt_x"/>
                                          </p:val>
                                        </p:tav>
                                      </p:tavLst>
                                    </p:anim>
                                    <p:anim calcmode="lin" valueType="num">
                                      <p:cBhvr additive="base">
                                        <p:cTn id="28"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p:bldP spid="19"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holding a barbie doll&#10;&#10;Description automatically generated">
            <a:extLst>
              <a:ext uri="{FF2B5EF4-FFF2-40B4-BE49-F238E27FC236}">
                <a16:creationId xmlns:a16="http://schemas.microsoft.com/office/drawing/2014/main" id="{ED2456A8-A70F-33B6-9F37-136BD8ADC0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650" b="7650"/>
          <a:stretch>
            <a:fillRect/>
          </a:stretch>
        </p:blipFill>
        <p:spPr/>
      </p:pic>
      <p:sp>
        <p:nvSpPr>
          <p:cNvPr id="5" name="TextBox 4">
            <a:extLst>
              <a:ext uri="{FF2B5EF4-FFF2-40B4-BE49-F238E27FC236}">
                <a16:creationId xmlns:a16="http://schemas.microsoft.com/office/drawing/2014/main" id="{EB6E9382-C19E-C620-F5E7-3DA84CF837D1}"/>
              </a:ext>
            </a:extLst>
          </p:cNvPr>
          <p:cNvSpPr txBox="1"/>
          <p:nvPr/>
        </p:nvSpPr>
        <p:spPr>
          <a:xfrm>
            <a:off x="4361933" y="5579683"/>
            <a:ext cx="5412259" cy="523220"/>
          </a:xfrm>
          <a:prstGeom prst="rect">
            <a:avLst/>
          </a:prstGeom>
          <a:noFill/>
        </p:spPr>
        <p:txBody>
          <a:bodyPr wrap="square" rtlCol="0">
            <a:spAutoFit/>
          </a:bodyPr>
          <a:lstStyle/>
          <a:p>
            <a:pPr algn="r" defTabSz="914377" eaLnBrk="1" fontAlgn="auto" hangingPunct="1">
              <a:spcBef>
                <a:spcPts val="0"/>
              </a:spcBef>
              <a:spcAft>
                <a:spcPts val="0"/>
              </a:spcAft>
            </a:pPr>
            <a:r>
              <a:rPr lang="id-ID" sz="2800" dirty="0">
                <a:solidFill>
                  <a:srgbClr val="FFFFFF"/>
                </a:solidFill>
                <a:latin typeface="Raleway ExtraBold" panose="020B0903030101060003" pitchFamily="34" charset="0"/>
                <a:ea typeface="+mn-ea"/>
              </a:rPr>
              <a:t>The Office – Princess </a:t>
            </a:r>
            <a:r>
              <a:rPr lang="id-ID" sz="2800" dirty="0" err="1">
                <a:solidFill>
                  <a:srgbClr val="FFFFFF"/>
                </a:solidFill>
                <a:latin typeface="Raleway ExtraBold" panose="020B0903030101060003" pitchFamily="34" charset="0"/>
                <a:ea typeface="+mn-ea"/>
              </a:rPr>
              <a:t>Unicorn</a:t>
            </a:r>
            <a:endParaRPr lang="en-US" sz="2800" dirty="0">
              <a:solidFill>
                <a:srgbClr val="FFFFFF"/>
              </a:solidFill>
              <a:latin typeface="Raleway ExtraBold" panose="020B0903030101060003" pitchFamily="34" charset="0"/>
              <a:ea typeface="+mn-ea"/>
            </a:endParaRPr>
          </a:p>
        </p:txBody>
      </p:sp>
    </p:spTree>
    <p:extLst>
      <p:ext uri="{BB962C8B-B14F-4D97-AF65-F5344CB8AC3E}">
        <p14:creationId xmlns:p14="http://schemas.microsoft.com/office/powerpoint/2010/main" val="2930939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AF52-A4DD-4211-82BA-602E040AB41B}"/>
              </a:ext>
            </a:extLst>
          </p:cNvPr>
          <p:cNvSpPr>
            <a:spLocks noGrp="1"/>
          </p:cNvSpPr>
          <p:nvPr>
            <p:ph type="title"/>
          </p:nvPr>
        </p:nvSpPr>
        <p:spPr/>
        <p:txBody>
          <a:bodyPr/>
          <a:lstStyle/>
          <a:p>
            <a:r>
              <a:rPr lang="en-US" dirty="0"/>
              <a:t>Graphing Elasticity of Demand</a:t>
            </a:r>
            <a:endParaRPr lang="id-ID" dirty="0"/>
          </a:p>
        </p:txBody>
      </p:sp>
      <p:sp>
        <p:nvSpPr>
          <p:cNvPr id="26" name="TextBox 25">
            <a:extLst>
              <a:ext uri="{FF2B5EF4-FFF2-40B4-BE49-F238E27FC236}">
                <a16:creationId xmlns:a16="http://schemas.microsoft.com/office/drawing/2014/main" id="{6E930A0A-4793-4AAF-987F-DBDD117BA3C3}"/>
              </a:ext>
            </a:extLst>
          </p:cNvPr>
          <p:cNvSpPr txBox="1"/>
          <p:nvPr/>
        </p:nvSpPr>
        <p:spPr>
          <a:xfrm>
            <a:off x="613443" y="3987161"/>
            <a:ext cx="2197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Perfectly</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Inelastic</a:t>
            </a:r>
            <a:endPar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endParaRPr>
          </a:p>
        </p:txBody>
      </p:sp>
      <p:sp>
        <p:nvSpPr>
          <p:cNvPr id="32" name="TextBox 31">
            <a:extLst>
              <a:ext uri="{FF2B5EF4-FFF2-40B4-BE49-F238E27FC236}">
                <a16:creationId xmlns:a16="http://schemas.microsoft.com/office/drawing/2014/main" id="{D9B948CD-18DE-4541-A4E9-2E5D6681789C}"/>
              </a:ext>
            </a:extLst>
          </p:cNvPr>
          <p:cNvSpPr txBox="1"/>
          <p:nvPr/>
        </p:nvSpPr>
        <p:spPr>
          <a:xfrm>
            <a:off x="3476298" y="3992683"/>
            <a:ext cx="2197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Relatively</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lang="id-ID" sz="1600" dirty="0" err="1">
                <a:solidFill>
                  <a:srgbClr val="1C2229"/>
                </a:solidFill>
                <a:latin typeface="Raleway ExtraBold" panose="020B0903030101060003" pitchFamily="34" charset="0"/>
                <a:ea typeface="+mn-ea"/>
              </a:rPr>
              <a:t>ine</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lastic</a:t>
            </a:r>
            <a:endPar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endParaRPr>
          </a:p>
        </p:txBody>
      </p:sp>
      <p:sp>
        <p:nvSpPr>
          <p:cNvPr id="37" name="TextBox 36">
            <a:extLst>
              <a:ext uri="{FF2B5EF4-FFF2-40B4-BE49-F238E27FC236}">
                <a16:creationId xmlns:a16="http://schemas.microsoft.com/office/drawing/2014/main" id="{1CF29AE2-2085-433F-A3A7-52F6F855D0C4}"/>
              </a:ext>
            </a:extLst>
          </p:cNvPr>
          <p:cNvSpPr txBox="1"/>
          <p:nvPr/>
        </p:nvSpPr>
        <p:spPr>
          <a:xfrm>
            <a:off x="6472099" y="3982781"/>
            <a:ext cx="2197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d-ID" sz="1600" dirty="0" err="1">
                <a:solidFill>
                  <a:srgbClr val="1C2229"/>
                </a:solidFill>
                <a:latin typeface="Raleway ExtraBold" panose="020B0903030101060003" pitchFamily="34" charset="0"/>
                <a:ea typeface="+mn-ea"/>
              </a:rPr>
              <a:t>Relatively</a:t>
            </a:r>
            <a:r>
              <a:rPr lang="id-ID" sz="1600" dirty="0">
                <a:solidFill>
                  <a:srgbClr val="1C2229"/>
                </a:solidFill>
                <a:latin typeface="Raleway ExtraBold" panose="020B0903030101060003" pitchFamily="34" charset="0"/>
                <a:ea typeface="+mn-ea"/>
              </a:rPr>
              <a:t> </a:t>
            </a:r>
            <a:r>
              <a:rPr lang="id-ID" sz="1600" dirty="0" err="1">
                <a:solidFill>
                  <a:srgbClr val="1C2229"/>
                </a:solidFill>
                <a:latin typeface="Raleway ExtraBold" panose="020B0903030101060003" pitchFamily="34" charset="0"/>
                <a:ea typeface="+mn-ea"/>
              </a:rPr>
              <a:t>elastic</a:t>
            </a:r>
            <a:endPar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endParaRPr>
          </a:p>
        </p:txBody>
      </p:sp>
      <p:sp>
        <p:nvSpPr>
          <p:cNvPr id="42" name="TextBox 41">
            <a:extLst>
              <a:ext uri="{FF2B5EF4-FFF2-40B4-BE49-F238E27FC236}">
                <a16:creationId xmlns:a16="http://schemas.microsoft.com/office/drawing/2014/main" id="{2FDA9C89-2EC6-4309-802E-672B2F0E1EE4}"/>
              </a:ext>
            </a:extLst>
          </p:cNvPr>
          <p:cNvSpPr txBox="1"/>
          <p:nvPr/>
        </p:nvSpPr>
        <p:spPr>
          <a:xfrm>
            <a:off x="9419961" y="3968002"/>
            <a:ext cx="2197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Perfectly</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Elastic</a:t>
            </a:r>
            <a:endPar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endParaRPr>
          </a:p>
        </p:txBody>
      </p:sp>
      <p:pic>
        <p:nvPicPr>
          <p:cNvPr id="47" name="Picture Placeholder 46" descr="Text&#10;&#10;Description automatically generated">
            <a:extLst>
              <a:ext uri="{FF2B5EF4-FFF2-40B4-BE49-F238E27FC236}">
                <a16:creationId xmlns:a16="http://schemas.microsoft.com/office/drawing/2014/main" id="{09F5BF40-B6B8-C84F-B4D0-7984796E4B7B}"/>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1643" r="21643"/>
          <a:stretch>
            <a:fillRect/>
          </a:stretch>
        </p:blipFill>
        <p:spPr>
          <a:xfrm>
            <a:off x="9542410" y="1545714"/>
            <a:ext cx="1875194" cy="1875194"/>
          </a:xfrm>
        </p:spPr>
      </p:pic>
      <p:pic>
        <p:nvPicPr>
          <p:cNvPr id="63" name="Picture Placeholder 62" descr="A dog lying on a wood floor&#10;&#10;Description automatically generated with medium confidence">
            <a:hlinkClick r:id="rId4"/>
            <a:extLst>
              <a:ext uri="{FF2B5EF4-FFF2-40B4-BE49-F238E27FC236}">
                <a16:creationId xmlns:a16="http://schemas.microsoft.com/office/drawing/2014/main" id="{49C888E4-BAA6-FE48-AD2B-216945F3061B}"/>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43952"/>
          <a:stretch/>
        </p:blipFill>
        <p:spPr>
          <a:xfrm>
            <a:off x="774396" y="1570909"/>
            <a:ext cx="1875194" cy="1875194"/>
          </a:xfrm>
        </p:spPr>
      </p:pic>
      <p:grpSp>
        <p:nvGrpSpPr>
          <p:cNvPr id="81" name="Group 80">
            <a:extLst>
              <a:ext uri="{FF2B5EF4-FFF2-40B4-BE49-F238E27FC236}">
                <a16:creationId xmlns:a16="http://schemas.microsoft.com/office/drawing/2014/main" id="{9114113C-2793-5745-8A8F-1A2DBF55101D}"/>
              </a:ext>
            </a:extLst>
          </p:cNvPr>
          <p:cNvGrpSpPr/>
          <p:nvPr/>
        </p:nvGrpSpPr>
        <p:grpSpPr>
          <a:xfrm>
            <a:off x="495242" y="4360165"/>
            <a:ext cx="2596234" cy="2132710"/>
            <a:chOff x="469061" y="4398820"/>
            <a:chExt cx="3313071" cy="2209800"/>
          </a:xfrm>
        </p:grpSpPr>
        <p:grpSp>
          <p:nvGrpSpPr>
            <p:cNvPr id="66" name="Group 18">
              <a:extLst>
                <a:ext uri="{FF2B5EF4-FFF2-40B4-BE49-F238E27FC236}">
                  <a16:creationId xmlns:a16="http://schemas.microsoft.com/office/drawing/2014/main" id="{FCD8DCDB-7ABA-1640-9D0D-A8769490F8F3}"/>
                </a:ext>
              </a:extLst>
            </p:cNvPr>
            <p:cNvGrpSpPr>
              <a:grpSpLocks/>
            </p:cNvGrpSpPr>
            <p:nvPr/>
          </p:nvGrpSpPr>
          <p:grpSpPr bwMode="auto">
            <a:xfrm>
              <a:off x="469061" y="4398820"/>
              <a:ext cx="2895600" cy="2209800"/>
              <a:chOff x="960" y="384"/>
              <a:chExt cx="1824" cy="1392"/>
            </a:xfrm>
            <a:noFill/>
            <a:effectLst/>
          </p:grpSpPr>
          <p:sp>
            <p:nvSpPr>
              <p:cNvPr id="67" name="Rectangle 19" descr="Parchment">
                <a:extLst>
                  <a:ext uri="{FF2B5EF4-FFF2-40B4-BE49-F238E27FC236}">
                    <a16:creationId xmlns:a16="http://schemas.microsoft.com/office/drawing/2014/main" id="{0D94C518-6327-E64B-977D-22CB43FF877B}"/>
                  </a:ext>
                </a:extLst>
              </p:cNvPr>
              <p:cNvSpPr>
                <a:spLocks noChangeArrowheads="1"/>
              </p:cNvSpPr>
              <p:nvPr/>
            </p:nvSpPr>
            <p:spPr bwMode="auto">
              <a:xfrm>
                <a:off x="960" y="384"/>
                <a:ext cx="1824" cy="1392"/>
              </a:xfrm>
              <a:prstGeom prst="rect">
                <a:avLst/>
              </a:prstGeom>
              <a:grpFill/>
              <a:ln w="6350">
                <a:noFill/>
                <a:miter lim="800000"/>
                <a:headEnd/>
                <a:tailEnd type="none" w="lg" len="lg"/>
              </a:ln>
              <a:effectLst/>
            </p:spPr>
            <p:txBody>
              <a:bodyPr wrap="none" anchor="ctr"/>
              <a:lstStyle/>
              <a:p>
                <a:pPr eaLnBrk="1" hangingPunct="1">
                  <a:defRPr/>
                </a:pPr>
                <a:endParaRPr lang="en-US">
                  <a:latin typeface="Arial Narrow" charset="0"/>
                  <a:ea typeface="ＭＳ Ｐゴシック" charset="0"/>
                </a:endParaRPr>
              </a:p>
            </p:txBody>
          </p:sp>
          <p:sp>
            <p:nvSpPr>
              <p:cNvPr id="68" name="Rectangle 20">
                <a:extLst>
                  <a:ext uri="{FF2B5EF4-FFF2-40B4-BE49-F238E27FC236}">
                    <a16:creationId xmlns:a16="http://schemas.microsoft.com/office/drawing/2014/main" id="{3BC8917C-6352-B745-B4BD-4C4101D3740C}"/>
                  </a:ext>
                </a:extLst>
              </p:cNvPr>
              <p:cNvSpPr>
                <a:spLocks noChangeArrowheads="1"/>
              </p:cNvSpPr>
              <p:nvPr/>
            </p:nvSpPr>
            <p:spPr bwMode="auto">
              <a:xfrm>
                <a:off x="1092" y="1490"/>
                <a:ext cx="0" cy="233"/>
              </a:xfrm>
              <a:prstGeom prst="rect">
                <a:avLst/>
              </a:prstGeom>
              <a:grpFill/>
              <a:ln>
                <a:noFill/>
              </a:ln>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endParaRPr kumimoji="1" lang="en-US" altLang="en-US" sz="2400">
                  <a:latin typeface="Times New Roman" panose="02020603050405020304" pitchFamily="18" charset="0"/>
                </a:endParaRPr>
              </a:p>
            </p:txBody>
          </p:sp>
          <p:grpSp>
            <p:nvGrpSpPr>
              <p:cNvPr id="69" name="Group 21">
                <a:extLst>
                  <a:ext uri="{FF2B5EF4-FFF2-40B4-BE49-F238E27FC236}">
                    <a16:creationId xmlns:a16="http://schemas.microsoft.com/office/drawing/2014/main" id="{303FFE82-B2AC-314B-B661-F12B30A516AF}"/>
                  </a:ext>
                </a:extLst>
              </p:cNvPr>
              <p:cNvGrpSpPr>
                <a:grpSpLocks/>
              </p:cNvGrpSpPr>
              <p:nvPr/>
            </p:nvGrpSpPr>
            <p:grpSpPr bwMode="auto">
              <a:xfrm>
                <a:off x="1029" y="436"/>
                <a:ext cx="1412" cy="1143"/>
                <a:chOff x="1029" y="244"/>
                <a:chExt cx="1412" cy="1143"/>
              </a:xfrm>
              <a:grpFill/>
            </p:grpSpPr>
            <p:sp>
              <p:nvSpPr>
                <p:cNvPr id="70" name="Rectangle 22">
                  <a:extLst>
                    <a:ext uri="{FF2B5EF4-FFF2-40B4-BE49-F238E27FC236}">
                      <a16:creationId xmlns:a16="http://schemas.microsoft.com/office/drawing/2014/main" id="{93C2E69D-53B2-D14B-8659-E4543F5E4EF6}"/>
                    </a:ext>
                  </a:extLst>
                </p:cNvPr>
                <p:cNvSpPr>
                  <a:spLocks noChangeArrowheads="1"/>
                </p:cNvSpPr>
                <p:nvPr/>
              </p:nvSpPr>
              <p:spPr bwMode="auto">
                <a:xfrm rot="21565703">
                  <a:off x="1029" y="244"/>
                  <a:ext cx="281" cy="121"/>
                </a:xfrm>
                <a:prstGeom prst="rect">
                  <a:avLst/>
                </a:prstGeom>
                <a:grpFill/>
                <a:ln>
                  <a:noFill/>
                </a:ln>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kumimoji="1" lang="en-US" altLang="en-US" sz="1200" b="1" i="1" dirty="0">
                      <a:solidFill>
                        <a:srgbClr val="000000"/>
                      </a:solidFill>
                      <a:latin typeface="Times New Roman" panose="02020603050405020304" pitchFamily="18" charset="0"/>
                    </a:rPr>
                    <a:t> </a:t>
                  </a:r>
                  <a:r>
                    <a:rPr kumimoji="1" lang="en-US" altLang="en-US" sz="1200" dirty="0">
                      <a:solidFill>
                        <a:srgbClr val="000000"/>
                      </a:solidFill>
                      <a:latin typeface="+mn-lt"/>
                    </a:rPr>
                    <a:t>Price</a:t>
                  </a:r>
                  <a:endParaRPr kumimoji="1" lang="en-US" altLang="en-US" sz="1200" dirty="0">
                    <a:latin typeface="+mn-lt"/>
                  </a:endParaRPr>
                </a:p>
              </p:txBody>
            </p:sp>
            <p:sp>
              <p:nvSpPr>
                <p:cNvPr id="71" name="Rectangle 23">
                  <a:extLst>
                    <a:ext uri="{FF2B5EF4-FFF2-40B4-BE49-F238E27FC236}">
                      <a16:creationId xmlns:a16="http://schemas.microsoft.com/office/drawing/2014/main" id="{A55EC195-9B13-1B48-8397-954CC55F4F3D}"/>
                    </a:ext>
                  </a:extLst>
                </p:cNvPr>
                <p:cNvSpPr>
                  <a:spLocks noChangeArrowheads="1"/>
                </p:cNvSpPr>
                <p:nvPr/>
              </p:nvSpPr>
              <p:spPr bwMode="auto">
                <a:xfrm>
                  <a:off x="2152" y="1296"/>
                  <a:ext cx="289" cy="91"/>
                </a:xfrm>
                <a:prstGeom prst="rect">
                  <a:avLst/>
                </a:prstGeom>
                <a:grpFill/>
                <a:ln>
                  <a:noFill/>
                </a:ln>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70000"/>
                    </a:lnSpc>
                    <a:spcBef>
                      <a:spcPct val="0"/>
                    </a:spcBef>
                    <a:buFontTx/>
                    <a:buNone/>
                    <a:defRPr/>
                  </a:pPr>
                  <a:r>
                    <a:rPr kumimoji="1" lang="en-US" altLang="en-US" sz="1300" b="1" i="1">
                      <a:solidFill>
                        <a:srgbClr val="000000"/>
                      </a:solidFill>
                      <a:latin typeface="Times New Roman" panose="02020603050405020304" pitchFamily="18" charset="0"/>
                    </a:rPr>
                    <a:t>           </a:t>
                  </a:r>
                  <a:endParaRPr kumimoji="1" lang="en-US" altLang="en-US" sz="2400">
                    <a:latin typeface="Times New Roman" panose="02020603050405020304" pitchFamily="18" charset="0"/>
                  </a:endParaRPr>
                </a:p>
              </p:txBody>
            </p:sp>
            <p:sp>
              <p:nvSpPr>
                <p:cNvPr id="72" name="Line 24">
                  <a:extLst>
                    <a:ext uri="{FF2B5EF4-FFF2-40B4-BE49-F238E27FC236}">
                      <a16:creationId xmlns:a16="http://schemas.microsoft.com/office/drawing/2014/main" id="{8F2A65F9-64F0-7D46-A48A-71FCC518CBC0}"/>
                    </a:ext>
                  </a:extLst>
                </p:cNvPr>
                <p:cNvSpPr>
                  <a:spLocks noChangeShapeType="1"/>
                </p:cNvSpPr>
                <p:nvPr/>
              </p:nvSpPr>
              <p:spPr bwMode="auto">
                <a:xfrm>
                  <a:off x="1371" y="384"/>
                  <a:ext cx="0" cy="884"/>
                </a:xfrm>
                <a:prstGeom prst="line">
                  <a:avLst/>
                </a:prstGeom>
                <a:grpFill/>
                <a:ln w="19050">
                  <a:solidFill>
                    <a:schemeClr val="tx1"/>
                  </a:solidFill>
                  <a:round/>
                  <a:headEnd/>
                  <a:tailEnd type="none" w="lg" len="lg"/>
                </a:ln>
              </p:spPr>
              <p:txBody>
                <a:bodyPr wrap="none" anchor="ctr"/>
                <a:lstStyle/>
                <a:p>
                  <a:pPr>
                    <a:defRPr/>
                  </a:pPr>
                  <a:endParaRPr lang="en-US">
                    <a:latin typeface="Arial Narrow" panose="020B0606020202030204" pitchFamily="34" charset="0"/>
                  </a:endParaRPr>
                </a:p>
              </p:txBody>
            </p:sp>
            <p:sp>
              <p:nvSpPr>
                <p:cNvPr id="73" name="Line 25">
                  <a:extLst>
                    <a:ext uri="{FF2B5EF4-FFF2-40B4-BE49-F238E27FC236}">
                      <a16:creationId xmlns:a16="http://schemas.microsoft.com/office/drawing/2014/main" id="{9771CD1A-0A8A-7045-9EBB-FD2F6AF6E118}"/>
                    </a:ext>
                  </a:extLst>
                </p:cNvPr>
                <p:cNvSpPr>
                  <a:spLocks noChangeShapeType="1"/>
                </p:cNvSpPr>
                <p:nvPr/>
              </p:nvSpPr>
              <p:spPr bwMode="auto">
                <a:xfrm>
                  <a:off x="1371" y="1268"/>
                  <a:ext cx="1008" cy="0"/>
                </a:xfrm>
                <a:prstGeom prst="line">
                  <a:avLst/>
                </a:prstGeom>
                <a:grpFill/>
                <a:ln w="19050">
                  <a:solidFill>
                    <a:schemeClr val="tx1"/>
                  </a:solidFill>
                  <a:round/>
                  <a:headEnd/>
                  <a:tailEnd type="none" w="lg" len="lg"/>
                </a:ln>
              </p:spPr>
              <p:txBody>
                <a:bodyPr wrap="none" anchor="ctr"/>
                <a:lstStyle/>
                <a:p>
                  <a:pPr>
                    <a:defRPr/>
                  </a:pPr>
                  <a:endParaRPr lang="en-US">
                    <a:latin typeface="Arial Narrow" panose="020B0606020202030204" pitchFamily="34" charset="0"/>
                  </a:endParaRPr>
                </a:p>
              </p:txBody>
            </p:sp>
          </p:grpSp>
        </p:grpSp>
        <p:sp>
          <p:nvSpPr>
            <p:cNvPr id="74" name="Line 53">
              <a:extLst>
                <a:ext uri="{FF2B5EF4-FFF2-40B4-BE49-F238E27FC236}">
                  <a16:creationId xmlns:a16="http://schemas.microsoft.com/office/drawing/2014/main" id="{1E07A872-1D6F-E142-A387-CFEE98C1AEDB}"/>
                </a:ext>
              </a:extLst>
            </p:cNvPr>
            <p:cNvSpPr>
              <a:spLocks noChangeShapeType="1"/>
            </p:cNvSpPr>
            <p:nvPr/>
          </p:nvSpPr>
          <p:spPr bwMode="auto">
            <a:xfrm>
              <a:off x="1776847" y="4684570"/>
              <a:ext cx="0" cy="1314450"/>
            </a:xfrm>
            <a:prstGeom prst="line">
              <a:avLst/>
            </a:prstGeom>
            <a:noFill/>
            <a:ln w="63500">
              <a:solidFill>
                <a:srgbClr val="000099"/>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75" name="TextBox 2">
              <a:extLst>
                <a:ext uri="{FF2B5EF4-FFF2-40B4-BE49-F238E27FC236}">
                  <a16:creationId xmlns:a16="http://schemas.microsoft.com/office/drawing/2014/main" id="{6753F6E8-4F26-5E43-947D-3C4C38DA7516}"/>
                </a:ext>
              </a:extLst>
            </p:cNvPr>
            <p:cNvSpPr txBox="1">
              <a:spLocks noChangeArrowheads="1"/>
            </p:cNvSpPr>
            <p:nvPr/>
          </p:nvSpPr>
          <p:spPr bwMode="auto">
            <a:xfrm>
              <a:off x="1278091" y="6145276"/>
              <a:ext cx="1568450" cy="31890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defRPr/>
              </a:pPr>
              <a:r>
                <a:rPr lang="en-US" altLang="en-US" sz="1400" dirty="0">
                  <a:solidFill>
                    <a:srgbClr val="FF0000"/>
                  </a:solidFill>
                  <a:latin typeface="+mn-lt"/>
                </a:rPr>
                <a:t>No change</a:t>
              </a:r>
            </a:p>
          </p:txBody>
        </p:sp>
        <p:cxnSp>
          <p:nvCxnSpPr>
            <p:cNvPr id="76" name="Straight Arrow Connector 75">
              <a:extLst>
                <a:ext uri="{FF2B5EF4-FFF2-40B4-BE49-F238E27FC236}">
                  <a16:creationId xmlns:a16="http://schemas.microsoft.com/office/drawing/2014/main" id="{E911335E-1FB4-AF4D-994B-60E6A9F2E78C}"/>
                </a:ext>
              </a:extLst>
            </p:cNvPr>
            <p:cNvCxnSpPr/>
            <p:nvPr/>
          </p:nvCxnSpPr>
          <p:spPr>
            <a:xfrm>
              <a:off x="908485" y="4798870"/>
              <a:ext cx="0" cy="1169988"/>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7" name="TextBox 2">
              <a:extLst>
                <a:ext uri="{FF2B5EF4-FFF2-40B4-BE49-F238E27FC236}">
                  <a16:creationId xmlns:a16="http://schemas.microsoft.com/office/drawing/2014/main" id="{FEFA6348-9CFB-DF45-A319-8F805025F132}"/>
                </a:ext>
              </a:extLst>
            </p:cNvPr>
            <p:cNvSpPr txBox="1">
              <a:spLocks noChangeArrowheads="1"/>
            </p:cNvSpPr>
            <p:nvPr/>
          </p:nvSpPr>
          <p:spPr bwMode="auto">
            <a:xfrm>
              <a:off x="2295961" y="5246545"/>
              <a:ext cx="1020761" cy="29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400" i="1" dirty="0">
                  <a:solidFill>
                    <a:srgbClr val="FF0000"/>
                  </a:solidFill>
                  <a:latin typeface="Arial Narrow" panose="020B0604020202020204" pitchFamily="34" charset="0"/>
                </a:rPr>
                <a:t>Ep</a:t>
              </a:r>
              <a:r>
                <a:rPr lang="en-US" altLang="en-US" sz="1400" dirty="0">
                  <a:solidFill>
                    <a:srgbClr val="FF0000"/>
                  </a:solidFill>
                  <a:latin typeface="Arial Narrow" panose="020B0604020202020204" pitchFamily="34" charset="0"/>
                </a:rPr>
                <a:t> </a:t>
              </a:r>
              <a:r>
                <a:rPr lang="en-US" altLang="en-US" sz="1400" dirty="0">
                  <a:latin typeface="Arial Narrow" panose="020B0604020202020204" pitchFamily="34" charset="0"/>
                </a:rPr>
                <a:t>= 0</a:t>
              </a:r>
            </a:p>
          </p:txBody>
        </p:sp>
        <p:sp>
          <p:nvSpPr>
            <p:cNvPr id="78" name="TextBox 58">
              <a:extLst>
                <a:ext uri="{FF2B5EF4-FFF2-40B4-BE49-F238E27FC236}">
                  <a16:creationId xmlns:a16="http://schemas.microsoft.com/office/drawing/2014/main" id="{35264E2B-2169-8F48-A03B-95CEACEE44A0}"/>
                </a:ext>
              </a:extLst>
            </p:cNvPr>
            <p:cNvSpPr txBox="1">
              <a:spLocks noChangeArrowheads="1"/>
            </p:cNvSpPr>
            <p:nvPr/>
          </p:nvSpPr>
          <p:spPr bwMode="auto">
            <a:xfrm>
              <a:off x="563997" y="5233845"/>
              <a:ext cx="352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a:solidFill>
                    <a:srgbClr val="FF0000"/>
                  </a:solidFill>
                  <a:latin typeface="Arial Narrow" panose="020B0604020202020204" pitchFamily="34" charset="0"/>
                </a:rPr>
                <a:t>∞</a:t>
              </a:r>
            </a:p>
          </p:txBody>
        </p:sp>
        <p:sp>
          <p:nvSpPr>
            <p:cNvPr id="79" name="TextBox 78">
              <a:extLst>
                <a:ext uri="{FF2B5EF4-FFF2-40B4-BE49-F238E27FC236}">
                  <a16:creationId xmlns:a16="http://schemas.microsoft.com/office/drawing/2014/main" id="{323A29FD-E5A7-604E-91B4-9DE753651C79}"/>
                </a:ext>
              </a:extLst>
            </p:cNvPr>
            <p:cNvSpPr txBox="1"/>
            <p:nvPr/>
          </p:nvSpPr>
          <p:spPr>
            <a:xfrm>
              <a:off x="2511859" y="6116495"/>
              <a:ext cx="1270273" cy="264012"/>
            </a:xfrm>
            <a:prstGeom prst="rect">
              <a:avLst/>
            </a:prstGeom>
            <a:noFill/>
          </p:spPr>
          <p:txBody>
            <a:bodyPr wrap="square">
              <a:spAutoFit/>
            </a:bodyPr>
            <a:lstStyle/>
            <a:p>
              <a:pPr>
                <a:defRPr/>
              </a:pPr>
              <a:r>
                <a:rPr lang="en-US" sz="1200" dirty="0">
                  <a:latin typeface="+mn-lt"/>
                </a:rPr>
                <a:t>Quantity</a:t>
              </a:r>
            </a:p>
          </p:txBody>
        </p:sp>
      </p:grpSp>
      <p:grpSp>
        <p:nvGrpSpPr>
          <p:cNvPr id="96" name="Group 95">
            <a:extLst>
              <a:ext uri="{FF2B5EF4-FFF2-40B4-BE49-F238E27FC236}">
                <a16:creationId xmlns:a16="http://schemas.microsoft.com/office/drawing/2014/main" id="{6095AFC8-3C22-8948-991F-EA8D5A4CF479}"/>
              </a:ext>
            </a:extLst>
          </p:cNvPr>
          <p:cNvGrpSpPr/>
          <p:nvPr/>
        </p:nvGrpSpPr>
        <p:grpSpPr>
          <a:xfrm>
            <a:off x="3286096" y="4358271"/>
            <a:ext cx="2569982" cy="2161252"/>
            <a:chOff x="3677949" y="5022272"/>
            <a:chExt cx="3068637" cy="2209800"/>
          </a:xfrm>
        </p:grpSpPr>
        <p:grpSp>
          <p:nvGrpSpPr>
            <p:cNvPr id="82" name="Group 10">
              <a:extLst>
                <a:ext uri="{FF2B5EF4-FFF2-40B4-BE49-F238E27FC236}">
                  <a16:creationId xmlns:a16="http://schemas.microsoft.com/office/drawing/2014/main" id="{E46EB37B-B6B0-C145-9677-6B8B5C1A921C}"/>
                </a:ext>
              </a:extLst>
            </p:cNvPr>
            <p:cNvGrpSpPr>
              <a:grpSpLocks/>
            </p:cNvGrpSpPr>
            <p:nvPr/>
          </p:nvGrpSpPr>
          <p:grpSpPr bwMode="auto">
            <a:xfrm>
              <a:off x="3677949" y="5022272"/>
              <a:ext cx="2895600" cy="2209800"/>
              <a:chOff x="3819" y="1584"/>
              <a:chExt cx="1824" cy="1392"/>
            </a:xfrm>
          </p:grpSpPr>
          <p:sp>
            <p:nvSpPr>
              <p:cNvPr id="83" name="Rectangle 11" descr="Parchment">
                <a:extLst>
                  <a:ext uri="{FF2B5EF4-FFF2-40B4-BE49-F238E27FC236}">
                    <a16:creationId xmlns:a16="http://schemas.microsoft.com/office/drawing/2014/main" id="{A509FA4B-E7C5-5F43-8A8A-E46584B5DDE2}"/>
                  </a:ext>
                </a:extLst>
              </p:cNvPr>
              <p:cNvSpPr>
                <a:spLocks noChangeArrowheads="1"/>
              </p:cNvSpPr>
              <p:nvPr/>
            </p:nvSpPr>
            <p:spPr bwMode="auto">
              <a:xfrm>
                <a:off x="3819" y="1584"/>
                <a:ext cx="1824" cy="1392"/>
              </a:xfrm>
              <a:prstGeom prst="rect">
                <a:avLst/>
              </a:prstGeom>
              <a:noFill/>
              <a:ln w="6350">
                <a:noFill/>
                <a:miter lim="800000"/>
                <a:headEnd/>
                <a:tailEnd type="none" w="lg" len="lg"/>
              </a:ln>
              <a:effectLst>
                <a:outerShdw blurRad="63500" dist="107763" dir="2700000" algn="ctr" rotWithShape="0">
                  <a:srgbClr val="000000">
                    <a:alpha val="74998"/>
                  </a:srgbClr>
                </a:outerShdw>
              </a:effectLst>
            </p:spPr>
            <p:txBody>
              <a:bodyPr wrap="none" anchor="ctr"/>
              <a:lstStyle/>
              <a:p>
                <a:pPr eaLnBrk="1" hangingPunct="1">
                  <a:defRPr/>
                </a:pPr>
                <a:endParaRPr lang="en-US">
                  <a:latin typeface="Arial Narrow" charset="0"/>
                  <a:ea typeface="ＭＳ Ｐゴシック" charset="0"/>
                </a:endParaRPr>
              </a:p>
            </p:txBody>
          </p:sp>
          <p:sp>
            <p:nvSpPr>
              <p:cNvPr id="84" name="Rectangle 12">
                <a:extLst>
                  <a:ext uri="{FF2B5EF4-FFF2-40B4-BE49-F238E27FC236}">
                    <a16:creationId xmlns:a16="http://schemas.microsoft.com/office/drawing/2014/main" id="{4CF2740A-2E54-ED44-ADF5-4FDE3E2880DE}"/>
                  </a:ext>
                </a:extLst>
              </p:cNvPr>
              <p:cNvSpPr>
                <a:spLocks noChangeArrowheads="1"/>
              </p:cNvSpPr>
              <p:nvPr/>
            </p:nvSpPr>
            <p:spPr bwMode="auto">
              <a:xfrm>
                <a:off x="3910" y="2739"/>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kumimoji="1" lang="en-US" altLang="en-US" sz="2400">
                  <a:latin typeface="Times New Roman" panose="02020603050405020304" pitchFamily="18" charset="0"/>
                </a:endParaRPr>
              </a:p>
            </p:txBody>
          </p:sp>
          <p:grpSp>
            <p:nvGrpSpPr>
              <p:cNvPr id="85" name="Group 13">
                <a:extLst>
                  <a:ext uri="{FF2B5EF4-FFF2-40B4-BE49-F238E27FC236}">
                    <a16:creationId xmlns:a16="http://schemas.microsoft.com/office/drawing/2014/main" id="{2C9A9713-0F92-1B41-8328-3EEA3DC3EEEE}"/>
                  </a:ext>
                </a:extLst>
              </p:cNvPr>
              <p:cNvGrpSpPr>
                <a:grpSpLocks/>
              </p:cNvGrpSpPr>
              <p:nvPr/>
            </p:nvGrpSpPr>
            <p:grpSpPr bwMode="auto">
              <a:xfrm>
                <a:off x="3929" y="1632"/>
                <a:ext cx="1336" cy="1229"/>
                <a:chOff x="1043" y="235"/>
                <a:chExt cx="1336" cy="1229"/>
              </a:xfrm>
            </p:grpSpPr>
            <p:sp>
              <p:nvSpPr>
                <p:cNvPr id="86" name="Rectangle 14">
                  <a:extLst>
                    <a:ext uri="{FF2B5EF4-FFF2-40B4-BE49-F238E27FC236}">
                      <a16:creationId xmlns:a16="http://schemas.microsoft.com/office/drawing/2014/main" id="{555AFAE7-4286-9441-885E-3254CBB0A8E0}"/>
                    </a:ext>
                  </a:extLst>
                </p:cNvPr>
                <p:cNvSpPr>
                  <a:spLocks noChangeArrowheads="1"/>
                </p:cNvSpPr>
                <p:nvPr/>
              </p:nvSpPr>
              <p:spPr bwMode="auto">
                <a:xfrm rot="21565703">
                  <a:off x="1043" y="235"/>
                  <a:ext cx="234" cy="138"/>
                </a:xfrm>
                <a:prstGeom prst="rect">
                  <a:avLst/>
                </a:prstGeom>
                <a:noFill/>
                <a:ln>
                  <a:noFill/>
                </a:ln>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kumimoji="1" lang="en-US" altLang="en-US" sz="1200" dirty="0">
                      <a:solidFill>
                        <a:srgbClr val="000000"/>
                      </a:solidFill>
                      <a:latin typeface="+mn-lt"/>
                    </a:rPr>
                    <a:t>Price</a:t>
                  </a:r>
                  <a:endParaRPr kumimoji="1" lang="en-US" altLang="en-US" sz="1200" dirty="0">
                    <a:latin typeface="+mn-lt"/>
                  </a:endParaRPr>
                </a:p>
              </p:txBody>
            </p:sp>
            <p:sp>
              <p:nvSpPr>
                <p:cNvPr id="87" name="Rectangle 15">
                  <a:extLst>
                    <a:ext uri="{FF2B5EF4-FFF2-40B4-BE49-F238E27FC236}">
                      <a16:creationId xmlns:a16="http://schemas.microsoft.com/office/drawing/2014/main" id="{7AA40C86-9A75-BC4D-BD1C-B58FEC09E275}"/>
                    </a:ext>
                  </a:extLst>
                </p:cNvPr>
                <p:cNvSpPr>
                  <a:spLocks noChangeArrowheads="1"/>
                </p:cNvSpPr>
                <p:nvPr/>
              </p:nvSpPr>
              <p:spPr bwMode="auto">
                <a:xfrm>
                  <a:off x="2296" y="1296"/>
                  <a:ext cx="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70000"/>
                    </a:lnSpc>
                    <a:spcBef>
                      <a:spcPct val="0"/>
                    </a:spcBef>
                    <a:buFontTx/>
                    <a:buNone/>
                  </a:pPr>
                  <a:endParaRPr kumimoji="1" lang="en-US" altLang="en-US" sz="2400">
                    <a:latin typeface="Times New Roman" panose="02020603050405020304" pitchFamily="18" charset="0"/>
                  </a:endParaRPr>
                </a:p>
              </p:txBody>
            </p:sp>
            <p:sp>
              <p:nvSpPr>
                <p:cNvPr id="88" name="Line 16">
                  <a:extLst>
                    <a:ext uri="{FF2B5EF4-FFF2-40B4-BE49-F238E27FC236}">
                      <a16:creationId xmlns:a16="http://schemas.microsoft.com/office/drawing/2014/main" id="{DCEE4319-B1B1-4249-BDD3-2368F7EB0D57}"/>
                    </a:ext>
                  </a:extLst>
                </p:cNvPr>
                <p:cNvSpPr>
                  <a:spLocks noChangeShapeType="1"/>
                </p:cNvSpPr>
                <p:nvPr/>
              </p:nvSpPr>
              <p:spPr bwMode="auto">
                <a:xfrm>
                  <a:off x="1371" y="384"/>
                  <a:ext cx="0" cy="884"/>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89" name="Line 17">
                  <a:extLst>
                    <a:ext uri="{FF2B5EF4-FFF2-40B4-BE49-F238E27FC236}">
                      <a16:creationId xmlns:a16="http://schemas.microsoft.com/office/drawing/2014/main" id="{A7552F33-AE69-0745-BF7B-3CD6A09AFB40}"/>
                    </a:ext>
                  </a:extLst>
                </p:cNvPr>
                <p:cNvSpPr>
                  <a:spLocks noChangeShapeType="1"/>
                </p:cNvSpPr>
                <p:nvPr/>
              </p:nvSpPr>
              <p:spPr bwMode="auto">
                <a:xfrm>
                  <a:off x="1371" y="1268"/>
                  <a:ext cx="1008" cy="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0" name="Line 51">
              <a:extLst>
                <a:ext uri="{FF2B5EF4-FFF2-40B4-BE49-F238E27FC236}">
                  <a16:creationId xmlns:a16="http://schemas.microsoft.com/office/drawing/2014/main" id="{43E33D86-D842-0F45-8766-C6E190DD0213}"/>
                </a:ext>
              </a:extLst>
            </p:cNvPr>
            <p:cNvSpPr>
              <a:spLocks noChangeShapeType="1"/>
            </p:cNvSpPr>
            <p:nvPr/>
          </p:nvSpPr>
          <p:spPr bwMode="auto">
            <a:xfrm flipH="1" flipV="1">
              <a:off x="4981286" y="5376285"/>
              <a:ext cx="266700" cy="1195387"/>
            </a:xfrm>
            <a:prstGeom prst="line">
              <a:avLst/>
            </a:prstGeom>
            <a:noFill/>
            <a:ln w="63500">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91" name="Straight Arrow Connector 90">
              <a:extLst>
                <a:ext uri="{FF2B5EF4-FFF2-40B4-BE49-F238E27FC236}">
                  <a16:creationId xmlns:a16="http://schemas.microsoft.com/office/drawing/2014/main" id="{17F02587-F03D-E248-B508-89F502CBD904}"/>
                </a:ext>
              </a:extLst>
            </p:cNvPr>
            <p:cNvCxnSpPr/>
            <p:nvPr/>
          </p:nvCxnSpPr>
          <p:spPr>
            <a:xfrm>
              <a:off x="4258974" y="5422322"/>
              <a:ext cx="0" cy="1169988"/>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2" name="TextBox 2">
              <a:extLst>
                <a:ext uri="{FF2B5EF4-FFF2-40B4-BE49-F238E27FC236}">
                  <a16:creationId xmlns:a16="http://schemas.microsoft.com/office/drawing/2014/main" id="{C96125A5-3A9F-3542-870C-F0081516DD54}"/>
                </a:ext>
              </a:extLst>
            </p:cNvPr>
            <p:cNvSpPr txBox="1">
              <a:spLocks noChangeArrowheads="1"/>
            </p:cNvSpPr>
            <p:nvPr/>
          </p:nvSpPr>
          <p:spPr bwMode="auto">
            <a:xfrm>
              <a:off x="4768812" y="6736940"/>
              <a:ext cx="889000" cy="47203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defRPr/>
              </a:pPr>
              <a:r>
                <a:rPr lang="en-US" altLang="en-US" sz="1200" dirty="0">
                  <a:solidFill>
                    <a:srgbClr val="FF0000"/>
                  </a:solidFill>
                  <a:latin typeface="+mn-lt"/>
                </a:rPr>
                <a:t>small </a:t>
              </a:r>
            </a:p>
            <a:p>
              <a:pPr algn="ctr" eaLnBrk="1" hangingPunct="1">
                <a:spcBef>
                  <a:spcPct val="0"/>
                </a:spcBef>
                <a:buFontTx/>
                <a:buNone/>
                <a:defRPr/>
              </a:pPr>
              <a:r>
                <a:rPr lang="en-US" altLang="en-US" sz="1200" dirty="0">
                  <a:solidFill>
                    <a:srgbClr val="FF0000"/>
                  </a:solidFill>
                  <a:latin typeface="+mn-lt"/>
                </a:rPr>
                <a:t>change</a:t>
              </a:r>
            </a:p>
          </p:txBody>
        </p:sp>
        <p:sp>
          <p:nvSpPr>
            <p:cNvPr id="93" name="TextBox 71">
              <a:extLst>
                <a:ext uri="{FF2B5EF4-FFF2-40B4-BE49-F238E27FC236}">
                  <a16:creationId xmlns:a16="http://schemas.microsoft.com/office/drawing/2014/main" id="{9A1F5048-6262-4848-AF7E-A2114C2F2B1C}"/>
                </a:ext>
              </a:extLst>
            </p:cNvPr>
            <p:cNvSpPr txBox="1">
              <a:spLocks noChangeArrowheads="1"/>
            </p:cNvSpPr>
            <p:nvPr/>
          </p:nvSpPr>
          <p:spPr bwMode="auto">
            <a:xfrm>
              <a:off x="5276561" y="5801736"/>
              <a:ext cx="1470025" cy="364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400" dirty="0">
                  <a:latin typeface="Arial Narrow" panose="020B0604020202020204" pitchFamily="34" charset="0"/>
                </a:rPr>
                <a:t>-1 &lt; </a:t>
              </a:r>
              <a:r>
                <a:rPr lang="en-US" altLang="en-US" sz="1400" dirty="0">
                  <a:solidFill>
                    <a:srgbClr val="FF0000"/>
                  </a:solidFill>
                  <a:latin typeface="Arial Narrow" panose="020B0604020202020204" pitchFamily="34" charset="0"/>
                </a:rPr>
                <a:t>Ep </a:t>
              </a:r>
              <a:r>
                <a:rPr lang="en-US" altLang="en-US" sz="1400" dirty="0">
                  <a:latin typeface="Arial Narrow" panose="020B0604020202020204" pitchFamily="34" charset="0"/>
                </a:rPr>
                <a:t>&lt; 0</a:t>
              </a:r>
            </a:p>
          </p:txBody>
        </p:sp>
        <p:sp>
          <p:nvSpPr>
            <p:cNvPr id="94" name="TextBox 58">
              <a:extLst>
                <a:ext uri="{FF2B5EF4-FFF2-40B4-BE49-F238E27FC236}">
                  <a16:creationId xmlns:a16="http://schemas.microsoft.com/office/drawing/2014/main" id="{79933E1C-1106-0840-946B-AF7692C957AE}"/>
                </a:ext>
              </a:extLst>
            </p:cNvPr>
            <p:cNvSpPr txBox="1">
              <a:spLocks noChangeArrowheads="1"/>
            </p:cNvSpPr>
            <p:nvPr/>
          </p:nvSpPr>
          <p:spPr bwMode="auto">
            <a:xfrm>
              <a:off x="3866861" y="5509635"/>
              <a:ext cx="320675" cy="103847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defRPr/>
              </a:pPr>
              <a:r>
                <a:rPr lang="en-US" altLang="en-US" sz="2000" dirty="0">
                  <a:solidFill>
                    <a:srgbClr val="FF0000"/>
                  </a:solidFill>
                  <a:latin typeface="+mn-lt"/>
                </a:rPr>
                <a:t>B</a:t>
              </a:r>
            </a:p>
            <a:p>
              <a:pPr eaLnBrk="1" hangingPunct="1">
                <a:spcBef>
                  <a:spcPct val="0"/>
                </a:spcBef>
                <a:buFontTx/>
                <a:buNone/>
                <a:defRPr/>
              </a:pPr>
              <a:r>
                <a:rPr lang="en-US" altLang="en-US" sz="2000" dirty="0">
                  <a:solidFill>
                    <a:srgbClr val="FF0000"/>
                  </a:solidFill>
                  <a:latin typeface="+mn-lt"/>
                </a:rPr>
                <a:t>I</a:t>
              </a:r>
            </a:p>
            <a:p>
              <a:pPr eaLnBrk="1" hangingPunct="1">
                <a:spcBef>
                  <a:spcPct val="0"/>
                </a:spcBef>
                <a:buFontTx/>
                <a:buNone/>
                <a:defRPr/>
              </a:pPr>
              <a:r>
                <a:rPr lang="en-US" altLang="en-US" sz="2000" dirty="0">
                  <a:solidFill>
                    <a:srgbClr val="FF0000"/>
                  </a:solidFill>
                  <a:latin typeface="+mn-lt"/>
                </a:rPr>
                <a:t>G</a:t>
              </a:r>
            </a:p>
          </p:txBody>
        </p:sp>
        <p:sp>
          <p:nvSpPr>
            <p:cNvPr id="95" name="TextBox 94">
              <a:extLst>
                <a:ext uri="{FF2B5EF4-FFF2-40B4-BE49-F238E27FC236}">
                  <a16:creationId xmlns:a16="http://schemas.microsoft.com/office/drawing/2014/main" id="{99163AC9-7952-284C-B27E-6A0707904720}"/>
                </a:ext>
              </a:extLst>
            </p:cNvPr>
            <p:cNvSpPr txBox="1"/>
            <p:nvPr/>
          </p:nvSpPr>
          <p:spPr>
            <a:xfrm>
              <a:off x="5754399" y="6741535"/>
              <a:ext cx="892175" cy="328130"/>
            </a:xfrm>
            <a:prstGeom prst="rect">
              <a:avLst/>
            </a:prstGeom>
            <a:noFill/>
          </p:spPr>
          <p:txBody>
            <a:bodyPr>
              <a:spAutoFit/>
            </a:bodyPr>
            <a:lstStyle/>
            <a:p>
              <a:pPr>
                <a:defRPr/>
              </a:pPr>
              <a:r>
                <a:rPr lang="en-US" sz="1200" dirty="0">
                  <a:latin typeface="+mn-lt"/>
                </a:rPr>
                <a:t>Quantity</a:t>
              </a:r>
            </a:p>
          </p:txBody>
        </p:sp>
      </p:grpSp>
      <p:grpSp>
        <p:nvGrpSpPr>
          <p:cNvPr id="106" name="Group 105">
            <a:extLst>
              <a:ext uri="{FF2B5EF4-FFF2-40B4-BE49-F238E27FC236}">
                <a16:creationId xmlns:a16="http://schemas.microsoft.com/office/drawing/2014/main" id="{B86828DB-5D42-2E4C-B996-5B1CB3BE9ABA}"/>
              </a:ext>
            </a:extLst>
          </p:cNvPr>
          <p:cNvGrpSpPr/>
          <p:nvPr/>
        </p:nvGrpSpPr>
        <p:grpSpPr>
          <a:xfrm>
            <a:off x="6240009" y="4470923"/>
            <a:ext cx="2712203" cy="2069433"/>
            <a:chOff x="6802071" y="4773222"/>
            <a:chExt cx="3110256" cy="2054616"/>
          </a:xfrm>
        </p:grpSpPr>
        <p:sp>
          <p:nvSpPr>
            <p:cNvPr id="97" name="Line 62">
              <a:extLst>
                <a:ext uri="{FF2B5EF4-FFF2-40B4-BE49-F238E27FC236}">
                  <a16:creationId xmlns:a16="http://schemas.microsoft.com/office/drawing/2014/main" id="{0023240F-7033-3648-A169-E00774141616}"/>
                </a:ext>
              </a:extLst>
            </p:cNvPr>
            <p:cNvSpPr>
              <a:spLocks noChangeShapeType="1"/>
            </p:cNvSpPr>
            <p:nvPr/>
          </p:nvSpPr>
          <p:spPr bwMode="auto">
            <a:xfrm flipH="1" flipV="1">
              <a:off x="7559386" y="5562600"/>
              <a:ext cx="1447800" cy="369888"/>
            </a:xfrm>
            <a:prstGeom prst="line">
              <a:avLst/>
            </a:prstGeom>
            <a:noFill/>
            <a:ln w="63500">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98" name="Straight Arrow Connector 97">
              <a:extLst>
                <a:ext uri="{FF2B5EF4-FFF2-40B4-BE49-F238E27FC236}">
                  <a16:creationId xmlns:a16="http://schemas.microsoft.com/office/drawing/2014/main" id="{ED9909EE-3EA7-944F-AD17-EF9DBFFCE9AE}"/>
                </a:ext>
              </a:extLst>
            </p:cNvPr>
            <p:cNvCxnSpPr/>
            <p:nvPr/>
          </p:nvCxnSpPr>
          <p:spPr>
            <a:xfrm>
              <a:off x="7573674" y="6464300"/>
              <a:ext cx="1438275"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9" name="TextBox 58">
              <a:extLst>
                <a:ext uri="{FF2B5EF4-FFF2-40B4-BE49-F238E27FC236}">
                  <a16:creationId xmlns:a16="http://schemas.microsoft.com/office/drawing/2014/main" id="{2AFE0929-B573-BB49-841E-5D243516E86C}"/>
                </a:ext>
              </a:extLst>
            </p:cNvPr>
            <p:cNvSpPr txBox="1">
              <a:spLocks noChangeArrowheads="1"/>
            </p:cNvSpPr>
            <p:nvPr/>
          </p:nvSpPr>
          <p:spPr bwMode="auto">
            <a:xfrm>
              <a:off x="6802071" y="5500688"/>
              <a:ext cx="847725" cy="46037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defRPr/>
              </a:pPr>
              <a:r>
                <a:rPr lang="en-US" altLang="en-US" sz="1200" dirty="0">
                  <a:solidFill>
                    <a:srgbClr val="FF0000"/>
                  </a:solidFill>
                  <a:latin typeface="+mn-lt"/>
                </a:rPr>
                <a:t>small change</a:t>
              </a:r>
            </a:p>
          </p:txBody>
        </p:sp>
        <p:sp>
          <p:nvSpPr>
            <p:cNvPr id="100" name="TextBox 72">
              <a:extLst>
                <a:ext uri="{FF2B5EF4-FFF2-40B4-BE49-F238E27FC236}">
                  <a16:creationId xmlns:a16="http://schemas.microsoft.com/office/drawing/2014/main" id="{6C16B96D-CD54-6240-A968-B7E51020745A}"/>
                </a:ext>
              </a:extLst>
            </p:cNvPr>
            <p:cNvSpPr txBox="1">
              <a:spLocks noChangeArrowheads="1"/>
            </p:cNvSpPr>
            <p:nvPr/>
          </p:nvSpPr>
          <p:spPr bwMode="auto">
            <a:xfrm>
              <a:off x="8172161" y="5254625"/>
              <a:ext cx="1557338" cy="29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400" dirty="0">
                  <a:latin typeface="Arial Narrow" panose="020B0604020202020204" pitchFamily="34" charset="0"/>
                </a:rPr>
                <a:t>-∞ &lt; </a:t>
              </a:r>
              <a:r>
                <a:rPr lang="en-US" altLang="en-US" sz="1400" i="1" dirty="0">
                  <a:solidFill>
                    <a:srgbClr val="FF0000"/>
                  </a:solidFill>
                  <a:latin typeface="Arial Narrow" panose="020B0604020202020204" pitchFamily="34" charset="0"/>
                </a:rPr>
                <a:t>Ep</a:t>
              </a:r>
              <a:r>
                <a:rPr lang="en-US" altLang="en-US" sz="1400" dirty="0">
                  <a:solidFill>
                    <a:srgbClr val="FF0000"/>
                  </a:solidFill>
                  <a:latin typeface="Arial Narrow" panose="020B0604020202020204" pitchFamily="34" charset="0"/>
                </a:rPr>
                <a:t> </a:t>
              </a:r>
              <a:r>
                <a:rPr lang="en-US" altLang="en-US" sz="1400" dirty="0">
                  <a:latin typeface="Arial Narrow" panose="020B0604020202020204" pitchFamily="34" charset="0"/>
                </a:rPr>
                <a:t>&lt; -1</a:t>
              </a:r>
            </a:p>
          </p:txBody>
        </p:sp>
        <p:sp>
          <p:nvSpPr>
            <p:cNvPr id="101" name="TextBox 58">
              <a:extLst>
                <a:ext uri="{FF2B5EF4-FFF2-40B4-BE49-F238E27FC236}">
                  <a16:creationId xmlns:a16="http://schemas.microsoft.com/office/drawing/2014/main" id="{5CC5885D-253F-3F4E-8F37-5B70D3E5D796}"/>
                </a:ext>
              </a:extLst>
            </p:cNvPr>
            <p:cNvSpPr txBox="1">
              <a:spLocks noChangeArrowheads="1"/>
            </p:cNvSpPr>
            <p:nvPr/>
          </p:nvSpPr>
          <p:spPr bwMode="auto">
            <a:xfrm>
              <a:off x="7897524" y="6427788"/>
              <a:ext cx="850900" cy="4000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defRPr/>
              </a:pPr>
              <a:r>
                <a:rPr lang="en-US" altLang="en-US" sz="2000" dirty="0">
                  <a:solidFill>
                    <a:srgbClr val="FF0000"/>
                  </a:solidFill>
                  <a:latin typeface="+mn-lt"/>
                </a:rPr>
                <a:t>B I G</a:t>
              </a:r>
            </a:p>
          </p:txBody>
        </p:sp>
        <p:sp>
          <p:nvSpPr>
            <p:cNvPr id="102" name="TextBox 101">
              <a:extLst>
                <a:ext uri="{FF2B5EF4-FFF2-40B4-BE49-F238E27FC236}">
                  <a16:creationId xmlns:a16="http://schemas.microsoft.com/office/drawing/2014/main" id="{1CFF1BF6-355C-9D45-BD77-5C10CCBC8154}"/>
                </a:ext>
              </a:extLst>
            </p:cNvPr>
            <p:cNvSpPr txBox="1"/>
            <p:nvPr/>
          </p:nvSpPr>
          <p:spPr>
            <a:xfrm>
              <a:off x="9020152" y="6329848"/>
              <a:ext cx="892175" cy="269268"/>
            </a:xfrm>
            <a:prstGeom prst="rect">
              <a:avLst/>
            </a:prstGeom>
            <a:noFill/>
          </p:spPr>
          <p:txBody>
            <a:bodyPr>
              <a:spAutoFit/>
            </a:bodyPr>
            <a:lstStyle/>
            <a:p>
              <a:pPr>
                <a:defRPr/>
              </a:pPr>
              <a:r>
                <a:rPr lang="en-US" sz="1200" dirty="0">
                  <a:latin typeface="+mn-lt"/>
                </a:rPr>
                <a:t>Quantity</a:t>
              </a:r>
            </a:p>
          </p:txBody>
        </p:sp>
        <p:sp>
          <p:nvSpPr>
            <p:cNvPr id="103" name="Line 72">
              <a:extLst>
                <a:ext uri="{FF2B5EF4-FFF2-40B4-BE49-F238E27FC236}">
                  <a16:creationId xmlns:a16="http://schemas.microsoft.com/office/drawing/2014/main" id="{72F46D30-3F08-F246-B526-B04F8C49F130}"/>
                </a:ext>
              </a:extLst>
            </p:cNvPr>
            <p:cNvSpPr>
              <a:spLocks noChangeShapeType="1"/>
            </p:cNvSpPr>
            <p:nvPr/>
          </p:nvSpPr>
          <p:spPr bwMode="auto">
            <a:xfrm>
              <a:off x="7444513" y="4935062"/>
              <a:ext cx="0" cy="140335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04" name="Line 73">
              <a:extLst>
                <a:ext uri="{FF2B5EF4-FFF2-40B4-BE49-F238E27FC236}">
                  <a16:creationId xmlns:a16="http://schemas.microsoft.com/office/drawing/2014/main" id="{9184B4FF-D110-DB43-A034-FE5CC9F22414}"/>
                </a:ext>
              </a:extLst>
            </p:cNvPr>
            <p:cNvSpPr>
              <a:spLocks noChangeShapeType="1"/>
            </p:cNvSpPr>
            <p:nvPr/>
          </p:nvSpPr>
          <p:spPr bwMode="auto">
            <a:xfrm>
              <a:off x="7454611" y="6342063"/>
              <a:ext cx="1600200" cy="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5" name="Rectangle 14">
              <a:extLst>
                <a:ext uri="{FF2B5EF4-FFF2-40B4-BE49-F238E27FC236}">
                  <a16:creationId xmlns:a16="http://schemas.microsoft.com/office/drawing/2014/main" id="{FAC641AB-D544-2249-9222-E49FDC6F6B08}"/>
                </a:ext>
              </a:extLst>
            </p:cNvPr>
            <p:cNvSpPr>
              <a:spLocks noChangeArrowheads="1"/>
            </p:cNvSpPr>
            <p:nvPr/>
          </p:nvSpPr>
          <p:spPr bwMode="auto">
            <a:xfrm rot="21565703">
              <a:off x="6989756" y="4773222"/>
              <a:ext cx="356624" cy="183344"/>
            </a:xfrm>
            <a:prstGeom prst="rect">
              <a:avLst/>
            </a:prstGeom>
            <a:noFill/>
            <a:ln>
              <a:noFill/>
            </a:ln>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kumimoji="1" lang="en-US" altLang="en-US" sz="1200" dirty="0">
                  <a:solidFill>
                    <a:srgbClr val="000000"/>
                  </a:solidFill>
                  <a:latin typeface="+mn-lt"/>
                </a:rPr>
                <a:t>Price</a:t>
              </a:r>
              <a:endParaRPr kumimoji="1" lang="en-US" altLang="en-US" sz="1200" dirty="0">
                <a:latin typeface="+mn-lt"/>
              </a:endParaRPr>
            </a:p>
          </p:txBody>
        </p:sp>
      </p:grpSp>
      <p:grpSp>
        <p:nvGrpSpPr>
          <p:cNvPr id="120" name="Group 119">
            <a:extLst>
              <a:ext uri="{FF2B5EF4-FFF2-40B4-BE49-F238E27FC236}">
                <a16:creationId xmlns:a16="http://schemas.microsoft.com/office/drawing/2014/main" id="{E123E832-BFD9-9847-B50A-392D8DB7F42D}"/>
              </a:ext>
            </a:extLst>
          </p:cNvPr>
          <p:cNvGrpSpPr/>
          <p:nvPr/>
        </p:nvGrpSpPr>
        <p:grpSpPr>
          <a:xfrm>
            <a:off x="9140885" y="4515440"/>
            <a:ext cx="2812890" cy="2050514"/>
            <a:chOff x="7071233" y="4801136"/>
            <a:chExt cx="3104642" cy="2050514"/>
          </a:xfrm>
        </p:grpSpPr>
        <p:grpSp>
          <p:nvGrpSpPr>
            <p:cNvPr id="107" name="Group 66">
              <a:extLst>
                <a:ext uri="{FF2B5EF4-FFF2-40B4-BE49-F238E27FC236}">
                  <a16:creationId xmlns:a16="http://schemas.microsoft.com/office/drawing/2014/main" id="{598D20F3-BAE7-6D4D-847B-EA92FBF8AC70}"/>
                </a:ext>
              </a:extLst>
            </p:cNvPr>
            <p:cNvGrpSpPr>
              <a:grpSpLocks/>
            </p:cNvGrpSpPr>
            <p:nvPr/>
          </p:nvGrpSpPr>
          <p:grpSpPr bwMode="auto">
            <a:xfrm>
              <a:off x="7102475" y="4960938"/>
              <a:ext cx="2151063" cy="1890712"/>
              <a:chOff x="3910" y="869"/>
              <a:chExt cx="1355" cy="1191"/>
            </a:xfrm>
          </p:grpSpPr>
          <p:sp>
            <p:nvSpPr>
              <p:cNvPr id="108" name="Rectangle 68">
                <a:extLst>
                  <a:ext uri="{FF2B5EF4-FFF2-40B4-BE49-F238E27FC236}">
                    <a16:creationId xmlns:a16="http://schemas.microsoft.com/office/drawing/2014/main" id="{5375A915-2A04-9143-A879-56C161B6D522}"/>
                  </a:ext>
                </a:extLst>
              </p:cNvPr>
              <p:cNvSpPr>
                <a:spLocks noChangeArrowheads="1"/>
              </p:cNvSpPr>
              <p:nvPr/>
            </p:nvSpPr>
            <p:spPr bwMode="auto">
              <a:xfrm>
                <a:off x="3910" y="1827"/>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kumimoji="1" lang="en-US" altLang="en-US" sz="2400">
                  <a:latin typeface="Times New Roman" panose="02020603050405020304" pitchFamily="18" charset="0"/>
                </a:endParaRPr>
              </a:p>
            </p:txBody>
          </p:sp>
          <p:grpSp>
            <p:nvGrpSpPr>
              <p:cNvPr id="109" name="Group 69">
                <a:extLst>
                  <a:ext uri="{FF2B5EF4-FFF2-40B4-BE49-F238E27FC236}">
                    <a16:creationId xmlns:a16="http://schemas.microsoft.com/office/drawing/2014/main" id="{20AFCDFD-645D-2C4A-86C8-2A07B0CB87E7}"/>
                  </a:ext>
                </a:extLst>
              </p:cNvPr>
              <p:cNvGrpSpPr>
                <a:grpSpLocks/>
              </p:cNvGrpSpPr>
              <p:nvPr/>
            </p:nvGrpSpPr>
            <p:grpSpPr bwMode="auto">
              <a:xfrm>
                <a:off x="4257" y="869"/>
                <a:ext cx="1008" cy="1080"/>
                <a:chOff x="1371" y="384"/>
                <a:chExt cx="1008" cy="1080"/>
              </a:xfrm>
            </p:grpSpPr>
            <p:sp>
              <p:nvSpPr>
                <p:cNvPr id="110" name="Rectangle 71">
                  <a:extLst>
                    <a:ext uri="{FF2B5EF4-FFF2-40B4-BE49-F238E27FC236}">
                      <a16:creationId xmlns:a16="http://schemas.microsoft.com/office/drawing/2014/main" id="{11AA7A81-521F-9A4F-B8CB-8D5F9CE77952}"/>
                    </a:ext>
                  </a:extLst>
                </p:cNvPr>
                <p:cNvSpPr>
                  <a:spLocks noChangeArrowheads="1"/>
                </p:cNvSpPr>
                <p:nvPr/>
              </p:nvSpPr>
              <p:spPr bwMode="auto">
                <a:xfrm>
                  <a:off x="2296" y="1296"/>
                  <a:ext cx="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70000"/>
                    </a:lnSpc>
                    <a:spcBef>
                      <a:spcPct val="0"/>
                    </a:spcBef>
                    <a:buFontTx/>
                    <a:buNone/>
                  </a:pPr>
                  <a:endParaRPr kumimoji="1" lang="en-US" altLang="en-US" sz="2400">
                    <a:latin typeface="Times New Roman" panose="02020603050405020304" pitchFamily="18" charset="0"/>
                  </a:endParaRPr>
                </a:p>
              </p:txBody>
            </p:sp>
            <p:sp>
              <p:nvSpPr>
                <p:cNvPr id="111" name="Line 72">
                  <a:extLst>
                    <a:ext uri="{FF2B5EF4-FFF2-40B4-BE49-F238E27FC236}">
                      <a16:creationId xmlns:a16="http://schemas.microsoft.com/office/drawing/2014/main" id="{BC61A1FE-FBE1-8A48-8891-D1AC8D812741}"/>
                    </a:ext>
                  </a:extLst>
                </p:cNvPr>
                <p:cNvSpPr>
                  <a:spLocks noChangeShapeType="1"/>
                </p:cNvSpPr>
                <p:nvPr/>
              </p:nvSpPr>
              <p:spPr bwMode="auto">
                <a:xfrm>
                  <a:off x="1371" y="384"/>
                  <a:ext cx="0" cy="884"/>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73">
                  <a:extLst>
                    <a:ext uri="{FF2B5EF4-FFF2-40B4-BE49-F238E27FC236}">
                      <a16:creationId xmlns:a16="http://schemas.microsoft.com/office/drawing/2014/main" id="{0CEC425F-92BD-F940-BB68-2470D13B8994}"/>
                    </a:ext>
                  </a:extLst>
                </p:cNvPr>
                <p:cNvSpPr>
                  <a:spLocks noChangeShapeType="1"/>
                </p:cNvSpPr>
                <p:nvPr/>
              </p:nvSpPr>
              <p:spPr bwMode="auto">
                <a:xfrm>
                  <a:off x="1371" y="1268"/>
                  <a:ext cx="1008" cy="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13" name="Line 74">
              <a:extLst>
                <a:ext uri="{FF2B5EF4-FFF2-40B4-BE49-F238E27FC236}">
                  <a16:creationId xmlns:a16="http://schemas.microsoft.com/office/drawing/2014/main" id="{85872118-77B8-7241-BDAD-35C530626947}"/>
                </a:ext>
              </a:extLst>
            </p:cNvPr>
            <p:cNvSpPr>
              <a:spLocks noChangeShapeType="1"/>
            </p:cNvSpPr>
            <p:nvPr/>
          </p:nvSpPr>
          <p:spPr bwMode="auto">
            <a:xfrm>
              <a:off x="7761288" y="5848350"/>
              <a:ext cx="1608137" cy="1588"/>
            </a:xfrm>
            <a:prstGeom prst="line">
              <a:avLst/>
            </a:prstGeom>
            <a:noFill/>
            <a:ln w="63500">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TextBox 58">
              <a:extLst>
                <a:ext uri="{FF2B5EF4-FFF2-40B4-BE49-F238E27FC236}">
                  <a16:creationId xmlns:a16="http://schemas.microsoft.com/office/drawing/2014/main" id="{3A1EE87B-12F3-3D44-9502-9198FFA62637}"/>
                </a:ext>
              </a:extLst>
            </p:cNvPr>
            <p:cNvSpPr txBox="1">
              <a:spLocks noChangeArrowheads="1"/>
            </p:cNvSpPr>
            <p:nvPr/>
          </p:nvSpPr>
          <p:spPr bwMode="auto">
            <a:xfrm>
              <a:off x="7071233" y="5673725"/>
              <a:ext cx="847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200" dirty="0">
                  <a:solidFill>
                    <a:srgbClr val="FF0000"/>
                  </a:solidFill>
                  <a:latin typeface="Arial Narrow" panose="020B0604020202020204" pitchFamily="34" charset="0"/>
                </a:rPr>
                <a:t>a cent</a:t>
              </a:r>
            </a:p>
          </p:txBody>
        </p:sp>
        <p:cxnSp>
          <p:nvCxnSpPr>
            <p:cNvPr id="115" name="Straight Arrow Connector 114">
              <a:extLst>
                <a:ext uri="{FF2B5EF4-FFF2-40B4-BE49-F238E27FC236}">
                  <a16:creationId xmlns:a16="http://schemas.microsoft.com/office/drawing/2014/main" id="{762E6589-E6F9-3E41-8869-1BB2D57D675F}"/>
                </a:ext>
              </a:extLst>
            </p:cNvPr>
            <p:cNvCxnSpPr/>
            <p:nvPr/>
          </p:nvCxnSpPr>
          <p:spPr>
            <a:xfrm>
              <a:off x="7767638" y="6465888"/>
              <a:ext cx="1438275"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6" name="TextBox 73">
              <a:extLst>
                <a:ext uri="{FF2B5EF4-FFF2-40B4-BE49-F238E27FC236}">
                  <a16:creationId xmlns:a16="http://schemas.microsoft.com/office/drawing/2014/main" id="{DAD480A3-2BB7-BB42-B982-FC33536DCE1D}"/>
                </a:ext>
              </a:extLst>
            </p:cNvPr>
            <p:cNvSpPr txBox="1">
              <a:spLocks noChangeArrowheads="1"/>
            </p:cNvSpPr>
            <p:nvPr/>
          </p:nvSpPr>
          <p:spPr bwMode="auto">
            <a:xfrm>
              <a:off x="8618538" y="5248275"/>
              <a:ext cx="15573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400" i="1" dirty="0">
                  <a:solidFill>
                    <a:srgbClr val="FF0000"/>
                  </a:solidFill>
                  <a:latin typeface="Arial Narrow" panose="020B0604020202020204" pitchFamily="34" charset="0"/>
                </a:rPr>
                <a:t>Ep</a:t>
              </a:r>
              <a:r>
                <a:rPr lang="en-US" altLang="en-US" sz="1400" dirty="0">
                  <a:solidFill>
                    <a:srgbClr val="FF0000"/>
                  </a:solidFill>
                  <a:latin typeface="Arial Narrow" panose="020B0604020202020204" pitchFamily="34" charset="0"/>
                </a:rPr>
                <a:t> </a:t>
              </a:r>
              <a:r>
                <a:rPr lang="en-US" altLang="en-US" sz="1400" dirty="0">
                  <a:latin typeface="Arial Narrow" panose="020B0604020202020204" pitchFamily="34" charset="0"/>
                </a:rPr>
                <a:t>= -∞</a:t>
              </a:r>
            </a:p>
          </p:txBody>
        </p:sp>
        <p:sp>
          <p:nvSpPr>
            <p:cNvPr id="117" name="TextBox 58">
              <a:extLst>
                <a:ext uri="{FF2B5EF4-FFF2-40B4-BE49-F238E27FC236}">
                  <a16:creationId xmlns:a16="http://schemas.microsoft.com/office/drawing/2014/main" id="{5FD0794D-58C3-A345-8999-72D629EE5D1D}"/>
                </a:ext>
              </a:extLst>
            </p:cNvPr>
            <p:cNvSpPr txBox="1">
              <a:spLocks noChangeArrowheads="1"/>
            </p:cNvSpPr>
            <p:nvPr/>
          </p:nvSpPr>
          <p:spPr bwMode="auto">
            <a:xfrm>
              <a:off x="8147050" y="6349410"/>
              <a:ext cx="849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dirty="0">
                  <a:solidFill>
                    <a:srgbClr val="FF0000"/>
                  </a:solidFill>
                  <a:latin typeface="Arial Narrow" panose="020B0604020202020204" pitchFamily="34" charset="0"/>
                </a:rPr>
                <a:t>   ∞</a:t>
              </a:r>
            </a:p>
          </p:txBody>
        </p:sp>
        <p:sp>
          <p:nvSpPr>
            <p:cNvPr id="118" name="TextBox 117">
              <a:extLst>
                <a:ext uri="{FF2B5EF4-FFF2-40B4-BE49-F238E27FC236}">
                  <a16:creationId xmlns:a16="http://schemas.microsoft.com/office/drawing/2014/main" id="{21D659C6-A889-094C-BC31-A605400C9FDF}"/>
                </a:ext>
              </a:extLst>
            </p:cNvPr>
            <p:cNvSpPr txBox="1"/>
            <p:nvPr/>
          </p:nvSpPr>
          <p:spPr>
            <a:xfrm>
              <a:off x="9180048" y="6328478"/>
              <a:ext cx="890588" cy="276999"/>
            </a:xfrm>
            <a:prstGeom prst="rect">
              <a:avLst/>
            </a:prstGeom>
            <a:noFill/>
          </p:spPr>
          <p:txBody>
            <a:bodyPr>
              <a:spAutoFit/>
            </a:bodyPr>
            <a:lstStyle/>
            <a:p>
              <a:pPr>
                <a:defRPr/>
              </a:pPr>
              <a:r>
                <a:rPr lang="en-US" sz="1200" dirty="0">
                  <a:latin typeface="+mn-lt"/>
                </a:rPr>
                <a:t>Quantity</a:t>
              </a:r>
            </a:p>
          </p:txBody>
        </p:sp>
        <p:sp>
          <p:nvSpPr>
            <p:cNvPr id="119" name="Rectangle 14">
              <a:extLst>
                <a:ext uri="{FF2B5EF4-FFF2-40B4-BE49-F238E27FC236}">
                  <a16:creationId xmlns:a16="http://schemas.microsoft.com/office/drawing/2014/main" id="{1FD2EEA3-A8EE-E14A-B7CB-37877A189906}"/>
                </a:ext>
              </a:extLst>
            </p:cNvPr>
            <p:cNvSpPr>
              <a:spLocks noChangeArrowheads="1"/>
            </p:cNvSpPr>
            <p:nvPr/>
          </p:nvSpPr>
          <p:spPr bwMode="auto">
            <a:xfrm rot="21565703">
              <a:off x="7147550" y="4801136"/>
              <a:ext cx="343238" cy="184666"/>
            </a:xfrm>
            <a:prstGeom prst="rect">
              <a:avLst/>
            </a:prstGeom>
            <a:noFill/>
            <a:ln>
              <a:noFill/>
            </a:ln>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defRPr/>
              </a:pPr>
              <a:r>
                <a:rPr kumimoji="1" lang="en-US" altLang="en-US" sz="1200" dirty="0">
                  <a:solidFill>
                    <a:srgbClr val="000000"/>
                  </a:solidFill>
                  <a:latin typeface="+mn-lt"/>
                </a:rPr>
                <a:t>Price</a:t>
              </a:r>
              <a:endParaRPr kumimoji="1" lang="en-US" altLang="en-US" sz="1200" dirty="0">
                <a:latin typeface="+mn-lt"/>
              </a:endParaRPr>
            </a:p>
          </p:txBody>
        </p:sp>
      </p:grpSp>
      <p:pic>
        <p:nvPicPr>
          <p:cNvPr id="126" name="Picture Placeholder 125" descr="A picture containing sky, outdoor object, outdoor, pylon&#10;&#10;Description automatically generated">
            <a:extLst>
              <a:ext uri="{FF2B5EF4-FFF2-40B4-BE49-F238E27FC236}">
                <a16:creationId xmlns:a16="http://schemas.microsoft.com/office/drawing/2014/main" id="{B0423DC7-728A-744D-B170-237B2E1F2EA9}"/>
              </a:ext>
            </a:extLst>
          </p:cNvPr>
          <p:cNvPicPr>
            <a:picLocks noGrp="1" noChangeAspect="1"/>
          </p:cNvPicPr>
          <p:nvPr>
            <p:ph type="pic" sz="quarter" idx="12"/>
          </p:nvPr>
        </p:nvPicPr>
        <p:blipFill rotWithShape="1">
          <a:blip r:embed="rId6">
            <a:extLst>
              <a:ext uri="{28A0092B-C50C-407E-A947-70E740481C1C}">
                <a14:useLocalDpi xmlns:a14="http://schemas.microsoft.com/office/drawing/2010/main" val="0"/>
              </a:ext>
            </a:extLst>
          </a:blip>
          <a:srcRect l="55037" t="36444" r="6405" b="12189"/>
          <a:stretch/>
        </p:blipFill>
        <p:spPr>
          <a:xfrm>
            <a:off x="3712875" y="1570909"/>
            <a:ext cx="1875194" cy="1875194"/>
          </a:xfrm>
        </p:spPr>
      </p:pic>
      <p:pic>
        <p:nvPicPr>
          <p:cNvPr id="128" name="Picture Placeholder 127" descr="A bowl of strawberries&#10;&#10;Description automatically generated with medium confidence">
            <a:extLst>
              <a:ext uri="{FF2B5EF4-FFF2-40B4-BE49-F238E27FC236}">
                <a16:creationId xmlns:a16="http://schemas.microsoft.com/office/drawing/2014/main" id="{716E03CA-3AF8-0742-979B-4FCBBA2CDA1A}"/>
              </a:ext>
            </a:extLst>
          </p:cNvPr>
          <p:cNvPicPr>
            <a:picLocks noGrp="1" noChangeAspect="1"/>
          </p:cNvPicPr>
          <p:nvPr>
            <p:ph type="pic" sz="quarter" idx="13"/>
          </p:nvPr>
        </p:nvPicPr>
        <p:blipFill rotWithShape="1">
          <a:blip r:embed="rId7">
            <a:extLst>
              <a:ext uri="{28A0092B-C50C-407E-A947-70E740481C1C}">
                <a14:useLocalDpi xmlns:a14="http://schemas.microsoft.com/office/drawing/2010/main" val="0"/>
              </a:ext>
            </a:extLst>
          </a:blip>
          <a:srcRect r="39950"/>
          <a:stretch/>
        </p:blipFill>
        <p:spPr>
          <a:xfrm>
            <a:off x="6630808" y="1548903"/>
            <a:ext cx="1875194" cy="1875194"/>
          </a:xfrm>
        </p:spPr>
      </p:pic>
    </p:spTree>
    <p:extLst>
      <p:ext uri="{BB962C8B-B14F-4D97-AF65-F5344CB8AC3E}">
        <p14:creationId xmlns:p14="http://schemas.microsoft.com/office/powerpoint/2010/main" val="2706579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ppt_x"/>
                                          </p:val>
                                        </p:tav>
                                        <p:tav tm="100000">
                                          <p:val>
                                            <p:strVal val="#ppt_x"/>
                                          </p:val>
                                        </p:tav>
                                      </p:tavLst>
                                    </p:anim>
                                    <p:anim calcmode="lin" valueType="num">
                                      <p:cBhvr additive="base">
                                        <p:cTn id="12" dur="10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1000" fill="hold"/>
                                        <p:tgtEl>
                                          <p:spTgt spid="37"/>
                                        </p:tgtEl>
                                        <p:attrNameLst>
                                          <p:attrName>ppt_x</p:attrName>
                                        </p:attrNameLst>
                                      </p:cBhvr>
                                      <p:tavLst>
                                        <p:tav tm="0">
                                          <p:val>
                                            <p:strVal val="#ppt_x"/>
                                          </p:val>
                                        </p:tav>
                                        <p:tav tm="100000">
                                          <p:val>
                                            <p:strVal val="#ppt_x"/>
                                          </p:val>
                                        </p:tav>
                                      </p:tavLst>
                                    </p:anim>
                                    <p:anim calcmode="lin" valueType="num">
                                      <p:cBhvr additive="base">
                                        <p:cTn id="16" dur="10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50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1000" fill="hold"/>
                                        <p:tgtEl>
                                          <p:spTgt spid="42"/>
                                        </p:tgtEl>
                                        <p:attrNameLst>
                                          <p:attrName>ppt_x</p:attrName>
                                        </p:attrNameLst>
                                      </p:cBhvr>
                                      <p:tavLst>
                                        <p:tav tm="0">
                                          <p:val>
                                            <p:strVal val="#ppt_x"/>
                                          </p:val>
                                        </p:tav>
                                        <p:tav tm="100000">
                                          <p:val>
                                            <p:strVal val="#ppt_x"/>
                                          </p:val>
                                        </p:tav>
                                      </p:tavLst>
                                    </p:anim>
                                    <p:anim calcmode="lin" valueType="num">
                                      <p:cBhvr additive="base">
                                        <p:cTn id="20" dur="10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additive="base">
                                        <p:cTn id="25" dur="500" fill="hold"/>
                                        <p:tgtEl>
                                          <p:spTgt spid="81"/>
                                        </p:tgtEl>
                                        <p:attrNameLst>
                                          <p:attrName>ppt_x</p:attrName>
                                        </p:attrNameLst>
                                      </p:cBhvr>
                                      <p:tavLst>
                                        <p:tav tm="0">
                                          <p:val>
                                            <p:strVal val="#ppt_x"/>
                                          </p:val>
                                        </p:tav>
                                        <p:tav tm="100000">
                                          <p:val>
                                            <p:strVal val="#ppt_x"/>
                                          </p:val>
                                        </p:tav>
                                      </p:tavLst>
                                    </p:anim>
                                    <p:anim calcmode="lin" valueType="num">
                                      <p:cBhvr additive="base">
                                        <p:cTn id="2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500" fill="hold"/>
                                        <p:tgtEl>
                                          <p:spTgt spid="96"/>
                                        </p:tgtEl>
                                        <p:attrNameLst>
                                          <p:attrName>ppt_x</p:attrName>
                                        </p:attrNameLst>
                                      </p:cBhvr>
                                      <p:tavLst>
                                        <p:tav tm="0">
                                          <p:val>
                                            <p:strVal val="#ppt_x"/>
                                          </p:val>
                                        </p:tav>
                                        <p:tav tm="100000">
                                          <p:val>
                                            <p:strVal val="#ppt_x"/>
                                          </p:val>
                                        </p:tav>
                                      </p:tavLst>
                                    </p:anim>
                                    <p:anim calcmode="lin" valueType="num">
                                      <p:cBhvr additive="base">
                                        <p:cTn id="3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additive="base">
                                        <p:cTn id="37" dur="500" fill="hold"/>
                                        <p:tgtEl>
                                          <p:spTgt spid="106"/>
                                        </p:tgtEl>
                                        <p:attrNameLst>
                                          <p:attrName>ppt_x</p:attrName>
                                        </p:attrNameLst>
                                      </p:cBhvr>
                                      <p:tavLst>
                                        <p:tav tm="0">
                                          <p:val>
                                            <p:strVal val="#ppt_x"/>
                                          </p:val>
                                        </p:tav>
                                        <p:tav tm="100000">
                                          <p:val>
                                            <p:strVal val="#ppt_x"/>
                                          </p:val>
                                        </p:tav>
                                      </p:tavLst>
                                    </p:anim>
                                    <p:anim calcmode="lin" valueType="num">
                                      <p:cBhvr additive="base">
                                        <p:cTn id="3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0"/>
                                        </p:tgtEl>
                                        <p:attrNameLst>
                                          <p:attrName>style.visibility</p:attrName>
                                        </p:attrNameLst>
                                      </p:cBhvr>
                                      <p:to>
                                        <p:strVal val="visible"/>
                                      </p:to>
                                    </p:set>
                                    <p:anim calcmode="lin" valueType="num">
                                      <p:cBhvr additive="base">
                                        <p:cTn id="43" dur="500" fill="hold"/>
                                        <p:tgtEl>
                                          <p:spTgt spid="120"/>
                                        </p:tgtEl>
                                        <p:attrNameLst>
                                          <p:attrName>ppt_x</p:attrName>
                                        </p:attrNameLst>
                                      </p:cBhvr>
                                      <p:tavLst>
                                        <p:tav tm="0">
                                          <p:val>
                                            <p:strVal val="#ppt_x"/>
                                          </p:val>
                                        </p:tav>
                                        <p:tav tm="100000">
                                          <p:val>
                                            <p:strVal val="#ppt_x"/>
                                          </p:val>
                                        </p:tav>
                                      </p:tavLst>
                                    </p:anim>
                                    <p:anim calcmode="lin" valueType="num">
                                      <p:cBhvr additive="base">
                                        <p:cTn id="44"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p:bldP spid="37"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3C22FCEC-2C44-1241-9676-34BA53326C2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 r="-536"/>
          <a:stretch/>
        </p:blipFill>
        <p:spPr>
          <a:xfrm>
            <a:off x="7826153" y="1368425"/>
            <a:ext cx="4353824" cy="4848412"/>
          </a:xfrm>
          <a:noFill/>
        </p:spPr>
      </p:pic>
      <p:sp>
        <p:nvSpPr>
          <p:cNvPr id="2" name="Title 1">
            <a:extLst>
              <a:ext uri="{FF2B5EF4-FFF2-40B4-BE49-F238E27FC236}">
                <a16:creationId xmlns:a16="http://schemas.microsoft.com/office/drawing/2014/main" id="{FD1C5126-9E5D-47E6-9EA9-DC958A6442A4}"/>
              </a:ext>
            </a:extLst>
          </p:cNvPr>
          <p:cNvSpPr>
            <a:spLocks noGrp="1"/>
          </p:cNvSpPr>
          <p:nvPr>
            <p:ph type="title"/>
          </p:nvPr>
        </p:nvSpPr>
        <p:spPr/>
        <p:txBody>
          <a:bodyPr/>
          <a:lstStyle/>
          <a:p>
            <a:r>
              <a:rPr lang="id-ID" dirty="0" err="1"/>
              <a:t>Slope</a:t>
            </a:r>
            <a:r>
              <a:rPr lang="id-ID" dirty="0"/>
              <a:t> </a:t>
            </a:r>
            <a:r>
              <a:rPr lang="id-ID" dirty="0" err="1"/>
              <a:t>and</a:t>
            </a:r>
            <a:r>
              <a:rPr lang="id-ID" dirty="0"/>
              <a:t> </a:t>
            </a:r>
            <a:r>
              <a:rPr lang="id-ID" dirty="0" err="1"/>
              <a:t>Elasticity</a:t>
            </a:r>
            <a:r>
              <a:rPr lang="id-ID" dirty="0"/>
              <a:t> are NOT </a:t>
            </a:r>
            <a:r>
              <a:rPr lang="id-ID" dirty="0" err="1"/>
              <a:t>the</a:t>
            </a:r>
            <a:r>
              <a:rPr lang="id-ID" dirty="0"/>
              <a:t> </a:t>
            </a:r>
            <a:r>
              <a:rPr lang="id-ID" dirty="0" err="1"/>
              <a:t>same</a:t>
            </a:r>
            <a:r>
              <a:rPr lang="id-ID" dirty="0"/>
              <a:t>!</a:t>
            </a:r>
          </a:p>
        </p:txBody>
      </p:sp>
      <p:sp>
        <p:nvSpPr>
          <p:cNvPr id="8" name="Rectangle 7">
            <a:extLst>
              <a:ext uri="{FF2B5EF4-FFF2-40B4-BE49-F238E27FC236}">
                <a16:creationId xmlns:a16="http://schemas.microsoft.com/office/drawing/2014/main" id="{358BFB42-5BC7-42C5-A924-D15454F40034}"/>
              </a:ext>
            </a:extLst>
          </p:cNvPr>
          <p:cNvSpPr/>
          <p:nvPr/>
        </p:nvSpPr>
        <p:spPr>
          <a:xfrm>
            <a:off x="6544237" y="1368425"/>
            <a:ext cx="1292815" cy="484841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5" name="TextBox 14">
            <a:extLst>
              <a:ext uri="{FF2B5EF4-FFF2-40B4-BE49-F238E27FC236}">
                <a16:creationId xmlns:a16="http://schemas.microsoft.com/office/drawing/2014/main" id="{F9794372-C20C-43E3-AFE1-082BD10409EF}"/>
              </a:ext>
            </a:extLst>
          </p:cNvPr>
          <p:cNvSpPr txBox="1"/>
          <p:nvPr/>
        </p:nvSpPr>
        <p:spPr>
          <a:xfrm>
            <a:off x="896470" y="2798709"/>
            <a:ext cx="4751294" cy="369332"/>
          </a:xfrm>
          <a:prstGeom prst="rect">
            <a:avLst/>
          </a:prstGeom>
          <a:noFill/>
        </p:spPr>
        <p:txBody>
          <a:bodyPr wrap="square" rtlCol="0">
            <a:spAutoFit/>
          </a:bodyPr>
          <a:lstStyle/>
          <a:p>
            <a:pPr lvl="0" eaLnBrk="1" fontAlgn="auto" hangingPunct="1">
              <a:spcBef>
                <a:spcPts val="0"/>
              </a:spcBef>
              <a:spcAft>
                <a:spcPts val="0"/>
              </a:spcAft>
            </a:pPr>
            <a:r>
              <a:rPr lang="id-ID" sz="1800" b="1" dirty="0">
                <a:solidFill>
                  <a:srgbClr val="1C2229"/>
                </a:solidFill>
                <a:latin typeface="Raleway" pitchFamily="2" charset="77"/>
                <a:ea typeface="+mn-ea"/>
              </a:rPr>
              <a:t>The </a:t>
            </a:r>
            <a:r>
              <a:rPr lang="id-ID" sz="1800" b="1" dirty="0" err="1">
                <a:solidFill>
                  <a:srgbClr val="1C2229"/>
                </a:solidFill>
                <a:latin typeface="Raleway" pitchFamily="2" charset="77"/>
                <a:ea typeface="+mn-ea"/>
              </a:rPr>
              <a:t>slope</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will</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be</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the</a:t>
            </a:r>
            <a:r>
              <a:rPr lang="id-ID" sz="1800" b="1" dirty="0">
                <a:solidFill>
                  <a:srgbClr val="1C2229"/>
                </a:solidFill>
                <a:latin typeface="Raleway" pitchFamily="2" charset="77"/>
                <a:ea typeface="+mn-ea"/>
              </a:rPr>
              <a:t> </a:t>
            </a:r>
            <a:r>
              <a:rPr lang="id-ID" sz="1800" b="1" dirty="0" err="1">
                <a:solidFill>
                  <a:schemeClr val="accent1"/>
                </a:solidFill>
                <a:latin typeface="Raleway" pitchFamily="2" charset="77"/>
                <a:ea typeface="+mn-ea"/>
              </a:rPr>
              <a:t>same</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at</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all</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points</a:t>
            </a:r>
            <a:r>
              <a:rPr lang="id-ID" sz="1800" b="1" dirty="0">
                <a:solidFill>
                  <a:srgbClr val="1C2229"/>
                </a:solidFill>
                <a:latin typeface="Raleway" pitchFamily="2" charset="77"/>
                <a:ea typeface="+mn-ea"/>
              </a:rPr>
              <a:t>.</a:t>
            </a:r>
            <a:endParaRPr kumimoji="0" lang="id-ID" sz="1800" b="1" u="none" strike="noStrike" kern="1200" cap="none" spc="0" normalizeH="0" baseline="0" noProof="0" dirty="0">
              <a:ln>
                <a:noFill/>
              </a:ln>
              <a:solidFill>
                <a:srgbClr val="1C2229"/>
              </a:solidFill>
              <a:effectLst/>
              <a:uLnTx/>
              <a:uFillTx/>
              <a:latin typeface="Raleway" pitchFamily="2" charset="77"/>
              <a:ea typeface="+mn-ea"/>
            </a:endParaRPr>
          </a:p>
        </p:txBody>
      </p:sp>
      <p:sp>
        <p:nvSpPr>
          <p:cNvPr id="17" name="TextBox 16">
            <a:extLst>
              <a:ext uri="{FF2B5EF4-FFF2-40B4-BE49-F238E27FC236}">
                <a16:creationId xmlns:a16="http://schemas.microsoft.com/office/drawing/2014/main" id="{10058845-CEC2-4F51-9599-50437D7DCAC8}"/>
              </a:ext>
            </a:extLst>
          </p:cNvPr>
          <p:cNvSpPr txBox="1"/>
          <p:nvPr/>
        </p:nvSpPr>
        <p:spPr>
          <a:xfrm>
            <a:off x="896470" y="1756147"/>
            <a:ext cx="4500283" cy="461665"/>
          </a:xfrm>
          <a:prstGeom prst="rect">
            <a:avLst/>
          </a:prstGeom>
          <a:noFill/>
        </p:spPr>
        <p:txBody>
          <a:bodyPr wrap="square" rtlCol="0">
            <a:spAutoFit/>
          </a:bodyPr>
          <a:lstStyle/>
          <a:p>
            <a:pPr lvl="0" eaLnBrk="1" fontAlgn="auto" hangingPunct="1">
              <a:spcBef>
                <a:spcPts val="0"/>
              </a:spcBef>
              <a:spcAft>
                <a:spcPts val="0"/>
              </a:spcAft>
            </a:pPr>
            <a:r>
              <a:rPr lang="en-US" dirty="0">
                <a:solidFill>
                  <a:srgbClr val="1C2229"/>
                </a:solidFill>
                <a:latin typeface="Raleway ExtraBold" panose="020B0903030101060003" pitchFamily="34" charset="0"/>
                <a:ea typeface="+mn-ea"/>
              </a:rPr>
              <a:t>With a </a:t>
            </a:r>
            <a:r>
              <a:rPr lang="en-US" dirty="0">
                <a:solidFill>
                  <a:schemeClr val="accent1"/>
                </a:solidFill>
                <a:latin typeface="Raleway ExtraBold" panose="020B0903030101060003" pitchFamily="34" charset="0"/>
                <a:ea typeface="+mn-ea"/>
              </a:rPr>
              <a:t>linear</a:t>
            </a:r>
            <a:r>
              <a:rPr lang="en-US" dirty="0">
                <a:solidFill>
                  <a:srgbClr val="1C2229"/>
                </a:solidFill>
                <a:latin typeface="Raleway ExtraBold" panose="020B0903030101060003" pitchFamily="34" charset="0"/>
                <a:ea typeface="+mn-ea"/>
              </a:rPr>
              <a:t> demand curve:</a:t>
            </a:r>
          </a:p>
        </p:txBody>
      </p:sp>
      <p:sp>
        <p:nvSpPr>
          <p:cNvPr id="22" name="TextBox 21">
            <a:extLst>
              <a:ext uri="{FF2B5EF4-FFF2-40B4-BE49-F238E27FC236}">
                <a16:creationId xmlns:a16="http://schemas.microsoft.com/office/drawing/2014/main" id="{BE22508C-D67E-9C4B-91AE-99BE170D1F7D}"/>
              </a:ext>
            </a:extLst>
          </p:cNvPr>
          <p:cNvSpPr txBox="1"/>
          <p:nvPr/>
        </p:nvSpPr>
        <p:spPr>
          <a:xfrm>
            <a:off x="896470" y="3765147"/>
            <a:ext cx="4437529" cy="369332"/>
          </a:xfrm>
          <a:prstGeom prst="rect">
            <a:avLst/>
          </a:prstGeom>
          <a:noFill/>
        </p:spPr>
        <p:txBody>
          <a:bodyPr wrap="square" rtlCol="0">
            <a:spAutoFit/>
          </a:bodyPr>
          <a:lstStyle/>
          <a:p>
            <a:pPr lvl="0" eaLnBrk="1" fontAlgn="auto" hangingPunct="1">
              <a:spcBef>
                <a:spcPts val="0"/>
              </a:spcBef>
              <a:spcAft>
                <a:spcPts val="0"/>
              </a:spcAft>
            </a:pPr>
            <a:r>
              <a:rPr lang="id-ID" sz="1800" b="1" dirty="0" err="1">
                <a:solidFill>
                  <a:srgbClr val="1C2229"/>
                </a:solidFill>
                <a:latin typeface="Raleway" pitchFamily="2" charset="77"/>
                <a:ea typeface="+mn-ea"/>
              </a:rPr>
              <a:t>Elasticity</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will</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be</a:t>
            </a:r>
            <a:r>
              <a:rPr lang="id-ID" sz="1800" b="1" dirty="0">
                <a:solidFill>
                  <a:srgbClr val="1C2229"/>
                </a:solidFill>
                <a:latin typeface="Raleway" pitchFamily="2" charset="77"/>
                <a:ea typeface="+mn-ea"/>
              </a:rPr>
              <a:t> </a:t>
            </a:r>
            <a:r>
              <a:rPr lang="id-ID" sz="1800" b="1" dirty="0" err="1">
                <a:solidFill>
                  <a:schemeClr val="accent1"/>
                </a:solidFill>
                <a:latin typeface="Raleway" pitchFamily="2" charset="77"/>
                <a:ea typeface="+mn-ea"/>
              </a:rPr>
              <a:t>different</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at</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all</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points</a:t>
            </a:r>
            <a:r>
              <a:rPr lang="id-ID" sz="1800" b="1" dirty="0">
                <a:solidFill>
                  <a:srgbClr val="1C2229"/>
                </a:solidFill>
                <a:latin typeface="Raleway" pitchFamily="2" charset="77"/>
                <a:ea typeface="+mn-ea"/>
              </a:rPr>
              <a:t>.</a:t>
            </a:r>
          </a:p>
        </p:txBody>
      </p:sp>
      <p:sp>
        <p:nvSpPr>
          <p:cNvPr id="23" name="TextBox 22">
            <a:extLst>
              <a:ext uri="{FF2B5EF4-FFF2-40B4-BE49-F238E27FC236}">
                <a16:creationId xmlns:a16="http://schemas.microsoft.com/office/drawing/2014/main" id="{4216332B-1107-4E4B-BD66-FDC1AC3FF4A9}"/>
              </a:ext>
            </a:extLst>
          </p:cNvPr>
          <p:cNvSpPr txBox="1"/>
          <p:nvPr/>
        </p:nvSpPr>
        <p:spPr>
          <a:xfrm>
            <a:off x="927846" y="4725225"/>
            <a:ext cx="4468907" cy="923330"/>
          </a:xfrm>
          <a:prstGeom prst="rect">
            <a:avLst/>
          </a:prstGeom>
          <a:noFill/>
        </p:spPr>
        <p:txBody>
          <a:bodyPr wrap="square" rtlCol="0">
            <a:spAutoFit/>
          </a:bodyPr>
          <a:lstStyle/>
          <a:p>
            <a:pPr lvl="0" eaLnBrk="1" fontAlgn="auto" hangingPunct="1">
              <a:spcBef>
                <a:spcPts val="0"/>
              </a:spcBef>
              <a:spcAft>
                <a:spcPts val="0"/>
              </a:spcAft>
            </a:pPr>
            <a:r>
              <a:rPr lang="id-ID" sz="1800" b="1" dirty="0" err="1">
                <a:solidFill>
                  <a:srgbClr val="1C2229"/>
                </a:solidFill>
                <a:latin typeface="Raleway" pitchFamily="2" charset="77"/>
                <a:ea typeface="+mn-ea"/>
              </a:rPr>
              <a:t>Elasticity</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decreases</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gets</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more</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inelastic</a:t>
            </a:r>
            <a:r>
              <a:rPr lang="id-ID" sz="1800" b="1" dirty="0">
                <a:solidFill>
                  <a:srgbClr val="1C2229"/>
                </a:solidFill>
                <a:latin typeface="Raleway" pitchFamily="2" charset="77"/>
                <a:ea typeface="+mn-ea"/>
              </a:rPr>
              <a:t>) as </a:t>
            </a:r>
            <a:r>
              <a:rPr lang="id-ID" sz="1800" b="1" dirty="0" err="1">
                <a:solidFill>
                  <a:srgbClr val="1C2229"/>
                </a:solidFill>
                <a:latin typeface="Raleway" pitchFamily="2" charset="77"/>
                <a:ea typeface="+mn-ea"/>
              </a:rPr>
              <a:t>we</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move</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down</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and</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right</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along</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a</a:t>
            </a:r>
            <a:r>
              <a:rPr lang="id-ID" sz="1800" b="1" dirty="0">
                <a:solidFill>
                  <a:srgbClr val="1C2229"/>
                </a:solidFill>
                <a:latin typeface="Raleway" pitchFamily="2" charset="77"/>
                <a:ea typeface="+mn-ea"/>
              </a:rPr>
              <a:t> linear </a:t>
            </a:r>
            <a:r>
              <a:rPr lang="id-ID" sz="1800" b="1" dirty="0" err="1">
                <a:solidFill>
                  <a:srgbClr val="1C2229"/>
                </a:solidFill>
                <a:latin typeface="Raleway" pitchFamily="2" charset="77"/>
                <a:ea typeface="+mn-ea"/>
              </a:rPr>
              <a:t>demand</a:t>
            </a:r>
            <a:r>
              <a:rPr lang="id-ID" sz="1800" b="1" dirty="0">
                <a:solidFill>
                  <a:srgbClr val="1C2229"/>
                </a:solidFill>
                <a:latin typeface="Raleway" pitchFamily="2" charset="77"/>
                <a:ea typeface="+mn-ea"/>
              </a:rPr>
              <a:t> </a:t>
            </a:r>
            <a:r>
              <a:rPr lang="id-ID" sz="1800" b="1" dirty="0" err="1">
                <a:solidFill>
                  <a:srgbClr val="1C2229"/>
                </a:solidFill>
                <a:latin typeface="Raleway" pitchFamily="2" charset="77"/>
                <a:ea typeface="+mn-ea"/>
              </a:rPr>
              <a:t>curve</a:t>
            </a:r>
            <a:r>
              <a:rPr lang="id-ID" sz="1800" b="1" dirty="0">
                <a:solidFill>
                  <a:srgbClr val="1C2229"/>
                </a:solidFill>
                <a:latin typeface="Raleway" pitchFamily="2" charset="77"/>
                <a:ea typeface="+mn-ea"/>
              </a:rPr>
              <a:t>.</a:t>
            </a:r>
          </a:p>
        </p:txBody>
      </p:sp>
    </p:spTree>
    <p:extLst>
      <p:ext uri="{BB962C8B-B14F-4D97-AF65-F5344CB8AC3E}">
        <p14:creationId xmlns:p14="http://schemas.microsoft.com/office/powerpoint/2010/main" val="1339789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750" fill="hold"/>
                                        <p:tgtEl>
                                          <p:spTgt spid="23"/>
                                        </p:tgtEl>
                                        <p:attrNameLst>
                                          <p:attrName>ppt_x</p:attrName>
                                        </p:attrNameLst>
                                      </p:cBhvr>
                                      <p:tavLst>
                                        <p:tav tm="0">
                                          <p:val>
                                            <p:strVal val="1+#ppt_w/2"/>
                                          </p:val>
                                        </p:tav>
                                        <p:tav tm="100000">
                                          <p:val>
                                            <p:strVal val="#ppt_x"/>
                                          </p:val>
                                        </p:tav>
                                      </p:tavLst>
                                    </p:anim>
                                    <p:anim calcmode="lin" valueType="num">
                                      <p:cBhvr additive="base">
                                        <p:cTn id="24" dur="7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7"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xes_labels.eps">
            <a:extLst>
              <a:ext uri="{FF2B5EF4-FFF2-40B4-BE49-F238E27FC236}">
                <a16:creationId xmlns:a16="http://schemas.microsoft.com/office/drawing/2014/main" id="{E2DA60C2-7170-6945-8F48-1386076D0F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0962" y="1458231"/>
            <a:ext cx="5535613" cy="524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d.eps">
            <a:extLst>
              <a:ext uri="{FF2B5EF4-FFF2-40B4-BE49-F238E27FC236}">
                <a16:creationId xmlns:a16="http://schemas.microsoft.com/office/drawing/2014/main" id="{584A92EB-EDCA-F649-9956-404E3BCA00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4912" y="2945719"/>
            <a:ext cx="3262313"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a:extLst>
              <a:ext uri="{FF2B5EF4-FFF2-40B4-BE49-F238E27FC236}">
                <a16:creationId xmlns:a16="http://schemas.microsoft.com/office/drawing/2014/main" id="{DCC8E5FE-9352-954E-AE90-80469BE89B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46975" y="3614056"/>
            <a:ext cx="2246312"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rrow.eps">
            <a:extLst>
              <a:ext uri="{FF2B5EF4-FFF2-40B4-BE49-F238E27FC236}">
                <a16:creationId xmlns:a16="http://schemas.microsoft.com/office/drawing/2014/main" id="{056A7CC3-7962-D141-8FFB-321378F631C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35887" y="3499756"/>
            <a:ext cx="2039938" cy="2343150"/>
          </a:xfrm>
          <a:prstGeom prst="rect">
            <a:avLst/>
          </a:prstGeom>
          <a:noFill/>
          <a:ln w="9525">
            <a:noFill/>
            <a:miter lim="800000"/>
            <a:headEnd/>
            <a:tailEnd/>
          </a:ln>
        </p:spPr>
      </p:pic>
      <p:pic>
        <p:nvPicPr>
          <p:cNvPr id="6" name="Picture 5" descr="highly_elastic.eps">
            <a:extLst>
              <a:ext uri="{FF2B5EF4-FFF2-40B4-BE49-F238E27FC236}">
                <a16:creationId xmlns:a16="http://schemas.microsoft.com/office/drawing/2014/main" id="{E7EF0612-4E4A-094E-ABA6-1E6EECE3B0B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45437" y="3126694"/>
            <a:ext cx="208597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ighly.eps">
            <a:extLst>
              <a:ext uri="{FF2B5EF4-FFF2-40B4-BE49-F238E27FC236}">
                <a16:creationId xmlns:a16="http://schemas.microsoft.com/office/drawing/2014/main" id="{9873DFED-E130-2A4F-8E69-A2692DF9CAF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36162" y="5533344"/>
            <a:ext cx="2246313"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prices.eps">
            <a:extLst>
              <a:ext uri="{FF2B5EF4-FFF2-40B4-BE49-F238E27FC236}">
                <a16:creationId xmlns:a16="http://schemas.microsoft.com/office/drawing/2014/main" id="{5433BD7A-AA07-8B4B-A666-D72759326EF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27887" y="2267856"/>
            <a:ext cx="32067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quantities.eps">
            <a:extLst>
              <a:ext uri="{FF2B5EF4-FFF2-40B4-BE49-F238E27FC236}">
                <a16:creationId xmlns:a16="http://schemas.microsoft.com/office/drawing/2014/main" id="{257F0436-3C09-E54E-BD01-974586D6C59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685125" y="6154056"/>
            <a:ext cx="288766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relatively.eps">
            <a:extLst>
              <a:ext uri="{FF2B5EF4-FFF2-40B4-BE49-F238E27FC236}">
                <a16:creationId xmlns:a16="http://schemas.microsoft.com/office/drawing/2014/main" id="{576135F6-B491-4A47-9000-C616BDF85C3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204362" y="4952319"/>
            <a:ext cx="254000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unitary.eps">
            <a:extLst>
              <a:ext uri="{FF2B5EF4-FFF2-40B4-BE49-F238E27FC236}">
                <a16:creationId xmlns:a16="http://schemas.microsoft.com/office/drawing/2014/main" id="{BA3C07DA-3A25-0A4B-9CDA-E5EBD5D608F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715412" y="4364944"/>
            <a:ext cx="154940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relatively_elastic.eps">
            <a:extLst>
              <a:ext uri="{FF2B5EF4-FFF2-40B4-BE49-F238E27FC236}">
                <a16:creationId xmlns:a16="http://schemas.microsoft.com/office/drawing/2014/main" id="{D983F620-40C8-8946-98EE-3287D1D34C7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91525" y="3693431"/>
            <a:ext cx="2211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5">
            <a:extLst>
              <a:ext uri="{FF2B5EF4-FFF2-40B4-BE49-F238E27FC236}">
                <a16:creationId xmlns:a16="http://schemas.microsoft.com/office/drawing/2014/main" id="{D28D5389-3EEC-1645-A147-90CCBE4DFB19}"/>
              </a:ext>
            </a:extLst>
          </p:cNvPr>
          <p:cNvSpPr txBox="1">
            <a:spLocks/>
          </p:cNvSpPr>
          <p:nvPr/>
        </p:nvSpPr>
        <p:spPr>
          <a:xfrm>
            <a:off x="1657350" y="484867"/>
            <a:ext cx="8877300"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a:lstStyle>
          <a:p>
            <a:pPr algn="ctr" fontAlgn="auto">
              <a:spcAft>
                <a:spcPts val="0"/>
              </a:spcAft>
            </a:pPr>
            <a:r>
              <a:rPr lang="en-US" altLang="en-US" sz="3200" b="1" dirty="0">
                <a:cs typeface="Arial" panose="020B0604020202020204" pitchFamily="34" charset="0"/>
              </a:rPr>
              <a:t>Difference between Slope and Elasticity</a:t>
            </a:r>
          </a:p>
        </p:txBody>
      </p:sp>
      <p:sp>
        <p:nvSpPr>
          <p:cNvPr id="21" name="Rectangle 20">
            <a:extLst>
              <a:ext uri="{FF2B5EF4-FFF2-40B4-BE49-F238E27FC236}">
                <a16:creationId xmlns:a16="http://schemas.microsoft.com/office/drawing/2014/main" id="{0935D207-E858-DA45-804F-0F317D6B4624}"/>
              </a:ext>
            </a:extLst>
          </p:cNvPr>
          <p:cNvSpPr/>
          <p:nvPr/>
        </p:nvSpPr>
        <p:spPr>
          <a:xfrm>
            <a:off x="2071002" y="1700312"/>
            <a:ext cx="1116013" cy="567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4C28E89-3A22-6B46-8B7E-1A9EAEB25900}"/>
              </a:ext>
            </a:extLst>
          </p:cNvPr>
          <p:cNvSpPr/>
          <p:nvPr/>
        </p:nvSpPr>
        <p:spPr>
          <a:xfrm>
            <a:off x="6243264" y="6439676"/>
            <a:ext cx="1639211" cy="39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331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961F7EE-8BFE-1146-9C92-FE3F4CF3E14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2266" t="7787" b="961"/>
          <a:stretch/>
        </p:blipFill>
        <p:spPr>
          <a:xfrm>
            <a:off x="622301" y="609600"/>
            <a:ext cx="5473700" cy="5638800"/>
          </a:xfrm>
        </p:spPr>
      </p:pic>
      <p:pic>
        <p:nvPicPr>
          <p:cNvPr id="9" name="Picture 8">
            <a:extLst>
              <a:ext uri="{FF2B5EF4-FFF2-40B4-BE49-F238E27FC236}">
                <a16:creationId xmlns:a16="http://schemas.microsoft.com/office/drawing/2014/main" id="{5C49B300-9C6C-BB4D-8200-7AEEA883E798}"/>
              </a:ext>
            </a:extLst>
          </p:cNvPr>
          <p:cNvPicPr>
            <a:picLocks noChangeAspect="1"/>
          </p:cNvPicPr>
          <p:nvPr/>
        </p:nvPicPr>
        <p:blipFill>
          <a:blip r:embed="rId4"/>
          <a:stretch>
            <a:fillRect/>
          </a:stretch>
        </p:blipFill>
        <p:spPr>
          <a:xfrm>
            <a:off x="7484705" y="948918"/>
            <a:ext cx="3374491" cy="1147327"/>
          </a:xfrm>
          <a:prstGeom prst="rect">
            <a:avLst/>
          </a:prstGeom>
        </p:spPr>
      </p:pic>
      <p:grpSp>
        <p:nvGrpSpPr>
          <p:cNvPr id="13" name="Group 12">
            <a:extLst>
              <a:ext uri="{FF2B5EF4-FFF2-40B4-BE49-F238E27FC236}">
                <a16:creationId xmlns:a16="http://schemas.microsoft.com/office/drawing/2014/main" id="{4846D308-2B7C-471B-8031-3B2BDE12615A}"/>
              </a:ext>
            </a:extLst>
          </p:cNvPr>
          <p:cNvGrpSpPr/>
          <p:nvPr/>
        </p:nvGrpSpPr>
        <p:grpSpPr>
          <a:xfrm>
            <a:off x="6975376" y="2945743"/>
            <a:ext cx="4039138" cy="707886"/>
            <a:chOff x="7167082" y="4329885"/>
            <a:chExt cx="4039137" cy="707885"/>
          </a:xfrm>
        </p:grpSpPr>
        <p:sp>
          <p:nvSpPr>
            <p:cNvPr id="10" name="TextBox 9">
              <a:extLst>
                <a:ext uri="{FF2B5EF4-FFF2-40B4-BE49-F238E27FC236}">
                  <a16:creationId xmlns:a16="http://schemas.microsoft.com/office/drawing/2014/main" id="{0399A21C-4F58-4CFA-81B0-D2FE82EBBFC2}"/>
                </a:ext>
              </a:extLst>
            </p:cNvPr>
            <p:cNvSpPr txBox="1"/>
            <p:nvPr/>
          </p:nvSpPr>
          <p:spPr>
            <a:xfrm>
              <a:off x="7167082" y="4422219"/>
              <a:ext cx="864339" cy="523220"/>
            </a:xfrm>
            <a:prstGeom prst="rect">
              <a:avLst/>
            </a:prstGeom>
            <a:noFill/>
          </p:spPr>
          <p:txBody>
            <a:bodyPr wrap="non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id-ID" sz="2800" b="0" i="0" u="none" strike="noStrike" kern="1200" cap="none" spc="450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8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1" name="TextBox 10">
              <a:extLst>
                <a:ext uri="{FF2B5EF4-FFF2-40B4-BE49-F238E27FC236}">
                  <a16:creationId xmlns:a16="http://schemas.microsoft.com/office/drawing/2014/main" id="{25EB0C66-BE77-4A41-AC67-2915B9249574}"/>
                </a:ext>
              </a:extLst>
            </p:cNvPr>
            <p:cNvSpPr txBox="1"/>
            <p:nvPr/>
          </p:nvSpPr>
          <p:spPr>
            <a:xfrm>
              <a:off x="7594136" y="4329885"/>
              <a:ext cx="3612083" cy="70788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Launch the </a:t>
              </a:r>
              <a:r>
                <a:rPr kumimoji="0" lang="en-US" altLang="en-US" sz="2000" b="0" i="0" u="none" strike="noStrike" kern="1200" cap="none" spc="0" normalizeH="0" baseline="0" noProof="0" dirty="0" err="1">
                  <a:ln>
                    <a:noFill/>
                  </a:ln>
                  <a:solidFill>
                    <a:srgbClr val="333333"/>
                  </a:solidFill>
                  <a:effectLst/>
                  <a:uLnTx/>
                  <a:uFillTx/>
                  <a:latin typeface="Asap"/>
                  <a:ea typeface="MS PGothic" panose="020B0600070205080204" pitchFamily="34" charset="-128"/>
                  <a:cs typeface="+mn-cs"/>
                </a:rPr>
                <a:t>Kahoot</a:t>
              </a:r>
              <a:r>
                <a:rPr kumimoji="0" lang="en-US" altLang="en-US" sz="20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 app or go to </a:t>
              </a:r>
              <a:r>
                <a:rPr kumimoji="0" lang="en-US" altLang="en-US" sz="2000" b="0" i="0" u="none" strike="noStrike" kern="1200" cap="none" spc="0" normalizeH="0" baseline="0" noProof="0" dirty="0" err="1">
                  <a:ln>
                    <a:noFill/>
                  </a:ln>
                  <a:solidFill>
                    <a:srgbClr val="333333"/>
                  </a:solidFill>
                  <a:effectLst/>
                  <a:uLnTx/>
                  <a:uFillTx/>
                  <a:latin typeface="Asap"/>
                  <a:ea typeface="MS PGothic" panose="020B0600070205080204" pitchFamily="34" charset="-128"/>
                  <a:cs typeface="+mn-cs"/>
                </a:rPr>
                <a:t>Kahoot.it</a:t>
              </a:r>
              <a:r>
                <a:rPr kumimoji="0" lang="en-US" altLang="en-US" sz="20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 to play the challenge.</a:t>
              </a:r>
              <a:endParaRPr kumimoji="0" lang="id-ID"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4" name="Group 13">
            <a:extLst>
              <a:ext uri="{FF2B5EF4-FFF2-40B4-BE49-F238E27FC236}">
                <a16:creationId xmlns:a16="http://schemas.microsoft.com/office/drawing/2014/main" id="{864F1294-8A61-405E-B976-EF9B6DE15627}"/>
              </a:ext>
            </a:extLst>
          </p:cNvPr>
          <p:cNvGrpSpPr/>
          <p:nvPr/>
        </p:nvGrpSpPr>
        <p:grpSpPr>
          <a:xfrm>
            <a:off x="6975377" y="3939318"/>
            <a:ext cx="4199234" cy="1015663"/>
            <a:chOff x="7335636" y="3721727"/>
            <a:chExt cx="2860737" cy="1015662"/>
          </a:xfrm>
        </p:grpSpPr>
        <p:sp>
          <p:nvSpPr>
            <p:cNvPr id="15" name="TextBox 14">
              <a:extLst>
                <a:ext uri="{FF2B5EF4-FFF2-40B4-BE49-F238E27FC236}">
                  <a16:creationId xmlns:a16="http://schemas.microsoft.com/office/drawing/2014/main" id="{F75B5712-6940-4001-8EBE-9E4FA5E9B8B0}"/>
                </a:ext>
              </a:extLst>
            </p:cNvPr>
            <p:cNvSpPr txBox="1"/>
            <p:nvPr/>
          </p:nvSpPr>
          <p:spPr>
            <a:xfrm>
              <a:off x="7335636" y="3967949"/>
              <a:ext cx="588833" cy="523220"/>
            </a:xfrm>
            <a:prstGeom prst="rect">
              <a:avLst/>
            </a:prstGeom>
            <a:noFill/>
          </p:spPr>
          <p:txBody>
            <a:bodyPr wrap="non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id-ID" sz="2800" b="0" i="0" u="none" strike="noStrike" kern="1200" cap="none" spc="450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8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6" name="TextBox 15">
              <a:extLst>
                <a:ext uri="{FF2B5EF4-FFF2-40B4-BE49-F238E27FC236}">
                  <a16:creationId xmlns:a16="http://schemas.microsoft.com/office/drawing/2014/main" id="{6DC6DBFF-CE1D-4172-88D2-922EA8393FD6}"/>
                </a:ext>
              </a:extLst>
            </p:cNvPr>
            <p:cNvSpPr txBox="1"/>
            <p:nvPr/>
          </p:nvSpPr>
          <p:spPr>
            <a:xfrm>
              <a:off x="7630053" y="3721727"/>
              <a:ext cx="2566320" cy="101566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For your </a:t>
              </a:r>
              <a:r>
                <a:rPr kumimoji="0" lang="en-US" altLang="en-US" sz="2000" b="0" i="0" u="none" strike="noStrike" kern="1200" cap="none" spc="0" normalizeH="0" baseline="0" noProof="0" dirty="0" err="1">
                  <a:ln>
                    <a:noFill/>
                  </a:ln>
                  <a:solidFill>
                    <a:prstClr val="black"/>
                  </a:solidFill>
                  <a:effectLst/>
                  <a:uLnTx/>
                  <a:uFillTx/>
                  <a:latin typeface="Calibri"/>
                  <a:ea typeface="MS PGothic" panose="020B0600070205080204" pitchFamily="34" charset="-128"/>
                  <a:cs typeface="+mn-cs"/>
                </a:rPr>
                <a:t>Kahoot</a:t>
              </a:r>
              <a:r>
                <a:rPr kumimoji="0" lang="en-US" alt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nickname, use your EID. You must do this to earn participation points.</a:t>
              </a:r>
              <a:endParaRPr kumimoji="0" lang="id-ID"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17" name="TextBox 16">
            <a:extLst>
              <a:ext uri="{FF2B5EF4-FFF2-40B4-BE49-F238E27FC236}">
                <a16:creationId xmlns:a16="http://schemas.microsoft.com/office/drawing/2014/main" id="{205F0A78-483D-5B4C-88C0-DB8FE98F3A09}"/>
              </a:ext>
            </a:extLst>
          </p:cNvPr>
          <p:cNvSpPr txBox="1"/>
          <p:nvPr/>
        </p:nvSpPr>
        <p:spPr>
          <a:xfrm>
            <a:off x="6970257" y="5293530"/>
            <a:ext cx="864339" cy="523220"/>
          </a:xfrm>
          <a:prstGeom prst="rect">
            <a:avLst/>
          </a:prstGeom>
          <a:noFill/>
        </p:spPr>
        <p:txBody>
          <a:bodyPr wrap="non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id-ID" sz="2800" b="0" i="0" u="none" strike="noStrike" kern="1200" cap="none" spc="450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8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8" name="TextBox 17">
            <a:extLst>
              <a:ext uri="{FF2B5EF4-FFF2-40B4-BE49-F238E27FC236}">
                <a16:creationId xmlns:a16="http://schemas.microsoft.com/office/drawing/2014/main" id="{244A960D-C5F6-2A40-A002-DC4D2D9EAB51}"/>
              </a:ext>
            </a:extLst>
          </p:cNvPr>
          <p:cNvSpPr txBox="1"/>
          <p:nvPr/>
        </p:nvSpPr>
        <p:spPr>
          <a:xfrm>
            <a:off x="7420596" y="5201198"/>
            <a:ext cx="3953045" cy="70788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Points are earned for correct answers, not speed.</a:t>
            </a:r>
            <a:endParaRPr kumimoji="0" lang="id-ID"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08068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61E11DC6-2B78-425E-B6DB-4F879F4263A3}"/>
              </a:ext>
            </a:extLst>
          </p:cNvPr>
          <p:cNvPicPr>
            <a:picLocks noGrp="1" noChangeAspect="1"/>
          </p:cNvPicPr>
          <p:nvPr>
            <p:ph idx="1"/>
          </p:nvPr>
        </p:nvPicPr>
        <p:blipFill>
          <a:blip r:embed="rId2"/>
          <a:stretch>
            <a:fillRect/>
          </a:stretch>
        </p:blipFill>
        <p:spPr>
          <a:xfrm>
            <a:off x="3158791" y="1201175"/>
            <a:ext cx="5874418" cy="502262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1D03B2-0983-4ACB-8853-9C80DE1A388B}"/>
              </a:ext>
            </a:extLst>
          </p:cNvPr>
          <p:cNvSpPr txBox="1"/>
          <p:nvPr/>
        </p:nvSpPr>
        <p:spPr>
          <a:xfrm>
            <a:off x="2476072" y="95713"/>
            <a:ext cx="6557137" cy="1107996"/>
          </a:xfrm>
          <a:prstGeom prst="rect">
            <a:avLst/>
          </a:prstGeom>
          <a:noFill/>
        </p:spPr>
        <p:txBody>
          <a:bodyPr wrap="square" rtlCol="0">
            <a:spAutoFit/>
          </a:bodyPr>
          <a:lstStyle/>
          <a:p>
            <a:pPr algn="ctr"/>
            <a:r>
              <a:rPr lang="en-US" sz="3300" b="1" dirty="0">
                <a:latin typeface="Raleway" pitchFamily="2" charset="0"/>
              </a:rPr>
              <a:t>Econ Graphs: </a:t>
            </a:r>
          </a:p>
          <a:p>
            <a:pPr algn="ctr"/>
            <a:r>
              <a:rPr lang="en-US" sz="3300" dirty="0">
                <a:latin typeface="Raleway" pitchFamily="2" charset="0"/>
              </a:rPr>
              <a:t>Visualizing the </a:t>
            </a:r>
            <a:r>
              <a:rPr lang="en-US" sz="3300" dirty="0">
                <a:latin typeface="Raleway" pitchFamily="2" charset="0"/>
                <a:hlinkClick r:id="rId3"/>
              </a:rPr>
              <a:t>Midpoint Method</a:t>
            </a:r>
            <a:endParaRPr lang="en-US" sz="3300" dirty="0">
              <a:latin typeface="Raleway" pitchFamily="2" charset="0"/>
            </a:endParaRPr>
          </a:p>
        </p:txBody>
      </p:sp>
    </p:spTree>
    <p:extLst>
      <p:ext uri="{BB962C8B-B14F-4D97-AF65-F5344CB8AC3E}">
        <p14:creationId xmlns:p14="http://schemas.microsoft.com/office/powerpoint/2010/main" val="185695681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B7B407A-78B6-429C-8E20-3F06724BCCD7}"/>
              </a:ext>
            </a:extLst>
          </p:cNvPr>
          <p:cNvCxnSpPr>
            <a:cxnSpLocks/>
          </p:cNvCxnSpPr>
          <p:nvPr/>
        </p:nvCxnSpPr>
        <p:spPr>
          <a:xfrm flipH="1">
            <a:off x="0" y="3683000"/>
            <a:ext cx="12192000" cy="0"/>
          </a:xfrm>
          <a:prstGeom prst="line">
            <a:avLst/>
          </a:prstGeom>
          <a:ln w="19050">
            <a:solidFill>
              <a:schemeClr val="tx1">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D900A5-BAFE-41DF-AD2F-EA893BA404EB}"/>
              </a:ext>
            </a:extLst>
          </p:cNvPr>
          <p:cNvSpPr txBox="1"/>
          <p:nvPr/>
        </p:nvSpPr>
        <p:spPr>
          <a:xfrm>
            <a:off x="2721293" y="2411595"/>
            <a:ext cx="27111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rgbClr val="E64F67"/>
                </a:solidFill>
                <a:effectLst/>
                <a:uLnTx/>
                <a:uFillTx/>
                <a:latin typeface="Raleway ExtraBold" panose="020B0903030101060003" pitchFamily="34" charset="0"/>
                <a:ea typeface="MS PGothic" panose="020B0600070205080204" pitchFamily="34" charset="-128"/>
                <a:cs typeface="+mn-cs"/>
              </a:rPr>
              <a:t>Less</a:t>
            </a:r>
            <a:r>
              <a:rPr kumimoji="0" lang="en-US" sz="1800" b="0" i="0" u="none" strike="noStrike" kern="1200" cap="none" spc="0" normalizeH="0" baseline="0" dirty="0">
                <a:ln>
                  <a:noFill/>
                </a:ln>
                <a:solidFill>
                  <a:srgbClr val="1C2229"/>
                </a:solidFill>
                <a:effectLst/>
                <a:uLnTx/>
                <a:uFillTx/>
                <a:latin typeface="Raleway ExtraBold" panose="020B0903030101060003" pitchFamily="34" charset="0"/>
                <a:ea typeface="MS PGothic" panose="020B0600070205080204" pitchFamily="34" charset="-128"/>
                <a:cs typeface="+mn-cs"/>
              </a:rPr>
              <a:t> responsive</a:t>
            </a:r>
          </a:p>
        </p:txBody>
      </p:sp>
      <p:sp>
        <p:nvSpPr>
          <p:cNvPr id="14" name="TextBox 13">
            <a:extLst>
              <a:ext uri="{FF2B5EF4-FFF2-40B4-BE49-F238E27FC236}">
                <a16:creationId xmlns:a16="http://schemas.microsoft.com/office/drawing/2014/main" id="{D0D76C89-0970-4524-8735-B843E395BC26}"/>
              </a:ext>
            </a:extLst>
          </p:cNvPr>
          <p:cNvSpPr txBox="1"/>
          <p:nvPr/>
        </p:nvSpPr>
        <p:spPr>
          <a:xfrm>
            <a:off x="2769291" y="4816546"/>
            <a:ext cx="6653414" cy="459165"/>
          </a:xfrm>
          <a:prstGeom prst="rect">
            <a:avLst/>
          </a:prstGeom>
          <a:noFill/>
        </p:spPr>
        <p:txBody>
          <a:bodyPr wrap="square" rtlCol="0">
            <a:spAutoFit/>
          </a:bodyPr>
          <a:lstStyle/>
          <a:p>
            <a:pPr lvl="0" algn="ctr" eaLnBrk="1" fontAlgn="auto" hangingPunct="1">
              <a:lnSpc>
                <a:spcPct val="150000"/>
              </a:lnSpc>
              <a:spcBef>
                <a:spcPts val="0"/>
              </a:spcBef>
              <a:spcAft>
                <a:spcPts val="0"/>
              </a:spcAft>
            </a:pPr>
            <a:r>
              <a:rPr lang="en-US" sz="1800" dirty="0">
                <a:solidFill>
                  <a:srgbClr val="1C2229"/>
                </a:solidFill>
                <a:latin typeface="Raleway ExtraBold" panose="020B0903030101060003" pitchFamily="34" charset="0"/>
              </a:rPr>
              <a:t>Responsiveness of </a:t>
            </a:r>
            <a:r>
              <a:rPr lang="en-US" sz="1800" dirty="0">
                <a:solidFill>
                  <a:schemeClr val="accent3"/>
                </a:solidFill>
                <a:latin typeface="Raleway ExtraBold" panose="020B0903030101060003" pitchFamily="34" charset="0"/>
              </a:rPr>
              <a:t>quantity supplied </a:t>
            </a:r>
            <a:r>
              <a:rPr lang="en-US" sz="1800" dirty="0">
                <a:solidFill>
                  <a:srgbClr val="1C2229"/>
                </a:solidFill>
                <a:latin typeface="Raleway ExtraBold" panose="020B0903030101060003" pitchFamily="34" charset="0"/>
              </a:rPr>
              <a:t>to a change in price</a:t>
            </a:r>
          </a:p>
        </p:txBody>
      </p:sp>
      <p:sp>
        <p:nvSpPr>
          <p:cNvPr id="16" name="Oval 15">
            <a:extLst>
              <a:ext uri="{FF2B5EF4-FFF2-40B4-BE49-F238E27FC236}">
                <a16:creationId xmlns:a16="http://schemas.microsoft.com/office/drawing/2014/main" id="{6FFF3F04-4DF8-4D00-B74C-4CFB47904516}"/>
              </a:ext>
            </a:extLst>
          </p:cNvPr>
          <p:cNvSpPr/>
          <p:nvPr/>
        </p:nvSpPr>
        <p:spPr>
          <a:xfrm>
            <a:off x="9248774" y="3471602"/>
            <a:ext cx="443865" cy="442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7" name="TextBox 16">
            <a:extLst>
              <a:ext uri="{FF2B5EF4-FFF2-40B4-BE49-F238E27FC236}">
                <a16:creationId xmlns:a16="http://schemas.microsoft.com/office/drawing/2014/main" id="{78E9CFA2-37B1-4773-94DD-B79B61AF298B}"/>
              </a:ext>
            </a:extLst>
          </p:cNvPr>
          <p:cNvSpPr txBox="1"/>
          <p:nvPr/>
        </p:nvSpPr>
        <p:spPr>
          <a:xfrm>
            <a:off x="7658144" y="2411595"/>
            <a:ext cx="27111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rgbClr val="0D73C8"/>
                </a:solidFill>
                <a:effectLst/>
                <a:uLnTx/>
                <a:uFillTx/>
                <a:latin typeface="Raleway ExtraBold" panose="020B0903030101060003" pitchFamily="34" charset="0"/>
                <a:ea typeface="MS PGothic" panose="020B0600070205080204" pitchFamily="34" charset="-128"/>
                <a:cs typeface="+mn-cs"/>
              </a:rPr>
              <a:t>More</a:t>
            </a:r>
            <a:r>
              <a:rPr kumimoji="0" lang="en-US" sz="1800" b="0" i="0" u="none" strike="noStrike" kern="1200" cap="none" spc="0" normalizeH="0" baseline="0" dirty="0">
                <a:ln>
                  <a:noFill/>
                </a:ln>
                <a:solidFill>
                  <a:srgbClr val="1C2229"/>
                </a:solidFill>
                <a:effectLst/>
                <a:uLnTx/>
                <a:uFillTx/>
                <a:latin typeface="Raleway ExtraBold" panose="020B0903030101060003" pitchFamily="34" charset="0"/>
                <a:ea typeface="MS PGothic" panose="020B0600070205080204" pitchFamily="34" charset="-128"/>
                <a:cs typeface="+mn-cs"/>
              </a:rPr>
              <a:t> responsive</a:t>
            </a:r>
          </a:p>
        </p:txBody>
      </p:sp>
      <p:sp>
        <p:nvSpPr>
          <p:cNvPr id="20" name="Oval 19">
            <a:extLst>
              <a:ext uri="{FF2B5EF4-FFF2-40B4-BE49-F238E27FC236}">
                <a16:creationId xmlns:a16="http://schemas.microsoft.com/office/drawing/2014/main" id="{7F173E83-0412-5842-91DD-4CA09E08D110}"/>
              </a:ext>
            </a:extLst>
          </p:cNvPr>
          <p:cNvSpPr/>
          <p:nvPr/>
        </p:nvSpPr>
        <p:spPr>
          <a:xfrm>
            <a:off x="2499361" y="3471603"/>
            <a:ext cx="443865" cy="4428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21" name="Oval 20">
            <a:extLst>
              <a:ext uri="{FF2B5EF4-FFF2-40B4-BE49-F238E27FC236}">
                <a16:creationId xmlns:a16="http://schemas.microsoft.com/office/drawing/2014/main" id="{B703FA0D-8BEE-7A47-9D6E-CFD82A1EB927}"/>
              </a:ext>
            </a:extLst>
          </p:cNvPr>
          <p:cNvSpPr/>
          <p:nvPr/>
        </p:nvSpPr>
        <p:spPr>
          <a:xfrm>
            <a:off x="4186712" y="3471602"/>
            <a:ext cx="443865" cy="4428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22" name="Oval 21">
            <a:extLst>
              <a:ext uri="{FF2B5EF4-FFF2-40B4-BE49-F238E27FC236}">
                <a16:creationId xmlns:a16="http://schemas.microsoft.com/office/drawing/2014/main" id="{3B49C232-6930-794E-B4CA-A236D4D8E0C3}"/>
              </a:ext>
            </a:extLst>
          </p:cNvPr>
          <p:cNvSpPr/>
          <p:nvPr/>
        </p:nvSpPr>
        <p:spPr>
          <a:xfrm>
            <a:off x="7561420" y="3471602"/>
            <a:ext cx="443865" cy="4428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23" name="Oval 22">
            <a:extLst>
              <a:ext uri="{FF2B5EF4-FFF2-40B4-BE49-F238E27FC236}">
                <a16:creationId xmlns:a16="http://schemas.microsoft.com/office/drawing/2014/main" id="{B115B5D5-B798-C448-BDDE-BE7589AD3343}"/>
              </a:ext>
            </a:extLst>
          </p:cNvPr>
          <p:cNvSpPr/>
          <p:nvPr/>
        </p:nvSpPr>
        <p:spPr>
          <a:xfrm>
            <a:off x="5874066" y="3471602"/>
            <a:ext cx="443865" cy="4428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2" name="TextBox 1">
            <a:extLst>
              <a:ext uri="{FF2B5EF4-FFF2-40B4-BE49-F238E27FC236}">
                <a16:creationId xmlns:a16="http://schemas.microsoft.com/office/drawing/2014/main" id="{FCB2DBF4-C6A2-7844-BB99-9DE0DADD760F}"/>
              </a:ext>
            </a:extLst>
          </p:cNvPr>
          <p:cNvSpPr txBox="1"/>
          <p:nvPr/>
        </p:nvSpPr>
        <p:spPr>
          <a:xfrm>
            <a:off x="2545092" y="3444529"/>
            <a:ext cx="373820"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aleway" pitchFamily="2" charset="77"/>
                <a:ea typeface="MS PGothic" panose="020B0600070205080204" pitchFamily="34" charset="-128"/>
                <a:cs typeface="+mn-cs"/>
              </a:rPr>
              <a:t>0</a:t>
            </a:r>
          </a:p>
        </p:txBody>
      </p:sp>
      <p:sp>
        <p:nvSpPr>
          <p:cNvPr id="24" name="TextBox 23">
            <a:extLst>
              <a:ext uri="{FF2B5EF4-FFF2-40B4-BE49-F238E27FC236}">
                <a16:creationId xmlns:a16="http://schemas.microsoft.com/office/drawing/2014/main" id="{8E89BB6C-6B8B-0C41-82E9-2B071D433BC7}"/>
              </a:ext>
            </a:extLst>
          </p:cNvPr>
          <p:cNvSpPr txBox="1"/>
          <p:nvPr/>
        </p:nvSpPr>
        <p:spPr>
          <a:xfrm>
            <a:off x="7608196" y="3408372"/>
            <a:ext cx="356188"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b="1" dirty="0">
                <a:solidFill>
                  <a:srgbClr val="FFFFFF"/>
                </a:solidFill>
                <a:latin typeface="Raleway" pitchFamily="2" charset="77"/>
              </a:rPr>
              <a:t>3</a:t>
            </a:r>
            <a:endParaRPr kumimoji="0" lang="en-US" sz="2400" b="1" i="0" u="none" strike="noStrike" kern="1200" cap="none" spc="0" normalizeH="0" baseline="0" noProof="0" dirty="0">
              <a:ln>
                <a:noFill/>
              </a:ln>
              <a:solidFill>
                <a:srgbClr val="FFFFFF"/>
              </a:solidFill>
              <a:effectLst/>
              <a:uLnTx/>
              <a:uFillTx/>
              <a:latin typeface="Raleway" pitchFamily="2" charset="77"/>
              <a:ea typeface="MS PGothic" panose="020B0600070205080204" pitchFamily="34" charset="-128"/>
              <a:cs typeface="+mn-cs"/>
            </a:endParaRPr>
          </a:p>
        </p:txBody>
      </p:sp>
      <p:sp>
        <p:nvSpPr>
          <p:cNvPr id="25" name="TextBox 24">
            <a:extLst>
              <a:ext uri="{FF2B5EF4-FFF2-40B4-BE49-F238E27FC236}">
                <a16:creationId xmlns:a16="http://schemas.microsoft.com/office/drawing/2014/main" id="{242E9DC2-5F7F-AD49-8B5F-D85810A99DCD}"/>
              </a:ext>
            </a:extLst>
          </p:cNvPr>
          <p:cNvSpPr txBox="1"/>
          <p:nvPr/>
        </p:nvSpPr>
        <p:spPr>
          <a:xfrm>
            <a:off x="5917572" y="3431537"/>
            <a:ext cx="357790"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aleway" pitchFamily="2" charset="77"/>
                <a:ea typeface="MS PGothic" panose="020B0600070205080204" pitchFamily="34" charset="-128"/>
                <a:cs typeface="+mn-cs"/>
              </a:rPr>
              <a:t>2</a:t>
            </a:r>
          </a:p>
        </p:txBody>
      </p:sp>
      <p:sp>
        <p:nvSpPr>
          <p:cNvPr id="26" name="TextBox 25">
            <a:extLst>
              <a:ext uri="{FF2B5EF4-FFF2-40B4-BE49-F238E27FC236}">
                <a16:creationId xmlns:a16="http://schemas.microsoft.com/office/drawing/2014/main" id="{435905E2-63AC-564C-8DC2-F96EFD44D732}"/>
              </a:ext>
            </a:extLst>
          </p:cNvPr>
          <p:cNvSpPr txBox="1"/>
          <p:nvPr/>
        </p:nvSpPr>
        <p:spPr>
          <a:xfrm>
            <a:off x="4241170" y="3432677"/>
            <a:ext cx="336952"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b="1" dirty="0">
                <a:solidFill>
                  <a:srgbClr val="FFFFFF"/>
                </a:solidFill>
                <a:latin typeface="Raleway" pitchFamily="2" charset="77"/>
              </a:rPr>
              <a:t>1</a:t>
            </a:r>
            <a:endParaRPr kumimoji="0" lang="en-US" sz="2400" b="1" i="0" u="none" strike="noStrike" kern="1200" cap="none" spc="0" normalizeH="0" baseline="0" noProof="0" dirty="0">
              <a:ln>
                <a:noFill/>
              </a:ln>
              <a:solidFill>
                <a:srgbClr val="FFFFFF"/>
              </a:solidFill>
              <a:effectLst/>
              <a:uLnTx/>
              <a:uFillTx/>
              <a:latin typeface="Raleway" pitchFamily="2" charset="77"/>
              <a:ea typeface="MS PGothic" panose="020B0600070205080204" pitchFamily="34" charset="-128"/>
              <a:cs typeface="+mn-cs"/>
            </a:endParaRPr>
          </a:p>
        </p:txBody>
      </p:sp>
      <p:pic>
        <p:nvPicPr>
          <p:cNvPr id="4" name="Graphic 3" descr="Infinity with solid fill">
            <a:extLst>
              <a:ext uri="{FF2B5EF4-FFF2-40B4-BE49-F238E27FC236}">
                <a16:creationId xmlns:a16="http://schemas.microsoft.com/office/drawing/2014/main" id="{F1E5DC1B-A91A-8D48-88D5-73896E5CC9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299067" y="3518713"/>
            <a:ext cx="365779" cy="365779"/>
          </a:xfrm>
          <a:prstGeom prst="rect">
            <a:avLst/>
          </a:prstGeom>
        </p:spPr>
      </p:pic>
      <p:sp>
        <p:nvSpPr>
          <p:cNvPr id="28" name="Title 1">
            <a:extLst>
              <a:ext uri="{FF2B5EF4-FFF2-40B4-BE49-F238E27FC236}">
                <a16:creationId xmlns:a16="http://schemas.microsoft.com/office/drawing/2014/main" id="{EABDA3E6-E877-0245-AA62-1F793517657C}"/>
              </a:ext>
            </a:extLst>
          </p:cNvPr>
          <p:cNvSpPr txBox="1">
            <a:spLocks/>
          </p:cNvSpPr>
          <p:nvPr/>
        </p:nvSpPr>
        <p:spPr>
          <a:xfrm>
            <a:off x="838200" y="918110"/>
            <a:ext cx="10515600" cy="4349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1C2229"/>
                </a:solidFill>
                <a:effectLst/>
                <a:uLnTx/>
                <a:uFillTx/>
                <a:latin typeface="Raleway" pitchFamily="2" charset="77"/>
                <a:ea typeface="+mj-ea"/>
                <a:cs typeface="+mj-cs"/>
              </a:rPr>
              <a:t>Price Elasticity of Supply</a:t>
            </a:r>
            <a:endParaRPr kumimoji="0" lang="en-ID" sz="3600" b="1" i="0" u="none" strike="noStrike" kern="1200" cap="none" spc="0" normalizeH="0" baseline="0" noProof="0" dirty="0">
              <a:ln>
                <a:noFill/>
              </a:ln>
              <a:solidFill>
                <a:srgbClr val="1C2229"/>
              </a:solidFill>
              <a:effectLst/>
              <a:uLnTx/>
              <a:uFillTx/>
              <a:latin typeface="Raleway" pitchFamily="2" charset="77"/>
              <a:ea typeface="+mj-ea"/>
              <a:cs typeface="+mj-cs"/>
            </a:endParaRPr>
          </a:p>
        </p:txBody>
      </p:sp>
      <p:sp>
        <p:nvSpPr>
          <p:cNvPr id="18" name="TextBox 17">
            <a:extLst>
              <a:ext uri="{FF2B5EF4-FFF2-40B4-BE49-F238E27FC236}">
                <a16:creationId xmlns:a16="http://schemas.microsoft.com/office/drawing/2014/main" id="{0AA4FBD0-817E-B44F-8447-069816E8EA26}"/>
              </a:ext>
            </a:extLst>
          </p:cNvPr>
          <p:cNvSpPr txBox="1"/>
          <p:nvPr/>
        </p:nvSpPr>
        <p:spPr>
          <a:xfrm>
            <a:off x="2918912" y="2922136"/>
            <a:ext cx="27111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rgbClr val="E64F67"/>
                </a:solidFill>
                <a:effectLst/>
                <a:uLnTx/>
                <a:uFillTx/>
                <a:latin typeface="Raleway ExtraBold" panose="020B0903030101060003" pitchFamily="34" charset="0"/>
                <a:ea typeface="MS PGothic" panose="020B0600070205080204" pitchFamily="34" charset="-128"/>
                <a:cs typeface="+mn-cs"/>
              </a:rPr>
              <a:t>Inelastic</a:t>
            </a:r>
            <a:endParaRPr kumimoji="0" lang="en-US" sz="1800" b="0" i="0" u="none" strike="noStrike" kern="1200" cap="none" spc="0" normalizeH="0" baseline="0" dirty="0">
              <a:ln>
                <a:noFill/>
              </a:ln>
              <a:solidFill>
                <a:srgbClr val="1C2229"/>
              </a:solidFill>
              <a:effectLst/>
              <a:uLnTx/>
              <a:uFillTx/>
              <a:latin typeface="Raleway ExtraBold" panose="020B0903030101060003" pitchFamily="34" charset="0"/>
              <a:ea typeface="MS PGothic" panose="020B0600070205080204" pitchFamily="34" charset="-128"/>
              <a:cs typeface="+mn-cs"/>
            </a:endParaRPr>
          </a:p>
        </p:txBody>
      </p:sp>
      <p:sp>
        <p:nvSpPr>
          <p:cNvPr id="19" name="TextBox 18">
            <a:extLst>
              <a:ext uri="{FF2B5EF4-FFF2-40B4-BE49-F238E27FC236}">
                <a16:creationId xmlns:a16="http://schemas.microsoft.com/office/drawing/2014/main" id="{B6B64497-FABA-404F-8782-956C9D16C6A5}"/>
              </a:ext>
            </a:extLst>
          </p:cNvPr>
          <p:cNvSpPr txBox="1"/>
          <p:nvPr/>
        </p:nvSpPr>
        <p:spPr>
          <a:xfrm>
            <a:off x="5241777" y="2923626"/>
            <a:ext cx="3767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D73C8"/>
                </a:solidFill>
                <a:effectLst/>
                <a:uLnTx/>
                <a:uFillTx/>
                <a:latin typeface="Raleway ExtraBold" panose="020B0903030101060003" pitchFamily="34" charset="0"/>
              </a:rPr>
              <a:t>E</a:t>
            </a:r>
            <a:r>
              <a:rPr lang="en-US" sz="1800" dirty="0">
                <a:solidFill>
                  <a:srgbClr val="0D73C8"/>
                </a:solidFill>
                <a:latin typeface="Raleway ExtraBold" panose="020B0903030101060003" pitchFamily="34" charset="0"/>
              </a:rPr>
              <a:t>       </a:t>
            </a:r>
            <a:r>
              <a:rPr kumimoji="0" lang="en-US" sz="1800" b="0" i="0" u="none" strike="noStrike" kern="1200" cap="none" spc="0" normalizeH="0" baseline="0" noProof="0" dirty="0">
                <a:ln>
                  <a:noFill/>
                </a:ln>
                <a:solidFill>
                  <a:srgbClr val="0D73C8"/>
                </a:solidFill>
                <a:effectLst/>
                <a:uLnTx/>
                <a:uFillTx/>
                <a:latin typeface="Raleway ExtraBold" panose="020B0903030101060003" pitchFamily="34" charset="0"/>
              </a:rPr>
              <a:t> l </a:t>
            </a:r>
            <a:r>
              <a:rPr kumimoji="0" lang="en-US" sz="1800" b="0" i="0" u="none" strike="noStrike" kern="1200" cap="none" spc="0" normalizeH="0" noProof="0" dirty="0">
                <a:ln>
                  <a:noFill/>
                </a:ln>
                <a:solidFill>
                  <a:srgbClr val="0D73C8"/>
                </a:solidFill>
                <a:effectLst/>
                <a:uLnTx/>
                <a:uFillTx/>
                <a:latin typeface="Raleway ExtraBold" panose="020B0903030101060003" pitchFamily="34" charset="0"/>
              </a:rPr>
              <a:t>       a        s        t        </a:t>
            </a:r>
            <a:r>
              <a:rPr kumimoji="0" lang="en-US" sz="1800" b="0" i="0" u="none" strike="noStrike" kern="1200" cap="none" spc="0" normalizeH="0" noProof="0" dirty="0" err="1">
                <a:ln>
                  <a:noFill/>
                </a:ln>
                <a:solidFill>
                  <a:srgbClr val="0D73C8"/>
                </a:solidFill>
                <a:effectLst/>
                <a:uLnTx/>
                <a:uFillTx/>
                <a:latin typeface="Raleway ExtraBold" panose="020B0903030101060003" pitchFamily="34" charset="0"/>
              </a:rPr>
              <a:t>i</a:t>
            </a:r>
            <a:r>
              <a:rPr kumimoji="0" lang="en-US" sz="1800" b="0" i="0" u="none" strike="noStrike" kern="1200" cap="none" spc="0" normalizeH="0" noProof="0" dirty="0">
                <a:ln>
                  <a:noFill/>
                </a:ln>
                <a:solidFill>
                  <a:srgbClr val="0D73C8"/>
                </a:solidFill>
                <a:effectLst/>
                <a:uLnTx/>
                <a:uFillTx/>
                <a:latin typeface="Raleway ExtraBold" panose="020B0903030101060003" pitchFamily="34" charset="0"/>
              </a:rPr>
              <a:t>        c</a:t>
            </a:r>
            <a:endParaRPr kumimoji="0" lang="en-US" sz="1800" b="0" i="0" u="none" strike="noStrike" kern="1200" cap="none" spc="0" normalizeH="0" baseline="0" noProof="0" dirty="0">
              <a:ln>
                <a:noFill/>
              </a:ln>
              <a:solidFill>
                <a:srgbClr val="1C2229"/>
              </a:solidFill>
              <a:effectLst/>
              <a:uLnTx/>
              <a:uFillTx/>
              <a:latin typeface="Raleway ExtraBold" panose="020B0903030101060003" pitchFamily="34" charset="0"/>
            </a:endParaRPr>
          </a:p>
        </p:txBody>
      </p:sp>
      <p:graphicFrame>
        <p:nvGraphicFramePr>
          <p:cNvPr id="29" name="Object 28">
            <a:extLst>
              <a:ext uri="{FF2B5EF4-FFF2-40B4-BE49-F238E27FC236}">
                <a16:creationId xmlns:a16="http://schemas.microsoft.com/office/drawing/2014/main" id="{79E7B7FC-3AF9-924C-B803-5295FE88B48A}"/>
              </a:ext>
            </a:extLst>
          </p:cNvPr>
          <p:cNvGraphicFramePr>
            <a:graphicFrameLocks noChangeAspect="1"/>
          </p:cNvGraphicFramePr>
          <p:nvPr>
            <p:extLst>
              <p:ext uri="{D42A27DB-BD31-4B8C-83A1-F6EECF244321}">
                <p14:modId xmlns:p14="http://schemas.microsoft.com/office/powerpoint/2010/main" val="3052013430"/>
              </p:ext>
            </p:extLst>
          </p:nvPr>
        </p:nvGraphicFramePr>
        <p:xfrm>
          <a:off x="5115425" y="5621383"/>
          <a:ext cx="1961149" cy="981777"/>
        </p:xfrm>
        <a:graphic>
          <a:graphicData uri="http://schemas.openxmlformats.org/presentationml/2006/ole">
            <mc:AlternateContent xmlns:mc="http://schemas.openxmlformats.org/markup-compatibility/2006">
              <mc:Choice xmlns:v="urn:schemas-microsoft-com:vml" Requires="v">
                <p:oleObj name="Equation" r:id="rId4" imgW="18135600" imgH="9067800" progId="Equation.3">
                  <p:embed/>
                </p:oleObj>
              </mc:Choice>
              <mc:Fallback>
                <p:oleObj name="Equation" r:id="rId4" imgW="18135600" imgH="9067800" progId="Equation.3">
                  <p:embed/>
                  <p:pic>
                    <p:nvPicPr>
                      <p:cNvPr id="29" name="Object 28">
                        <a:extLst>
                          <a:ext uri="{FF2B5EF4-FFF2-40B4-BE49-F238E27FC236}">
                            <a16:creationId xmlns:a16="http://schemas.microsoft.com/office/drawing/2014/main" id="{79E7B7FC-3AF9-924C-B803-5295FE88B4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5425" y="5621383"/>
                        <a:ext cx="1961149" cy="9817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6260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5" presetClass="entr" presetSubtype="10" fill="hold" nodeType="withEffect">
                                  <p:stCondLst>
                                    <p:cond delay="200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53" presetClass="entr" presetSubtype="16" fill="hold" grpId="0" nodeType="withEffect">
                                  <p:stCondLst>
                                    <p:cond delay="30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750" fill="hold"/>
                                        <p:tgtEl>
                                          <p:spTgt spid="16"/>
                                        </p:tgtEl>
                                        <p:attrNameLst>
                                          <p:attrName>ppt_w</p:attrName>
                                        </p:attrNameLst>
                                      </p:cBhvr>
                                      <p:tavLst>
                                        <p:tav tm="0">
                                          <p:val>
                                            <p:fltVal val="0"/>
                                          </p:val>
                                        </p:tav>
                                        <p:tav tm="100000">
                                          <p:val>
                                            <p:strVal val="#ppt_w"/>
                                          </p:val>
                                        </p:tav>
                                      </p:tavLst>
                                    </p:anim>
                                    <p:anim calcmode="lin" valueType="num">
                                      <p:cBhvr>
                                        <p:cTn id="20" dur="750" fill="hold"/>
                                        <p:tgtEl>
                                          <p:spTgt spid="16"/>
                                        </p:tgtEl>
                                        <p:attrNameLst>
                                          <p:attrName>ppt_h</p:attrName>
                                        </p:attrNameLst>
                                      </p:cBhvr>
                                      <p:tavLst>
                                        <p:tav tm="0">
                                          <p:val>
                                            <p:fltVal val="0"/>
                                          </p:val>
                                        </p:tav>
                                        <p:tav tm="100000">
                                          <p:val>
                                            <p:strVal val="#ppt_h"/>
                                          </p:val>
                                        </p:tav>
                                      </p:tavLst>
                                    </p:anim>
                                    <p:animEffect transition="in" filter="fade">
                                      <p:cBhvr>
                                        <p:cTn id="21" dur="750"/>
                                        <p:tgtEl>
                                          <p:spTgt spid="16"/>
                                        </p:tgtEl>
                                      </p:cBhvr>
                                    </p:animEffect>
                                  </p:childTnLst>
                                </p:cTn>
                              </p:par>
                              <p:par>
                                <p:cTn id="22" presetID="53" presetClass="entr" presetSubtype="16" fill="hold" grpId="0" nodeType="withEffect">
                                  <p:stCondLst>
                                    <p:cond delay="2500"/>
                                  </p:stCondLst>
                                  <p:childTnLst>
                                    <p:set>
                                      <p:cBhvr>
                                        <p:cTn id="23" dur="1" fill="hold">
                                          <p:stCondLst>
                                            <p:cond delay="0"/>
                                          </p:stCondLst>
                                        </p:cTn>
                                        <p:tgtEl>
                                          <p:spTgt spid="22"/>
                                        </p:tgtEl>
                                        <p:attrNameLst>
                                          <p:attrName>style.visibility</p:attrName>
                                        </p:attrNameLst>
                                      </p:cBhvr>
                                      <p:to>
                                        <p:strVal val="visible"/>
                                      </p:to>
                                    </p:set>
                                    <p:anim calcmode="lin" valueType="num">
                                      <p:cBhvr>
                                        <p:cTn id="24" dur="750" fill="hold"/>
                                        <p:tgtEl>
                                          <p:spTgt spid="22"/>
                                        </p:tgtEl>
                                        <p:attrNameLst>
                                          <p:attrName>ppt_w</p:attrName>
                                        </p:attrNameLst>
                                      </p:cBhvr>
                                      <p:tavLst>
                                        <p:tav tm="0">
                                          <p:val>
                                            <p:fltVal val="0"/>
                                          </p:val>
                                        </p:tav>
                                        <p:tav tm="100000">
                                          <p:val>
                                            <p:strVal val="#ppt_w"/>
                                          </p:val>
                                        </p:tav>
                                      </p:tavLst>
                                    </p:anim>
                                    <p:anim calcmode="lin" valueType="num">
                                      <p:cBhvr>
                                        <p:cTn id="25" dur="750" fill="hold"/>
                                        <p:tgtEl>
                                          <p:spTgt spid="22"/>
                                        </p:tgtEl>
                                        <p:attrNameLst>
                                          <p:attrName>ppt_h</p:attrName>
                                        </p:attrNameLst>
                                      </p:cBhvr>
                                      <p:tavLst>
                                        <p:tav tm="0">
                                          <p:val>
                                            <p:fltVal val="0"/>
                                          </p:val>
                                        </p:tav>
                                        <p:tav tm="100000">
                                          <p:val>
                                            <p:strVal val="#ppt_h"/>
                                          </p:val>
                                        </p:tav>
                                      </p:tavLst>
                                    </p:anim>
                                    <p:animEffect transition="in" filter="fade">
                                      <p:cBhvr>
                                        <p:cTn id="26" dur="750"/>
                                        <p:tgtEl>
                                          <p:spTgt spid="22"/>
                                        </p:tgtEl>
                                      </p:cBhvr>
                                    </p:animEffect>
                                  </p:childTnLst>
                                </p:cTn>
                              </p:par>
                              <p:par>
                                <p:cTn id="27" presetID="53" presetClass="entr" presetSubtype="16" fill="hold" grpId="0" nodeType="withEffect">
                                  <p:stCondLst>
                                    <p:cond delay="2000"/>
                                  </p:stCondLst>
                                  <p:childTnLst>
                                    <p:set>
                                      <p:cBhvr>
                                        <p:cTn id="28" dur="1" fill="hold">
                                          <p:stCondLst>
                                            <p:cond delay="0"/>
                                          </p:stCondLst>
                                        </p:cTn>
                                        <p:tgtEl>
                                          <p:spTgt spid="23"/>
                                        </p:tgtEl>
                                        <p:attrNameLst>
                                          <p:attrName>style.visibility</p:attrName>
                                        </p:attrNameLst>
                                      </p:cBhvr>
                                      <p:to>
                                        <p:strVal val="visible"/>
                                      </p:to>
                                    </p:set>
                                    <p:anim calcmode="lin" valueType="num">
                                      <p:cBhvr>
                                        <p:cTn id="29" dur="750" fill="hold"/>
                                        <p:tgtEl>
                                          <p:spTgt spid="23"/>
                                        </p:tgtEl>
                                        <p:attrNameLst>
                                          <p:attrName>ppt_w</p:attrName>
                                        </p:attrNameLst>
                                      </p:cBhvr>
                                      <p:tavLst>
                                        <p:tav tm="0">
                                          <p:val>
                                            <p:fltVal val="0"/>
                                          </p:val>
                                        </p:tav>
                                        <p:tav tm="100000">
                                          <p:val>
                                            <p:strVal val="#ppt_w"/>
                                          </p:val>
                                        </p:tav>
                                      </p:tavLst>
                                    </p:anim>
                                    <p:anim calcmode="lin" valueType="num">
                                      <p:cBhvr>
                                        <p:cTn id="30" dur="750" fill="hold"/>
                                        <p:tgtEl>
                                          <p:spTgt spid="23"/>
                                        </p:tgtEl>
                                        <p:attrNameLst>
                                          <p:attrName>ppt_h</p:attrName>
                                        </p:attrNameLst>
                                      </p:cBhvr>
                                      <p:tavLst>
                                        <p:tav tm="0">
                                          <p:val>
                                            <p:fltVal val="0"/>
                                          </p:val>
                                        </p:tav>
                                        <p:tav tm="100000">
                                          <p:val>
                                            <p:strVal val="#ppt_h"/>
                                          </p:val>
                                        </p:tav>
                                      </p:tavLst>
                                    </p:anim>
                                    <p:animEffect transition="in" filter="fade">
                                      <p:cBhvr>
                                        <p:cTn id="31" dur="750"/>
                                        <p:tgtEl>
                                          <p:spTgt spid="23"/>
                                        </p:tgtEl>
                                      </p:cBhvr>
                                    </p:animEffect>
                                  </p:childTnLst>
                                </p:cTn>
                              </p:par>
                              <p:par>
                                <p:cTn id="32" presetID="53" presetClass="entr" presetSubtype="16" fill="hold" grpId="0" nodeType="withEffect">
                                  <p:stCondLst>
                                    <p:cond delay="15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750" fill="hold"/>
                                        <p:tgtEl>
                                          <p:spTgt spid="21"/>
                                        </p:tgtEl>
                                        <p:attrNameLst>
                                          <p:attrName>ppt_w</p:attrName>
                                        </p:attrNameLst>
                                      </p:cBhvr>
                                      <p:tavLst>
                                        <p:tav tm="0">
                                          <p:val>
                                            <p:fltVal val="0"/>
                                          </p:val>
                                        </p:tav>
                                        <p:tav tm="100000">
                                          <p:val>
                                            <p:strVal val="#ppt_w"/>
                                          </p:val>
                                        </p:tav>
                                      </p:tavLst>
                                    </p:anim>
                                    <p:anim calcmode="lin" valueType="num">
                                      <p:cBhvr>
                                        <p:cTn id="35" dur="750" fill="hold"/>
                                        <p:tgtEl>
                                          <p:spTgt spid="21"/>
                                        </p:tgtEl>
                                        <p:attrNameLst>
                                          <p:attrName>ppt_h</p:attrName>
                                        </p:attrNameLst>
                                      </p:cBhvr>
                                      <p:tavLst>
                                        <p:tav tm="0">
                                          <p:val>
                                            <p:fltVal val="0"/>
                                          </p:val>
                                        </p:tav>
                                        <p:tav tm="100000">
                                          <p:val>
                                            <p:strVal val="#ppt_h"/>
                                          </p:val>
                                        </p:tav>
                                      </p:tavLst>
                                    </p:anim>
                                    <p:animEffect transition="in" filter="fade">
                                      <p:cBhvr>
                                        <p:cTn id="36" dur="750"/>
                                        <p:tgtEl>
                                          <p:spTgt spid="21"/>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20"/>
                                        </p:tgtEl>
                                        <p:attrNameLst>
                                          <p:attrName>style.visibility</p:attrName>
                                        </p:attrNameLst>
                                      </p:cBhvr>
                                      <p:to>
                                        <p:strVal val="visible"/>
                                      </p:to>
                                    </p:set>
                                    <p:anim calcmode="lin" valueType="num">
                                      <p:cBhvr>
                                        <p:cTn id="39" dur="750" fill="hold"/>
                                        <p:tgtEl>
                                          <p:spTgt spid="20"/>
                                        </p:tgtEl>
                                        <p:attrNameLst>
                                          <p:attrName>ppt_w</p:attrName>
                                        </p:attrNameLst>
                                      </p:cBhvr>
                                      <p:tavLst>
                                        <p:tav tm="0">
                                          <p:val>
                                            <p:fltVal val="0"/>
                                          </p:val>
                                        </p:tav>
                                        <p:tav tm="100000">
                                          <p:val>
                                            <p:strVal val="#ppt_w"/>
                                          </p:val>
                                        </p:tav>
                                      </p:tavLst>
                                    </p:anim>
                                    <p:anim calcmode="lin" valueType="num">
                                      <p:cBhvr>
                                        <p:cTn id="40" dur="750" fill="hold"/>
                                        <p:tgtEl>
                                          <p:spTgt spid="20"/>
                                        </p:tgtEl>
                                        <p:attrNameLst>
                                          <p:attrName>ppt_h</p:attrName>
                                        </p:attrNameLst>
                                      </p:cBhvr>
                                      <p:tavLst>
                                        <p:tav tm="0">
                                          <p:val>
                                            <p:fltVal val="0"/>
                                          </p:val>
                                        </p:tav>
                                        <p:tav tm="100000">
                                          <p:val>
                                            <p:strVal val="#ppt_h"/>
                                          </p:val>
                                        </p:tav>
                                      </p:tavLst>
                                    </p:anim>
                                    <p:animEffect transition="in" filter="fade">
                                      <p:cBhvr>
                                        <p:cTn id="41" dur="75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decel="10000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1000" fill="hold"/>
                                        <p:tgtEl>
                                          <p:spTgt spid="10"/>
                                        </p:tgtEl>
                                        <p:attrNameLst>
                                          <p:attrName>ppt_x</p:attrName>
                                        </p:attrNameLst>
                                      </p:cBhvr>
                                      <p:tavLst>
                                        <p:tav tm="0">
                                          <p:val>
                                            <p:strVal val="#ppt_x"/>
                                          </p:val>
                                        </p:tav>
                                        <p:tav tm="100000">
                                          <p:val>
                                            <p:strVal val="#ppt_x"/>
                                          </p:val>
                                        </p:tav>
                                      </p:tavLst>
                                    </p:anim>
                                    <p:anim calcmode="lin" valueType="num">
                                      <p:cBhvr additive="base">
                                        <p:cTn id="47" dur="1000" fill="hold"/>
                                        <p:tgtEl>
                                          <p:spTgt spid="10"/>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100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1000" fill="hold"/>
                                        <p:tgtEl>
                                          <p:spTgt spid="18"/>
                                        </p:tgtEl>
                                        <p:attrNameLst>
                                          <p:attrName>ppt_x</p:attrName>
                                        </p:attrNameLst>
                                      </p:cBhvr>
                                      <p:tavLst>
                                        <p:tav tm="0">
                                          <p:val>
                                            <p:strVal val="#ppt_x"/>
                                          </p:val>
                                        </p:tav>
                                        <p:tav tm="100000">
                                          <p:val>
                                            <p:strVal val="#ppt_x"/>
                                          </p:val>
                                        </p:tav>
                                      </p:tavLst>
                                    </p:anim>
                                    <p:anim calcmode="lin" valueType="num">
                                      <p:cBhvr additive="base">
                                        <p:cTn id="51"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1" decel="10000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1000" fill="hold"/>
                                        <p:tgtEl>
                                          <p:spTgt spid="17"/>
                                        </p:tgtEl>
                                        <p:attrNameLst>
                                          <p:attrName>ppt_x</p:attrName>
                                        </p:attrNameLst>
                                      </p:cBhvr>
                                      <p:tavLst>
                                        <p:tav tm="0">
                                          <p:val>
                                            <p:strVal val="#ppt_x"/>
                                          </p:val>
                                        </p:tav>
                                        <p:tav tm="100000">
                                          <p:val>
                                            <p:strVal val="#ppt_x"/>
                                          </p:val>
                                        </p:tav>
                                      </p:tavLst>
                                    </p:anim>
                                    <p:anim calcmode="lin" valueType="num">
                                      <p:cBhvr additive="base">
                                        <p:cTn id="57" dur="1000" fill="hold"/>
                                        <p:tgtEl>
                                          <p:spTgt spid="17"/>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100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1000" fill="hold"/>
                                        <p:tgtEl>
                                          <p:spTgt spid="19"/>
                                        </p:tgtEl>
                                        <p:attrNameLst>
                                          <p:attrName>ppt_x</p:attrName>
                                        </p:attrNameLst>
                                      </p:cBhvr>
                                      <p:tavLst>
                                        <p:tav tm="0">
                                          <p:val>
                                            <p:strVal val="#ppt_x"/>
                                          </p:val>
                                        </p:tav>
                                        <p:tav tm="100000">
                                          <p:val>
                                            <p:strVal val="#ppt_x"/>
                                          </p:val>
                                        </p:tav>
                                      </p:tavLst>
                                    </p:anim>
                                    <p:anim calcmode="lin" valueType="num">
                                      <p:cBhvr additive="base">
                                        <p:cTn id="61"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6" grpId="0" animBg="1"/>
      <p:bldP spid="17" grpId="0"/>
      <p:bldP spid="20" grpId="0" animBg="1"/>
      <p:bldP spid="21" grpId="0" animBg="1"/>
      <p:bldP spid="22" grpId="0" animBg="1"/>
      <p:bldP spid="23" grpId="0" animBg="1"/>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09A4-A85E-2002-7228-6F332AEF1872}"/>
              </a:ext>
            </a:extLst>
          </p:cNvPr>
          <p:cNvSpPr txBox="1">
            <a:spLocks/>
          </p:cNvSpPr>
          <p:nvPr/>
        </p:nvSpPr>
        <p:spPr>
          <a:xfrm>
            <a:off x="838200" y="918110"/>
            <a:ext cx="10515600" cy="4349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Open Sans Light" panose="020B03060305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1C2229"/>
                </a:solidFill>
                <a:effectLst/>
                <a:uLnTx/>
                <a:uFillTx/>
                <a:latin typeface="Raleway" pitchFamily="2" charset="77"/>
                <a:ea typeface="+mj-ea"/>
                <a:cs typeface="+mj-cs"/>
              </a:rPr>
              <a:t>Price Elasticity of Supply</a:t>
            </a:r>
            <a:endParaRPr kumimoji="0" lang="en-ID" sz="3600" b="1" i="0" u="none" strike="noStrike" kern="1200" cap="none" spc="0" normalizeH="0" baseline="0" noProof="0" dirty="0">
              <a:ln>
                <a:noFill/>
              </a:ln>
              <a:solidFill>
                <a:srgbClr val="1C2229"/>
              </a:solidFill>
              <a:effectLst/>
              <a:uLnTx/>
              <a:uFillTx/>
              <a:latin typeface="Raleway" pitchFamily="2" charset="77"/>
              <a:ea typeface="+mj-ea"/>
              <a:cs typeface="+mj-cs"/>
            </a:endParaRPr>
          </a:p>
        </p:txBody>
      </p:sp>
      <p:pic>
        <p:nvPicPr>
          <p:cNvPr id="3" name="Picture 2">
            <a:extLst>
              <a:ext uri="{FF2B5EF4-FFF2-40B4-BE49-F238E27FC236}">
                <a16:creationId xmlns:a16="http://schemas.microsoft.com/office/drawing/2014/main" id="{D5B138E7-099F-DEA7-C1DF-F213AB9A86D6}"/>
              </a:ext>
            </a:extLst>
          </p:cNvPr>
          <p:cNvPicPr>
            <a:picLocks noChangeAspect="1"/>
          </p:cNvPicPr>
          <p:nvPr/>
        </p:nvPicPr>
        <p:blipFill>
          <a:blip r:embed="rId2"/>
          <a:stretch>
            <a:fillRect/>
          </a:stretch>
        </p:blipFill>
        <p:spPr>
          <a:xfrm>
            <a:off x="0" y="1950510"/>
            <a:ext cx="7165716" cy="4241171"/>
          </a:xfrm>
          <a:prstGeom prst="rect">
            <a:avLst/>
          </a:prstGeom>
        </p:spPr>
      </p:pic>
      <p:sp>
        <p:nvSpPr>
          <p:cNvPr id="4" name="TextBox 3">
            <a:extLst>
              <a:ext uri="{FF2B5EF4-FFF2-40B4-BE49-F238E27FC236}">
                <a16:creationId xmlns:a16="http://schemas.microsoft.com/office/drawing/2014/main" id="{623FA579-37DF-4072-46E5-2D934E39C5FF}"/>
              </a:ext>
            </a:extLst>
          </p:cNvPr>
          <p:cNvSpPr txBox="1"/>
          <p:nvPr/>
        </p:nvSpPr>
        <p:spPr>
          <a:xfrm>
            <a:off x="7633252" y="1828800"/>
            <a:ext cx="3720548" cy="3046988"/>
          </a:xfrm>
          <a:prstGeom prst="rect">
            <a:avLst/>
          </a:prstGeom>
          <a:noFill/>
        </p:spPr>
        <p:txBody>
          <a:bodyPr wrap="square" rtlCol="0">
            <a:spAutoFit/>
          </a:bodyPr>
          <a:lstStyle/>
          <a:p>
            <a:r>
              <a:rPr lang="en-US" dirty="0"/>
              <a:t>You supply bread.</a:t>
            </a:r>
          </a:p>
          <a:p>
            <a:br>
              <a:rPr lang="en-US" dirty="0"/>
            </a:br>
            <a:r>
              <a:rPr lang="en-US" dirty="0"/>
              <a:t>Price of bread doubles – you would like to supply ____? </a:t>
            </a:r>
          </a:p>
          <a:p>
            <a:endParaRPr lang="en-US" dirty="0"/>
          </a:p>
          <a:p>
            <a:r>
              <a:rPr lang="en-US" dirty="0"/>
              <a:t>But how easily can you respond to that price increase? </a:t>
            </a:r>
          </a:p>
          <a:p>
            <a:pPr marL="342900" indent="-342900">
              <a:buFontTx/>
              <a:buChar char="-"/>
            </a:pPr>
            <a:endParaRPr lang="en-US" dirty="0"/>
          </a:p>
        </p:txBody>
      </p:sp>
    </p:spTree>
    <p:extLst>
      <p:ext uri="{BB962C8B-B14F-4D97-AF65-F5344CB8AC3E}">
        <p14:creationId xmlns:p14="http://schemas.microsoft.com/office/powerpoint/2010/main" val="1214626585"/>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icture containing text, indoor, person&#10;&#10;Description automatically generated">
            <a:extLst>
              <a:ext uri="{FF2B5EF4-FFF2-40B4-BE49-F238E27FC236}">
                <a16:creationId xmlns:a16="http://schemas.microsoft.com/office/drawing/2014/main" id="{83294EA3-354C-3249-9C86-BCD349AEFCA0}"/>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7441" r="17441"/>
          <a:stretch>
            <a:fillRect/>
          </a:stretch>
        </p:blipFill>
        <p:spPr/>
      </p:pic>
      <p:pic>
        <p:nvPicPr>
          <p:cNvPr id="27" name="Picture Placeholder 26" descr="A bowl of cereal with a spoon&#10;&#10;Description automatically generated with low confidence">
            <a:extLst>
              <a:ext uri="{FF2B5EF4-FFF2-40B4-BE49-F238E27FC236}">
                <a16:creationId xmlns:a16="http://schemas.microsoft.com/office/drawing/2014/main" id="{B4D711C1-4D27-5643-85CC-2DECE221B9D4}"/>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16935" r="16935"/>
          <a:stretch>
            <a:fillRect/>
          </a:stretch>
        </p:blipFill>
        <p:spPr/>
      </p:pic>
      <p:pic>
        <p:nvPicPr>
          <p:cNvPr id="20" name="Picture Placeholder 19" descr="A picture containing text, food, pasta&#10;&#10;Description automatically generated">
            <a:extLst>
              <a:ext uri="{FF2B5EF4-FFF2-40B4-BE49-F238E27FC236}">
                <a16:creationId xmlns:a16="http://schemas.microsoft.com/office/drawing/2014/main" id="{C1429F6A-4200-6240-9246-516E583747FF}"/>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9231" t="15225" r="14714" b="19742"/>
          <a:stretch/>
        </p:blipFill>
        <p:spPr>
          <a:xfrm>
            <a:off x="4419602" y="2624130"/>
            <a:ext cx="1639958" cy="1614493"/>
          </a:xfrm>
        </p:spPr>
      </p:pic>
      <p:sp>
        <p:nvSpPr>
          <p:cNvPr id="24" name="Picture Placeholder 23">
            <a:extLst>
              <a:ext uri="{FF2B5EF4-FFF2-40B4-BE49-F238E27FC236}">
                <a16:creationId xmlns:a16="http://schemas.microsoft.com/office/drawing/2014/main" id="{C0DD78B2-8809-430F-A7D2-0D891F4060F8}"/>
              </a:ext>
            </a:extLst>
          </p:cNvPr>
          <p:cNvSpPr>
            <a:spLocks noGrp="1"/>
          </p:cNvSpPr>
          <p:nvPr>
            <p:ph type="pic" sz="quarter" idx="15"/>
          </p:nvPr>
        </p:nvSpPr>
        <p:spPr>
          <a:noFill/>
        </p:spPr>
        <p:txBody>
          <a:bodyPr/>
          <a:lstStyle/>
          <a:p>
            <a:endParaRPr lang="en-US"/>
          </a:p>
        </p:txBody>
      </p:sp>
      <p:sp>
        <p:nvSpPr>
          <p:cNvPr id="28" name="Picture Placeholder 27">
            <a:extLst>
              <a:ext uri="{FF2B5EF4-FFF2-40B4-BE49-F238E27FC236}">
                <a16:creationId xmlns:a16="http://schemas.microsoft.com/office/drawing/2014/main" id="{AB994F34-C461-44D8-BA9E-B51B7BB919E5}"/>
              </a:ext>
            </a:extLst>
          </p:cNvPr>
          <p:cNvSpPr>
            <a:spLocks noGrp="1"/>
          </p:cNvSpPr>
          <p:nvPr>
            <p:ph type="pic" sz="quarter" idx="18"/>
          </p:nvPr>
        </p:nvSpPr>
        <p:spPr>
          <a:noFill/>
        </p:spPr>
        <p:txBody>
          <a:bodyPr/>
          <a:lstStyle/>
          <a:p>
            <a:endParaRPr lang="en-US"/>
          </a:p>
        </p:txBody>
      </p:sp>
      <p:sp>
        <p:nvSpPr>
          <p:cNvPr id="22" name="Rectangle 21">
            <a:extLst>
              <a:ext uri="{FF2B5EF4-FFF2-40B4-BE49-F238E27FC236}">
                <a16:creationId xmlns:a16="http://schemas.microsoft.com/office/drawing/2014/main" id="{F545979F-2B9A-4ECC-842D-4419DB42AED8}"/>
              </a:ext>
            </a:extLst>
          </p:cNvPr>
          <p:cNvSpPr/>
          <p:nvPr/>
        </p:nvSpPr>
        <p:spPr>
          <a:xfrm>
            <a:off x="4419602" y="814377"/>
            <a:ext cx="1639958" cy="16478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30" name="Rectangle 29">
            <a:extLst>
              <a:ext uri="{FF2B5EF4-FFF2-40B4-BE49-F238E27FC236}">
                <a16:creationId xmlns:a16="http://schemas.microsoft.com/office/drawing/2014/main" id="{70AE9971-4BC1-4A1B-BC95-C15123587171}"/>
              </a:ext>
            </a:extLst>
          </p:cNvPr>
          <p:cNvSpPr/>
          <p:nvPr/>
        </p:nvSpPr>
        <p:spPr>
          <a:xfrm>
            <a:off x="2595151" y="4419596"/>
            <a:ext cx="1639958" cy="16478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8" name="TextBox 7">
            <a:extLst>
              <a:ext uri="{FF2B5EF4-FFF2-40B4-BE49-F238E27FC236}">
                <a16:creationId xmlns:a16="http://schemas.microsoft.com/office/drawing/2014/main" id="{096580B2-2D29-41E7-8A0A-6B5D8E60D22D}"/>
              </a:ext>
            </a:extLst>
          </p:cNvPr>
          <p:cNvSpPr txBox="1"/>
          <p:nvPr/>
        </p:nvSpPr>
        <p:spPr>
          <a:xfrm>
            <a:off x="7375600" y="828725"/>
            <a:ext cx="390439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Income Elasticity</a:t>
            </a:r>
            <a:endParaRPr kumimoji="0" lang="id-ID" sz="3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endParaRPr>
          </a:p>
        </p:txBody>
      </p:sp>
      <p:sp>
        <p:nvSpPr>
          <p:cNvPr id="11" name="TextBox 10">
            <a:extLst>
              <a:ext uri="{FF2B5EF4-FFF2-40B4-BE49-F238E27FC236}">
                <a16:creationId xmlns:a16="http://schemas.microsoft.com/office/drawing/2014/main" id="{C31AB8CD-676B-415E-9530-38350DC8BA5D}"/>
              </a:ext>
            </a:extLst>
          </p:cNvPr>
          <p:cNvSpPr txBox="1"/>
          <p:nvPr/>
        </p:nvSpPr>
        <p:spPr>
          <a:xfrm>
            <a:off x="7375600" y="2401422"/>
            <a:ext cx="3904396" cy="923330"/>
          </a:xfrm>
          <a:prstGeom prst="rect">
            <a:avLst/>
          </a:prstGeom>
          <a:noFill/>
        </p:spPr>
        <p:txBody>
          <a:bodyPr wrap="square" rtlCol="0">
            <a:spAutoFit/>
          </a:bodyPr>
          <a:lstStyle/>
          <a:p>
            <a:pPr lvl="0" eaLnBrk="1" fontAlgn="auto" hangingPunct="1">
              <a:spcBef>
                <a:spcPts val="0"/>
              </a:spcBef>
              <a:spcAft>
                <a:spcPts val="0"/>
              </a:spcAft>
            </a:pP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Income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elasticity</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of</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demand</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measures</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the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response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of</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Q</a:t>
            </a:r>
            <a:r>
              <a:rPr lang="id-ID" sz="1800" baseline="-250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d</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to</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change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in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consumer</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income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14" name="TextBox 13">
            <a:extLst>
              <a:ext uri="{FF2B5EF4-FFF2-40B4-BE49-F238E27FC236}">
                <a16:creationId xmlns:a16="http://schemas.microsoft.com/office/drawing/2014/main" id="{72CDCCBB-6077-46A3-B429-AE373894C5DF}"/>
              </a:ext>
            </a:extLst>
          </p:cNvPr>
          <p:cNvSpPr txBox="1"/>
          <p:nvPr/>
        </p:nvSpPr>
        <p:spPr>
          <a:xfrm>
            <a:off x="7375600" y="4631431"/>
            <a:ext cx="4451441" cy="1477328"/>
          </a:xfrm>
          <a:prstGeom prst="rect">
            <a:avLst/>
          </a:prstGeom>
          <a:noFill/>
        </p:spPr>
        <p:txBody>
          <a:bodyPr wrap="square" rtlCol="0">
            <a:spAutoFit/>
          </a:bodyPr>
          <a:lstStyle/>
          <a:p>
            <a:pPr lvl="0" eaLnBrk="1" fontAlgn="auto" hangingPunct="1">
              <a:spcBef>
                <a:spcPts val="0"/>
              </a:spcBef>
              <a:spcAft>
                <a:spcPts val="0"/>
              </a:spcAft>
            </a:pP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How</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does</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Q</a:t>
            </a:r>
            <a:r>
              <a:rPr lang="id-ID" sz="1800" baseline="-250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d</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change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in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response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to</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change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in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income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t>
            </a:r>
          </a:p>
          <a:p>
            <a:pPr lvl="0" eaLnBrk="1" fontAlgn="auto" hangingPunct="1">
              <a:spcBef>
                <a:spcPts val="0"/>
              </a:spcBef>
              <a:spcAft>
                <a:spcPts val="0"/>
              </a:spcAft>
            </a:pP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Inferior </a:t>
            </a:r>
            <a:r>
              <a:rPr lang="id-ID" sz="1800" b="1"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good</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E</a:t>
            </a:r>
            <a:r>
              <a:rPr lang="id-ID" sz="1800" b="1" baseline="-250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&lt; 0</a:t>
            </a:r>
          </a:p>
          <a:p>
            <a:pPr lvl="0" eaLnBrk="1" fontAlgn="auto" hangingPunct="1">
              <a:spcBef>
                <a:spcPts val="0"/>
              </a:spcBef>
              <a:spcAft>
                <a:spcPts val="0"/>
              </a:spcAft>
            </a:pP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Normal </a:t>
            </a:r>
            <a:r>
              <a:rPr lang="id-ID" sz="1800" b="1"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good</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b="1"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necessity</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0 &lt; E</a:t>
            </a:r>
            <a:r>
              <a:rPr lang="id-ID" sz="1800" b="1" baseline="-250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&lt; 1</a:t>
            </a:r>
          </a:p>
          <a:p>
            <a:pPr lvl="0" eaLnBrk="1" fontAlgn="auto" hangingPunct="1">
              <a:spcBef>
                <a:spcPts val="0"/>
              </a:spcBef>
              <a:spcAft>
                <a:spcPts val="0"/>
              </a:spcAft>
            </a:pP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Normal </a:t>
            </a:r>
            <a:r>
              <a:rPr lang="id-ID" sz="1800" b="1"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good</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b="1"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luxury</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E</a:t>
            </a:r>
            <a:r>
              <a:rPr lang="id-ID" sz="1800" b="1" baseline="-250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i</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&gt; 1</a:t>
            </a:r>
          </a:p>
        </p:txBody>
      </p:sp>
      <p:graphicFrame>
        <p:nvGraphicFramePr>
          <p:cNvPr id="25" name="Object 1">
            <a:extLst>
              <a:ext uri="{FF2B5EF4-FFF2-40B4-BE49-F238E27FC236}">
                <a16:creationId xmlns:a16="http://schemas.microsoft.com/office/drawing/2014/main" id="{AF90CEB8-7671-1B42-9A81-35DC74418070}"/>
              </a:ext>
            </a:extLst>
          </p:cNvPr>
          <p:cNvGraphicFramePr>
            <a:graphicFrameLocks noChangeAspect="1"/>
          </p:cNvGraphicFramePr>
          <p:nvPr>
            <p:extLst>
              <p:ext uri="{D42A27DB-BD31-4B8C-83A1-F6EECF244321}">
                <p14:modId xmlns:p14="http://schemas.microsoft.com/office/powerpoint/2010/main" val="403490002"/>
              </p:ext>
            </p:extLst>
          </p:nvPr>
        </p:nvGraphicFramePr>
        <p:xfrm>
          <a:off x="7561665" y="3529410"/>
          <a:ext cx="1766133" cy="897363"/>
        </p:xfrm>
        <a:graphic>
          <a:graphicData uri="http://schemas.openxmlformats.org/presentationml/2006/ole">
            <mc:AlternateContent xmlns:mc="http://schemas.openxmlformats.org/markup-compatibility/2006">
              <mc:Choice xmlns:v="urn:schemas-microsoft-com:vml" Requires="v">
                <p:oleObj name="Equation" r:id="rId6" imgW="17843500" imgH="9067800" progId="Equation.3">
                  <p:embed/>
                </p:oleObj>
              </mc:Choice>
              <mc:Fallback>
                <p:oleObj name="Equation" r:id="rId6" imgW="17843500" imgH="9067800" progId="Equation.3">
                  <p:embed/>
                  <p:pic>
                    <p:nvPicPr>
                      <p:cNvPr id="25" name="Object 1">
                        <a:extLst>
                          <a:ext uri="{FF2B5EF4-FFF2-40B4-BE49-F238E27FC236}">
                            <a16:creationId xmlns:a16="http://schemas.microsoft.com/office/drawing/2014/main" id="{AF90CEB8-7671-1B42-9A81-35DC744180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1665" y="3529410"/>
                        <a:ext cx="1766133" cy="897363"/>
                      </a:xfrm>
                      <a:prstGeom prst="rect">
                        <a:avLst/>
                      </a:prstGeom>
                      <a:noFill/>
                      <a:ln>
                        <a:noFill/>
                      </a:ln>
                      <a:effectLst/>
                    </p:spPr>
                  </p:pic>
                </p:oleObj>
              </mc:Fallback>
            </mc:AlternateContent>
          </a:graphicData>
        </a:graphic>
      </p:graphicFrame>
      <p:pic>
        <p:nvPicPr>
          <p:cNvPr id="37" name="Picture Placeholder 36" descr="A cup of coffee&#10;&#10;Description automatically generated with medium confidence">
            <a:extLst>
              <a:ext uri="{FF2B5EF4-FFF2-40B4-BE49-F238E27FC236}">
                <a16:creationId xmlns:a16="http://schemas.microsoft.com/office/drawing/2014/main" id="{A044D380-78C5-1D4A-A768-9DD2595BCA4D}"/>
              </a:ext>
            </a:extLst>
          </p:cNvPr>
          <p:cNvPicPr>
            <a:picLocks noGrp="1" noChangeAspect="1"/>
          </p:cNvPicPr>
          <p:nvPr>
            <p:ph type="pic" sz="quarter" idx="17"/>
          </p:nvPr>
        </p:nvPicPr>
        <p:blipFill rotWithShape="1">
          <a:blip r:embed="rId8">
            <a:extLst>
              <a:ext uri="{28A0092B-C50C-407E-A947-70E740481C1C}">
                <a14:useLocalDpi xmlns:a14="http://schemas.microsoft.com/office/drawing/2010/main" val="0"/>
              </a:ext>
            </a:extLst>
          </a:blip>
          <a:srcRect l="20740" t="19570" r="20740" b="18262"/>
          <a:stretch/>
        </p:blipFill>
        <p:spPr>
          <a:xfrm>
            <a:off x="4419602" y="4419597"/>
            <a:ext cx="1639958" cy="1647827"/>
          </a:xfrm>
        </p:spPr>
      </p:pic>
    </p:spTree>
    <p:extLst>
      <p:ext uri="{BB962C8B-B14F-4D97-AF65-F5344CB8AC3E}">
        <p14:creationId xmlns:p14="http://schemas.microsoft.com/office/powerpoint/2010/main" val="5571523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17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2750"/>
                            </p:stCondLst>
                            <p:childTnLst>
                              <p:par>
                                <p:cTn id="14" presetID="2" presetClass="entr" presetSubtype="2"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1+#ppt_w/2"/>
                                          </p:val>
                                        </p:tav>
                                        <p:tav tm="100000">
                                          <p:val>
                                            <p:strVal val="#ppt_x"/>
                                          </p:val>
                                        </p:tav>
                                      </p:tavLst>
                                    </p:anim>
                                    <p:anim calcmode="lin" valueType="num">
                                      <p:cBhvr additive="base">
                                        <p:cTn id="17" dur="500" fill="hold"/>
                                        <p:tgtEl>
                                          <p:spTgt spid="25"/>
                                        </p:tgtEl>
                                        <p:attrNameLst>
                                          <p:attrName>ppt_y</p:attrName>
                                        </p:attrNameLst>
                                      </p:cBhvr>
                                      <p:tavLst>
                                        <p:tav tm="0">
                                          <p:val>
                                            <p:strVal val="#ppt_y"/>
                                          </p:val>
                                        </p:tav>
                                        <p:tav tm="100000">
                                          <p:val>
                                            <p:strVal val="#ppt_y"/>
                                          </p:val>
                                        </p:tav>
                                      </p:tavLst>
                                    </p:anim>
                                  </p:childTnLst>
                                </p:cTn>
                              </p:par>
                            </p:childTnLst>
                          </p:cTn>
                        </p:par>
                        <p:par>
                          <p:cTn id="18" fill="hold">
                            <p:stCondLst>
                              <p:cond delay="3250"/>
                            </p:stCondLst>
                            <p:childTnLst>
                              <p:par>
                                <p:cTn id="19" presetID="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B103E18-9B42-40D3-BAAE-BC3D7D46D57B}"/>
              </a:ext>
            </a:extLst>
          </p:cNvPr>
          <p:cNvSpPr txBox="1">
            <a:spLocks/>
          </p:cNvSpPr>
          <p:nvPr/>
        </p:nvSpPr>
        <p:spPr>
          <a:xfrm>
            <a:off x="612396" y="387350"/>
            <a:ext cx="10909922" cy="1143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en-US" altLang="en-US" b="1" dirty="0">
                <a:solidFill>
                  <a:srgbClr val="7030A0"/>
                </a:solidFill>
                <a:latin typeface="Raleway" pitchFamily="2" charset="0"/>
                <a:cs typeface="Times New Roman" panose="02020603050405020304" pitchFamily="18" charset="0"/>
              </a:rPr>
              <a:t>TPS</a:t>
            </a:r>
            <a:r>
              <a:rPr lang="en-US" altLang="en-US" b="1" dirty="0">
                <a:latin typeface="Raleway" pitchFamily="2" charset="0"/>
                <a:cs typeface="Times New Roman" panose="02020603050405020304" pitchFamily="18" charset="0"/>
              </a:rPr>
              <a:t>: Are the following goods inferior, necessity, or luxury?</a:t>
            </a:r>
          </a:p>
          <a:p>
            <a:pPr marL="0" indent="0" algn="ctr" fontAlgn="auto">
              <a:spcAft>
                <a:spcPts val="0"/>
              </a:spcAft>
              <a:buFont typeface="Arial" panose="020B0604020202020204" pitchFamily="34" charset="0"/>
              <a:buNone/>
            </a:pPr>
            <a:r>
              <a:rPr lang="en-US" altLang="en-US" sz="1600" dirty="0">
                <a:latin typeface="Raleway" pitchFamily="2" charset="0"/>
                <a:cs typeface="Times New Roman" panose="02020603050405020304" pitchFamily="18" charset="0"/>
              </a:rPr>
              <a:t>“What one generation sees as a luxury; the next generation sees as a necessity.”</a:t>
            </a:r>
          </a:p>
        </p:txBody>
      </p:sp>
      <p:pic>
        <p:nvPicPr>
          <p:cNvPr id="17" name="Picture 16">
            <a:extLst>
              <a:ext uri="{FF2B5EF4-FFF2-40B4-BE49-F238E27FC236}">
                <a16:creationId xmlns:a16="http://schemas.microsoft.com/office/drawing/2014/main" id="{07D5DE9D-2E4E-4E7C-A8C1-1224DD1EBD34}"/>
              </a:ext>
            </a:extLst>
          </p:cNvPr>
          <p:cNvPicPr>
            <a:picLocks noChangeAspect="1"/>
          </p:cNvPicPr>
          <p:nvPr/>
        </p:nvPicPr>
        <p:blipFill>
          <a:blip r:embed="rId3"/>
          <a:stretch>
            <a:fillRect/>
          </a:stretch>
        </p:blipFill>
        <p:spPr>
          <a:xfrm>
            <a:off x="844595" y="1601681"/>
            <a:ext cx="5222762" cy="5112768"/>
          </a:xfrm>
          <a:prstGeom prst="rect">
            <a:avLst/>
          </a:prstGeom>
        </p:spPr>
      </p:pic>
      <p:pic>
        <p:nvPicPr>
          <p:cNvPr id="18" name="Picture 17">
            <a:extLst>
              <a:ext uri="{FF2B5EF4-FFF2-40B4-BE49-F238E27FC236}">
                <a16:creationId xmlns:a16="http://schemas.microsoft.com/office/drawing/2014/main" id="{A49FF974-37D9-426D-AB83-82A1F8BD40D2}"/>
              </a:ext>
            </a:extLst>
          </p:cNvPr>
          <p:cNvPicPr>
            <a:picLocks noChangeAspect="1"/>
          </p:cNvPicPr>
          <p:nvPr/>
        </p:nvPicPr>
        <p:blipFill>
          <a:blip r:embed="rId4"/>
          <a:stretch>
            <a:fillRect/>
          </a:stretch>
        </p:blipFill>
        <p:spPr>
          <a:xfrm>
            <a:off x="6067357" y="1601681"/>
            <a:ext cx="5440007" cy="5112768"/>
          </a:xfrm>
          <a:prstGeom prst="rect">
            <a:avLst/>
          </a:prstGeom>
        </p:spPr>
      </p:pic>
    </p:spTree>
    <p:extLst>
      <p:ext uri="{BB962C8B-B14F-4D97-AF65-F5344CB8AC3E}">
        <p14:creationId xmlns:p14="http://schemas.microsoft.com/office/powerpoint/2010/main" val="35860859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A7E149-B704-460F-99E1-60D401D0603E}"/>
              </a:ext>
            </a:extLst>
          </p:cNvPr>
          <p:cNvSpPr>
            <a:spLocks noGrp="1"/>
          </p:cNvSpPr>
          <p:nvPr>
            <p:ph type="pic" sz="quarter" idx="18"/>
          </p:nvPr>
        </p:nvSpPr>
        <p:spPr>
          <a:noFill/>
        </p:spPr>
        <p:txBody>
          <a:bodyPr/>
          <a:lstStyle/>
          <a:p>
            <a:endParaRPr lang="en-US"/>
          </a:p>
        </p:txBody>
      </p:sp>
      <p:pic>
        <p:nvPicPr>
          <p:cNvPr id="24" name="Picture Placeholder 23" descr="A picture containing food, snack food, sandwich&#10;&#10;Description automatically generated">
            <a:extLst>
              <a:ext uri="{FF2B5EF4-FFF2-40B4-BE49-F238E27FC236}">
                <a16:creationId xmlns:a16="http://schemas.microsoft.com/office/drawing/2014/main" id="{C49F7154-0706-7348-887C-6FD92E5E19D5}"/>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l="4315" r="4315"/>
          <a:stretch>
            <a:fillRect/>
          </a:stretch>
        </p:blipFill>
        <p:spPr/>
      </p:pic>
      <p:pic>
        <p:nvPicPr>
          <p:cNvPr id="18" name="Picture Placeholder 17" descr="A picture containing food, sandwich, snack food, bread&#10;&#10;Description automatically generated">
            <a:extLst>
              <a:ext uri="{FF2B5EF4-FFF2-40B4-BE49-F238E27FC236}">
                <a16:creationId xmlns:a16="http://schemas.microsoft.com/office/drawing/2014/main" id="{A518E8E4-CB24-1F40-A8FB-BBFA8B34FC6A}"/>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9142" t="8959" r="37047" b="18946"/>
          <a:stretch/>
        </p:blipFill>
        <p:spPr>
          <a:xfrm>
            <a:off x="7956886" y="814377"/>
            <a:ext cx="1639958" cy="1647827"/>
          </a:xfrm>
        </p:spPr>
      </p:pic>
      <p:sp>
        <p:nvSpPr>
          <p:cNvPr id="25" name="Picture Placeholder 24">
            <a:extLst>
              <a:ext uri="{FF2B5EF4-FFF2-40B4-BE49-F238E27FC236}">
                <a16:creationId xmlns:a16="http://schemas.microsoft.com/office/drawing/2014/main" id="{E6F78AE9-68CC-4FB5-80D2-8514714E135B}"/>
              </a:ext>
            </a:extLst>
          </p:cNvPr>
          <p:cNvSpPr>
            <a:spLocks noGrp="1"/>
          </p:cNvSpPr>
          <p:nvPr>
            <p:ph type="pic" sz="quarter" idx="15"/>
          </p:nvPr>
        </p:nvSpPr>
        <p:spPr>
          <a:noFill/>
        </p:spPr>
        <p:txBody>
          <a:bodyPr/>
          <a:lstStyle/>
          <a:p>
            <a:endParaRPr lang="en-US"/>
          </a:p>
        </p:txBody>
      </p:sp>
      <p:sp>
        <p:nvSpPr>
          <p:cNvPr id="34" name="Rectangle 33">
            <a:extLst>
              <a:ext uri="{FF2B5EF4-FFF2-40B4-BE49-F238E27FC236}">
                <a16:creationId xmlns:a16="http://schemas.microsoft.com/office/drawing/2014/main" id="{E369E5DF-17F1-4FE3-B232-53E808E55995}"/>
              </a:ext>
            </a:extLst>
          </p:cNvPr>
          <p:cNvSpPr/>
          <p:nvPr/>
        </p:nvSpPr>
        <p:spPr>
          <a:xfrm>
            <a:off x="9751939" y="814377"/>
            <a:ext cx="1639958" cy="1647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37" name="Rectangle 36">
            <a:extLst>
              <a:ext uri="{FF2B5EF4-FFF2-40B4-BE49-F238E27FC236}">
                <a16:creationId xmlns:a16="http://schemas.microsoft.com/office/drawing/2014/main" id="{904394FD-BF2E-44A6-A8D4-092B47DF8351}"/>
              </a:ext>
            </a:extLst>
          </p:cNvPr>
          <p:cNvSpPr/>
          <p:nvPr/>
        </p:nvSpPr>
        <p:spPr>
          <a:xfrm>
            <a:off x="6132438" y="2590798"/>
            <a:ext cx="1639958" cy="16478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8" name="TextBox 7">
            <a:extLst>
              <a:ext uri="{FF2B5EF4-FFF2-40B4-BE49-F238E27FC236}">
                <a16:creationId xmlns:a16="http://schemas.microsoft.com/office/drawing/2014/main" id="{720373F9-B257-43F8-A11E-D66D93D3EA4B}"/>
              </a:ext>
            </a:extLst>
          </p:cNvPr>
          <p:cNvSpPr txBox="1"/>
          <p:nvPr/>
        </p:nvSpPr>
        <p:spPr>
          <a:xfrm>
            <a:off x="1302604" y="774938"/>
            <a:ext cx="390439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Cross-Price Elasticity</a:t>
            </a:r>
            <a:endParaRPr kumimoji="0" lang="id-ID" sz="3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endParaRPr>
          </a:p>
        </p:txBody>
      </p:sp>
      <p:sp>
        <p:nvSpPr>
          <p:cNvPr id="10" name="TextBox 9">
            <a:extLst>
              <a:ext uri="{FF2B5EF4-FFF2-40B4-BE49-F238E27FC236}">
                <a16:creationId xmlns:a16="http://schemas.microsoft.com/office/drawing/2014/main" id="{7C4FCED7-3A52-4EC1-A5A8-9150EA0A252B}"/>
              </a:ext>
            </a:extLst>
          </p:cNvPr>
          <p:cNvSpPr txBox="1"/>
          <p:nvPr/>
        </p:nvSpPr>
        <p:spPr>
          <a:xfrm>
            <a:off x="1302604" y="2347633"/>
            <a:ext cx="3427719" cy="1200329"/>
          </a:xfrm>
          <a:prstGeom prst="rect">
            <a:avLst/>
          </a:prstGeom>
          <a:noFill/>
        </p:spPr>
        <p:txBody>
          <a:bodyPr wrap="square" rtlCol="0">
            <a:spAutoFit/>
          </a:bodyPr>
          <a:lstStyle/>
          <a:p>
            <a:pPr lvl="0" eaLnBrk="1" fontAlgn="auto" hangingPunct="1">
              <a:spcBef>
                <a:spcPts val="0"/>
              </a:spcBef>
              <a:spcAft>
                <a:spcPts val="0"/>
              </a:spcAft>
            </a:pP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Measures</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the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responsiveness</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of</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the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quantity</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demanded</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of</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one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good</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to</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change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in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the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price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of</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another</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good</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13" name="TextBox 12">
            <a:extLst>
              <a:ext uri="{FF2B5EF4-FFF2-40B4-BE49-F238E27FC236}">
                <a16:creationId xmlns:a16="http://schemas.microsoft.com/office/drawing/2014/main" id="{806B1134-41FB-4DC4-8A73-D9CECB3FA439}"/>
              </a:ext>
            </a:extLst>
          </p:cNvPr>
          <p:cNvSpPr txBox="1"/>
          <p:nvPr/>
        </p:nvSpPr>
        <p:spPr>
          <a:xfrm>
            <a:off x="1302604" y="5216025"/>
            <a:ext cx="3904396" cy="923330"/>
          </a:xfrm>
          <a:prstGeom prst="rect">
            <a:avLst/>
          </a:prstGeom>
          <a:noFill/>
        </p:spPr>
        <p:txBody>
          <a:bodyPr wrap="square" rtlCol="0">
            <a:spAutoFit/>
          </a:bodyPr>
          <a:lstStyle/>
          <a:p>
            <a:pPr lvl="0" eaLnBrk="1" fontAlgn="auto" hangingPunct="1">
              <a:spcBef>
                <a:spcPts val="0"/>
              </a:spcBef>
              <a:spcAft>
                <a:spcPts val="0"/>
              </a:spcAft>
            </a:pP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E</a:t>
            </a:r>
            <a:r>
              <a:rPr lang="id-ID" sz="1800" baseline="-250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can</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be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positive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or</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negative</a:t>
            </a:r>
            <a:r>
              <a:rPr lang="id-ID" sz="18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t>
            </a:r>
          </a:p>
          <a:p>
            <a:pPr lvl="0" eaLnBrk="1" fontAlgn="auto" hangingPunct="1">
              <a:spcBef>
                <a:spcPts val="0"/>
              </a:spcBef>
              <a:spcAft>
                <a:spcPts val="0"/>
              </a:spcAft>
            </a:pPr>
            <a:r>
              <a:rPr lang="id-ID" sz="1800" b="1"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Substitute</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b="1"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goods</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E</a:t>
            </a:r>
            <a:r>
              <a:rPr lang="id-ID" sz="1800" b="1" baseline="-250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&gt; 0</a:t>
            </a:r>
          </a:p>
          <a:p>
            <a:pPr lvl="0" eaLnBrk="1" fontAlgn="auto" hangingPunct="1">
              <a:spcBef>
                <a:spcPts val="0"/>
              </a:spcBef>
              <a:spcAft>
                <a:spcPts val="0"/>
              </a:spcAft>
            </a:pPr>
            <a:r>
              <a:rPr lang="id-ID" sz="1800" b="1"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Complementary</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b="1"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goods</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E</a:t>
            </a:r>
            <a:r>
              <a:rPr lang="id-ID" sz="1800" b="1" baseline="-250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C</a:t>
            </a:r>
            <a:r>
              <a:rPr lang="id-ID" sz="1800" b="1"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&lt; 0</a:t>
            </a:r>
          </a:p>
        </p:txBody>
      </p:sp>
      <p:graphicFrame>
        <p:nvGraphicFramePr>
          <p:cNvPr id="22" name="Object 1">
            <a:extLst>
              <a:ext uri="{FF2B5EF4-FFF2-40B4-BE49-F238E27FC236}">
                <a16:creationId xmlns:a16="http://schemas.microsoft.com/office/drawing/2014/main" id="{9C0C5C04-2D5E-FA49-A55D-1DD36DC5AEA1}"/>
              </a:ext>
            </a:extLst>
          </p:cNvPr>
          <p:cNvGraphicFramePr>
            <a:graphicFrameLocks noChangeAspect="1"/>
          </p:cNvGraphicFramePr>
          <p:nvPr>
            <p:extLst>
              <p:ext uri="{D42A27DB-BD31-4B8C-83A1-F6EECF244321}">
                <p14:modId xmlns:p14="http://schemas.microsoft.com/office/powerpoint/2010/main" val="1741215587"/>
              </p:ext>
            </p:extLst>
          </p:nvPr>
        </p:nvGraphicFramePr>
        <p:xfrm>
          <a:off x="1420550" y="3920328"/>
          <a:ext cx="2205735" cy="923331"/>
        </p:xfrm>
        <a:graphic>
          <a:graphicData uri="http://schemas.openxmlformats.org/presentationml/2006/ole">
            <mc:AlternateContent xmlns:mc="http://schemas.openxmlformats.org/markup-compatibility/2006">
              <mc:Choice xmlns:v="urn:schemas-microsoft-com:vml" Requires="v">
                <p:oleObj name="Equation" r:id="rId5" imgW="23114000" imgH="9652000" progId="Equation.3">
                  <p:embed/>
                </p:oleObj>
              </mc:Choice>
              <mc:Fallback>
                <p:oleObj name="Equation" r:id="rId5" imgW="23114000" imgH="9652000" progId="Equation.3">
                  <p:embed/>
                  <p:pic>
                    <p:nvPicPr>
                      <p:cNvPr id="22" name="Object 1">
                        <a:extLst>
                          <a:ext uri="{FF2B5EF4-FFF2-40B4-BE49-F238E27FC236}">
                            <a16:creationId xmlns:a16="http://schemas.microsoft.com/office/drawing/2014/main" id="{9C0C5C04-2D5E-FA49-A55D-1DD36DC5AE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550" y="3920328"/>
                        <a:ext cx="2205735" cy="923331"/>
                      </a:xfrm>
                      <a:prstGeom prst="rect">
                        <a:avLst/>
                      </a:prstGeom>
                      <a:noFill/>
                      <a:ln>
                        <a:noFill/>
                      </a:ln>
                    </p:spPr>
                  </p:pic>
                </p:oleObj>
              </mc:Fallback>
            </mc:AlternateContent>
          </a:graphicData>
        </a:graphic>
      </p:graphicFrame>
      <p:pic>
        <p:nvPicPr>
          <p:cNvPr id="31" name="Picture Placeholder 30" descr="A picture containing food, fries, plate, potato&#10;&#10;Description automatically generated">
            <a:extLst>
              <a:ext uri="{FF2B5EF4-FFF2-40B4-BE49-F238E27FC236}">
                <a16:creationId xmlns:a16="http://schemas.microsoft.com/office/drawing/2014/main" id="{7E9EC516-D8F2-A242-9F74-7FE8D8694146}"/>
              </a:ext>
            </a:extLst>
          </p:cNvPr>
          <p:cNvPicPr>
            <a:picLocks noGrp="1" noChangeAspect="1"/>
          </p:cNvPicPr>
          <p:nvPr>
            <p:ph type="pic" sz="quarter" idx="17"/>
          </p:nvPr>
        </p:nvPicPr>
        <p:blipFill rotWithShape="1">
          <a:blip r:embed="rId7">
            <a:extLst>
              <a:ext uri="{28A0092B-C50C-407E-A947-70E740481C1C}">
                <a14:useLocalDpi xmlns:a14="http://schemas.microsoft.com/office/drawing/2010/main" val="0"/>
              </a:ext>
            </a:extLst>
          </a:blip>
          <a:srcRect l="20120" r="1406"/>
          <a:stretch/>
        </p:blipFill>
        <p:spPr>
          <a:xfrm>
            <a:off x="6132438" y="814377"/>
            <a:ext cx="1639958" cy="1647827"/>
          </a:xfrm>
        </p:spPr>
      </p:pic>
      <p:pic>
        <p:nvPicPr>
          <p:cNvPr id="41" name="Picture Placeholder 40" descr="A plate of food&#10;&#10;Description automatically generated with medium confidence">
            <a:extLst>
              <a:ext uri="{FF2B5EF4-FFF2-40B4-BE49-F238E27FC236}">
                <a16:creationId xmlns:a16="http://schemas.microsoft.com/office/drawing/2014/main" id="{A7694E37-1EBB-AA49-A96B-17929E19C2AE}"/>
              </a:ext>
            </a:extLst>
          </p:cNvPr>
          <p:cNvPicPr>
            <a:picLocks noGrp="1" noChangeAspect="1"/>
          </p:cNvPicPr>
          <p:nvPr>
            <p:ph type="pic" sz="quarter" idx="14"/>
          </p:nvPr>
        </p:nvPicPr>
        <p:blipFill rotWithShape="1">
          <a:blip r:embed="rId8">
            <a:extLst>
              <a:ext uri="{28A0092B-C50C-407E-A947-70E740481C1C}">
                <a14:useLocalDpi xmlns:a14="http://schemas.microsoft.com/office/drawing/2010/main" val="0"/>
              </a:ext>
            </a:extLst>
          </a:blip>
          <a:srcRect l="35272" r="13061" b="22213"/>
          <a:stretch/>
        </p:blipFill>
        <p:spPr>
          <a:xfrm>
            <a:off x="7956888" y="2619377"/>
            <a:ext cx="3435009" cy="3448047"/>
          </a:xfrm>
        </p:spPr>
      </p:pic>
    </p:spTree>
    <p:extLst>
      <p:ext uri="{BB962C8B-B14F-4D97-AF65-F5344CB8AC3E}">
        <p14:creationId xmlns:p14="http://schemas.microsoft.com/office/powerpoint/2010/main" val="5157517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17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2750"/>
                            </p:stCondLst>
                            <p:childTnLst>
                              <p:par>
                                <p:cTn id="14" presetID="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ppt_y"/>
                                          </p:val>
                                        </p:tav>
                                        <p:tav tm="100000">
                                          <p:val>
                                            <p:strVal val="#ppt_y"/>
                                          </p:val>
                                        </p:tav>
                                      </p:tavLst>
                                    </p:anim>
                                  </p:childTnLst>
                                </p:cTn>
                              </p:par>
                            </p:childTnLst>
                          </p:cTn>
                        </p:par>
                        <p:par>
                          <p:cTn id="18" fill="hold">
                            <p:stCondLst>
                              <p:cond delay="3250"/>
                            </p:stCondLst>
                            <p:childTnLst>
                              <p:par>
                                <p:cTn id="19" presetID="2" presetClass="entr" presetSubtype="4"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10E85D-4656-4456-89A1-8AB9AAA533F1}"/>
              </a:ext>
            </a:extLst>
          </p:cNvPr>
          <p:cNvSpPr txBox="1"/>
          <p:nvPr/>
        </p:nvSpPr>
        <p:spPr>
          <a:xfrm>
            <a:off x="1169257" y="5584906"/>
            <a:ext cx="1312606" cy="432792"/>
          </a:xfrm>
          <a:prstGeom prst="roundRect">
            <a:avLst>
              <a:gd name="adj" fmla="val 50000"/>
            </a:avLst>
          </a:prstGeom>
          <a:solidFill>
            <a:schemeClr val="accent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Aldi</a:t>
            </a:r>
            <a:endParaRPr kumimoji="0" lang="id-ID"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1" name="TextBox 10">
            <a:extLst>
              <a:ext uri="{FF2B5EF4-FFF2-40B4-BE49-F238E27FC236}">
                <a16:creationId xmlns:a16="http://schemas.microsoft.com/office/drawing/2014/main" id="{72491206-C462-4C28-B0D8-A063790C9AA5}"/>
              </a:ext>
            </a:extLst>
          </p:cNvPr>
          <p:cNvSpPr txBox="1"/>
          <p:nvPr/>
        </p:nvSpPr>
        <p:spPr>
          <a:xfrm>
            <a:off x="4042875" y="5612532"/>
            <a:ext cx="1312606" cy="432792"/>
          </a:xfrm>
          <a:prstGeom prst="roundRect">
            <a:avLst>
              <a:gd name="adj" fmla="val 50000"/>
            </a:avLst>
          </a:prstGeom>
          <a:solidFill>
            <a:schemeClr val="accent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7-Eleven</a:t>
            </a:r>
            <a:endParaRPr kumimoji="0" lang="id-ID"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4" name="TextBox 13">
            <a:extLst>
              <a:ext uri="{FF2B5EF4-FFF2-40B4-BE49-F238E27FC236}">
                <a16:creationId xmlns:a16="http://schemas.microsoft.com/office/drawing/2014/main" id="{85738361-AC31-4379-977D-2EBD30C7BF70}"/>
              </a:ext>
            </a:extLst>
          </p:cNvPr>
          <p:cNvSpPr txBox="1"/>
          <p:nvPr/>
        </p:nvSpPr>
        <p:spPr>
          <a:xfrm>
            <a:off x="9790111" y="5584906"/>
            <a:ext cx="1312606" cy="432792"/>
          </a:xfrm>
          <a:prstGeom prst="roundRect">
            <a:avLst>
              <a:gd name="adj" fmla="val 50000"/>
            </a:avLst>
          </a:prstGeom>
          <a:solidFill>
            <a:schemeClr val="accent4"/>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Walmart</a:t>
            </a:r>
            <a:endParaRPr kumimoji="0" lang="id-ID"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6" name="Title 1">
            <a:extLst>
              <a:ext uri="{FF2B5EF4-FFF2-40B4-BE49-F238E27FC236}">
                <a16:creationId xmlns:a16="http://schemas.microsoft.com/office/drawing/2014/main" id="{49139E8B-4B18-417A-854A-C161F38298B5}"/>
              </a:ext>
            </a:extLst>
          </p:cNvPr>
          <p:cNvSpPr>
            <a:spLocks noGrp="1"/>
          </p:cNvSpPr>
          <p:nvPr>
            <p:ph type="title"/>
          </p:nvPr>
        </p:nvSpPr>
        <p:spPr/>
        <p:txBody>
          <a:bodyPr/>
          <a:lstStyle/>
          <a:p>
            <a:r>
              <a:rPr lang="en-US" dirty="0"/>
              <a:t>Price Elasticity of Demand</a:t>
            </a:r>
            <a:endParaRPr lang="id-ID" dirty="0"/>
          </a:p>
        </p:txBody>
      </p:sp>
      <p:sp>
        <p:nvSpPr>
          <p:cNvPr id="17" name="Text Placeholder 2">
            <a:extLst>
              <a:ext uri="{FF2B5EF4-FFF2-40B4-BE49-F238E27FC236}">
                <a16:creationId xmlns:a16="http://schemas.microsoft.com/office/drawing/2014/main" id="{10B0C17A-37C9-4799-BAF7-F037208250CA}"/>
              </a:ext>
            </a:extLst>
          </p:cNvPr>
          <p:cNvSpPr>
            <a:spLocks noGrp="1"/>
          </p:cNvSpPr>
          <p:nvPr>
            <p:ph type="body" sz="quarter" idx="10"/>
          </p:nvPr>
        </p:nvSpPr>
        <p:spPr/>
        <p:txBody>
          <a:bodyPr/>
          <a:lstStyle/>
          <a:p>
            <a:r>
              <a:rPr lang="en-US" altLang="en-US" sz="1800" dirty="0">
                <a:latin typeface="Raleway Medium" pitchFamily="2" charset="77"/>
              </a:rPr>
              <a:t>Elasticity of demand measures the responsiveness </a:t>
            </a:r>
          </a:p>
          <a:p>
            <a:r>
              <a:rPr lang="en-US" altLang="en-US" sz="1800" dirty="0">
                <a:latin typeface="Raleway Medium" pitchFamily="2" charset="77"/>
              </a:rPr>
              <a:t>of consumer</a:t>
            </a:r>
            <a:r>
              <a:rPr lang="en-US" altLang="ja-JP" sz="1800" dirty="0">
                <a:latin typeface="Raleway Medium" pitchFamily="2" charset="77"/>
              </a:rPr>
              <a:t> desires for a product when price changes.</a:t>
            </a:r>
          </a:p>
          <a:p>
            <a:endParaRPr lang="id-ID" dirty="0">
              <a:latin typeface="Raleway Medium" pitchFamily="2" charset="77"/>
            </a:endParaRPr>
          </a:p>
        </p:txBody>
      </p:sp>
      <p:sp>
        <p:nvSpPr>
          <p:cNvPr id="24" name="TextBox 23">
            <a:extLst>
              <a:ext uri="{FF2B5EF4-FFF2-40B4-BE49-F238E27FC236}">
                <a16:creationId xmlns:a16="http://schemas.microsoft.com/office/drawing/2014/main" id="{EF9C58D5-5080-46B6-83C1-98BE881B5B38}"/>
              </a:ext>
            </a:extLst>
          </p:cNvPr>
          <p:cNvSpPr txBox="1"/>
          <p:nvPr/>
        </p:nvSpPr>
        <p:spPr>
          <a:xfrm>
            <a:off x="6916493" y="5635144"/>
            <a:ext cx="1312606" cy="389513"/>
          </a:xfrm>
          <a:prstGeom prst="roundRect">
            <a:avLst>
              <a:gd name="adj" fmla="val 50000"/>
            </a:avLst>
          </a:prstGeom>
          <a:solidFill>
            <a:schemeClr val="accent3"/>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Trader Joe’s</a:t>
            </a:r>
            <a:endParaRPr kumimoji="0" lang="id-ID" sz="12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20" name="Oval 19">
            <a:extLst>
              <a:ext uri="{FF2B5EF4-FFF2-40B4-BE49-F238E27FC236}">
                <a16:creationId xmlns:a16="http://schemas.microsoft.com/office/drawing/2014/main" id="{513F76C2-5A68-44A6-9F01-55DA734DCF17}"/>
              </a:ext>
            </a:extLst>
          </p:cNvPr>
          <p:cNvSpPr/>
          <p:nvPr/>
        </p:nvSpPr>
        <p:spPr>
          <a:xfrm>
            <a:off x="690580" y="2756692"/>
            <a:ext cx="2286321" cy="22860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86826C82-9650-4891-A2C3-778A295F6B18}"/>
              </a:ext>
            </a:extLst>
          </p:cNvPr>
          <p:cNvSpPr/>
          <p:nvPr/>
        </p:nvSpPr>
        <p:spPr>
          <a:xfrm>
            <a:off x="3545635" y="2756692"/>
            <a:ext cx="2286321" cy="22860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26326485-1998-4AC1-9B1F-BD883A6418EC}"/>
              </a:ext>
            </a:extLst>
          </p:cNvPr>
          <p:cNvSpPr/>
          <p:nvPr/>
        </p:nvSpPr>
        <p:spPr>
          <a:xfrm>
            <a:off x="9273649" y="2756694"/>
            <a:ext cx="2286321" cy="2286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3A97270-545A-422D-A160-3D9D9219A224}"/>
              </a:ext>
            </a:extLst>
          </p:cNvPr>
          <p:cNvSpPr/>
          <p:nvPr/>
        </p:nvSpPr>
        <p:spPr>
          <a:xfrm>
            <a:off x="6450176" y="2756694"/>
            <a:ext cx="2286321" cy="2286000"/>
          </a:xfrm>
          <a:prstGeom prst="ellipse">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Placeholder 2">
            <a:extLst>
              <a:ext uri="{FF2B5EF4-FFF2-40B4-BE49-F238E27FC236}">
                <a16:creationId xmlns:a16="http://schemas.microsoft.com/office/drawing/2014/main" id="{148D597E-1DA6-3349-A396-923DD86E0947}"/>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30636" t="16792" r="32942" b="43793"/>
          <a:stretch/>
        </p:blipFill>
        <p:spPr>
          <a:xfrm>
            <a:off x="795004" y="2857492"/>
            <a:ext cx="2091766" cy="2091763"/>
          </a:xfrm>
        </p:spPr>
      </p:pic>
      <p:pic>
        <p:nvPicPr>
          <p:cNvPr id="18" name="Picture Placeholder 17" descr="A picture containing text, green&#10;&#10;Description automatically generated">
            <a:extLst>
              <a:ext uri="{FF2B5EF4-FFF2-40B4-BE49-F238E27FC236}">
                <a16:creationId xmlns:a16="http://schemas.microsoft.com/office/drawing/2014/main" id="{F248FD6D-1779-0040-B5EA-77BF76AE5C59}"/>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33484" t="50712" r="22236"/>
          <a:stretch/>
        </p:blipFill>
        <p:spPr>
          <a:xfrm>
            <a:off x="3650058" y="2861980"/>
            <a:ext cx="2091767" cy="2091764"/>
          </a:xfrm>
        </p:spPr>
      </p:pic>
      <p:pic>
        <p:nvPicPr>
          <p:cNvPr id="32" name="Picture Placeholder 31">
            <a:extLst>
              <a:ext uri="{FF2B5EF4-FFF2-40B4-BE49-F238E27FC236}">
                <a16:creationId xmlns:a16="http://schemas.microsoft.com/office/drawing/2014/main" id="{02A0AF44-05DE-494D-8CB1-5498AA80B2EB}"/>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3750" r="3750"/>
          <a:stretch>
            <a:fillRect/>
          </a:stretch>
        </p:blipFill>
        <p:spPr>
          <a:xfrm>
            <a:off x="6554600" y="2850407"/>
            <a:ext cx="2091766" cy="2091763"/>
          </a:xfrm>
        </p:spPr>
      </p:pic>
      <p:pic>
        <p:nvPicPr>
          <p:cNvPr id="35" name="Picture Placeholder 34" descr="A picture containing text, outdoor, people&#10;&#10;Description automatically generated">
            <a:extLst>
              <a:ext uri="{FF2B5EF4-FFF2-40B4-BE49-F238E27FC236}">
                <a16:creationId xmlns:a16="http://schemas.microsoft.com/office/drawing/2014/main" id="{542A8FBA-79CF-0D44-BDB7-3595D70A8135}"/>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Lst>
          </a:blip>
          <a:srcRect l="5106" r="5106"/>
          <a:stretch>
            <a:fillRect/>
          </a:stretch>
        </p:blipFill>
        <p:spPr>
          <a:xfrm>
            <a:off x="9378074" y="2850407"/>
            <a:ext cx="2091765" cy="2091762"/>
          </a:xfrm>
        </p:spPr>
      </p:pic>
      <p:sp>
        <p:nvSpPr>
          <p:cNvPr id="28" name="Oval 27">
            <a:extLst>
              <a:ext uri="{FF2B5EF4-FFF2-40B4-BE49-F238E27FC236}">
                <a16:creationId xmlns:a16="http://schemas.microsoft.com/office/drawing/2014/main" id="{D683795E-D59B-4436-9E42-945F118B803F}"/>
              </a:ext>
            </a:extLst>
          </p:cNvPr>
          <p:cNvSpPr/>
          <p:nvPr/>
        </p:nvSpPr>
        <p:spPr>
          <a:xfrm>
            <a:off x="2196322" y="2756694"/>
            <a:ext cx="780579" cy="7952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2800" b="1" dirty="0">
                <a:solidFill>
                  <a:srgbClr val="FFFFFF"/>
                </a:solidFill>
                <a:latin typeface="Calibri" panose="020F0502020204030204"/>
              </a:rPr>
              <a:t>4</a:t>
            </a:r>
            <a:endParaRPr kumimoji="0" lang="en-ID" sz="2800" b="1" i="0" u="none" strike="noStrike" kern="1200" cap="none" spc="0" normalizeH="0" baseline="0" noProof="0" dirty="0">
              <a:ln>
                <a:noFill/>
              </a:ln>
              <a:solidFill>
                <a:srgbClr val="FFFFFF"/>
              </a:solidFill>
              <a:effectLst/>
              <a:uLnTx/>
              <a:uFillTx/>
              <a:latin typeface="Calibri" panose="020F0502020204030204"/>
            </a:endParaRPr>
          </a:p>
        </p:txBody>
      </p:sp>
      <p:sp>
        <p:nvSpPr>
          <p:cNvPr id="29" name="Oval 28">
            <a:extLst>
              <a:ext uri="{FF2B5EF4-FFF2-40B4-BE49-F238E27FC236}">
                <a16:creationId xmlns:a16="http://schemas.microsoft.com/office/drawing/2014/main" id="{66D91A79-6C44-492F-88DA-54FD1B2CCC27}"/>
              </a:ext>
            </a:extLst>
          </p:cNvPr>
          <p:cNvSpPr/>
          <p:nvPr/>
        </p:nvSpPr>
        <p:spPr>
          <a:xfrm>
            <a:off x="5051377" y="2756692"/>
            <a:ext cx="780579" cy="795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2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30" name="Oval 29">
            <a:extLst>
              <a:ext uri="{FF2B5EF4-FFF2-40B4-BE49-F238E27FC236}">
                <a16:creationId xmlns:a16="http://schemas.microsoft.com/office/drawing/2014/main" id="{A94416EF-919A-41F3-B8F1-57D1FE412624}"/>
              </a:ext>
            </a:extLst>
          </p:cNvPr>
          <p:cNvSpPr/>
          <p:nvPr/>
        </p:nvSpPr>
        <p:spPr>
          <a:xfrm>
            <a:off x="10779391" y="2756693"/>
            <a:ext cx="780579" cy="79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2800" b="1" dirty="0">
                <a:solidFill>
                  <a:srgbClr val="FFFFFF"/>
                </a:solidFill>
              </a:rPr>
              <a:t>3</a:t>
            </a:r>
            <a:endParaRPr kumimoji="0" lang="en-ID" sz="2800" b="1" i="0" u="none" strike="noStrike" kern="1200" cap="none" spc="0" normalizeH="0" baseline="0" noProof="0" dirty="0">
              <a:ln>
                <a:noFill/>
              </a:ln>
              <a:solidFill>
                <a:srgbClr val="FFFFFF"/>
              </a:solidFill>
              <a:effectLst/>
              <a:uLnTx/>
              <a:uFillTx/>
            </a:endParaRPr>
          </a:p>
        </p:txBody>
      </p:sp>
      <p:sp>
        <p:nvSpPr>
          <p:cNvPr id="31" name="Oval 30">
            <a:extLst>
              <a:ext uri="{FF2B5EF4-FFF2-40B4-BE49-F238E27FC236}">
                <a16:creationId xmlns:a16="http://schemas.microsoft.com/office/drawing/2014/main" id="{F0A9CD0B-8651-4351-A6AE-8150A4B2D779}"/>
              </a:ext>
            </a:extLst>
          </p:cNvPr>
          <p:cNvSpPr/>
          <p:nvPr/>
        </p:nvSpPr>
        <p:spPr>
          <a:xfrm>
            <a:off x="7955918" y="2756694"/>
            <a:ext cx="780579" cy="7952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2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36" name="Text Placeholder 2">
            <a:extLst>
              <a:ext uri="{FF2B5EF4-FFF2-40B4-BE49-F238E27FC236}">
                <a16:creationId xmlns:a16="http://schemas.microsoft.com/office/drawing/2014/main" id="{570A3525-2B1C-D744-9893-A675A88B6FB1}"/>
              </a:ext>
            </a:extLst>
          </p:cNvPr>
          <p:cNvSpPr txBox="1">
            <a:spLocks/>
          </p:cNvSpPr>
          <p:nvPr/>
        </p:nvSpPr>
        <p:spPr>
          <a:xfrm>
            <a:off x="954239" y="1811733"/>
            <a:ext cx="10515600" cy="190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100" kern="1200">
                <a:solidFill>
                  <a:schemeClr val="tx1"/>
                </a:solidFill>
                <a:latin typeface="Raleway Medium" panose="020B02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000" b="1" dirty="0">
                <a:solidFill>
                  <a:schemeClr val="accent3"/>
                </a:solidFill>
              </a:rPr>
              <a:t>TPS:</a:t>
            </a:r>
            <a:r>
              <a:rPr lang="en-US" altLang="en-US" sz="2000" dirty="0"/>
              <a:t> Can you put these stores in order from highest to lowest retail prices?</a:t>
            </a:r>
          </a:p>
          <a:p>
            <a:pPr fontAlgn="auto">
              <a:spcAft>
                <a:spcPts val="0"/>
              </a:spcAft>
            </a:pPr>
            <a:endParaRPr lang="id-ID" dirty="0"/>
          </a:p>
        </p:txBody>
      </p:sp>
    </p:spTree>
    <p:extLst>
      <p:ext uri="{BB962C8B-B14F-4D97-AF65-F5344CB8AC3E}">
        <p14:creationId xmlns:p14="http://schemas.microsoft.com/office/powerpoint/2010/main" val="2867839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53" presetClass="entr" presetSubtype="16" fill="hold" grpId="0" nodeType="withEffect">
                                  <p:stCondLst>
                                    <p:cond delay="20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750" fill="hold"/>
                                        <p:tgtEl>
                                          <p:spTgt spid="21"/>
                                        </p:tgtEl>
                                        <p:attrNameLst>
                                          <p:attrName>ppt_w</p:attrName>
                                        </p:attrNameLst>
                                      </p:cBhvr>
                                      <p:tavLst>
                                        <p:tav tm="0">
                                          <p:val>
                                            <p:fltVal val="0"/>
                                          </p:val>
                                        </p:tav>
                                        <p:tav tm="100000">
                                          <p:val>
                                            <p:strVal val="#ppt_w"/>
                                          </p:val>
                                        </p:tav>
                                      </p:tavLst>
                                    </p:anim>
                                    <p:anim calcmode="lin" valueType="num">
                                      <p:cBhvr>
                                        <p:cTn id="13" dur="750" fill="hold"/>
                                        <p:tgtEl>
                                          <p:spTgt spid="21"/>
                                        </p:tgtEl>
                                        <p:attrNameLst>
                                          <p:attrName>ppt_h</p:attrName>
                                        </p:attrNameLst>
                                      </p:cBhvr>
                                      <p:tavLst>
                                        <p:tav tm="0">
                                          <p:val>
                                            <p:fltVal val="0"/>
                                          </p:val>
                                        </p:tav>
                                        <p:tav tm="100000">
                                          <p:val>
                                            <p:strVal val="#ppt_h"/>
                                          </p:val>
                                        </p:tav>
                                      </p:tavLst>
                                    </p:anim>
                                    <p:animEffect transition="in" filter="fade">
                                      <p:cBhvr>
                                        <p:cTn id="14" dur="750"/>
                                        <p:tgtEl>
                                          <p:spTgt spid="21"/>
                                        </p:tgtEl>
                                      </p:cBhvr>
                                    </p:animEffect>
                                  </p:childTnLst>
                                </p:cTn>
                              </p:par>
                              <p:par>
                                <p:cTn id="15" presetID="53" presetClass="entr" presetSubtype="16" fill="hold" grpId="0" nodeType="withEffect">
                                  <p:stCondLst>
                                    <p:cond delay="25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750" fill="hold"/>
                                        <p:tgtEl>
                                          <p:spTgt spid="27"/>
                                        </p:tgtEl>
                                        <p:attrNameLst>
                                          <p:attrName>ppt_w</p:attrName>
                                        </p:attrNameLst>
                                      </p:cBhvr>
                                      <p:tavLst>
                                        <p:tav tm="0">
                                          <p:val>
                                            <p:fltVal val="0"/>
                                          </p:val>
                                        </p:tav>
                                        <p:tav tm="100000">
                                          <p:val>
                                            <p:strVal val="#ppt_w"/>
                                          </p:val>
                                        </p:tav>
                                      </p:tavLst>
                                    </p:anim>
                                    <p:anim calcmode="lin" valueType="num">
                                      <p:cBhvr>
                                        <p:cTn id="18" dur="750" fill="hold"/>
                                        <p:tgtEl>
                                          <p:spTgt spid="27"/>
                                        </p:tgtEl>
                                        <p:attrNameLst>
                                          <p:attrName>ppt_h</p:attrName>
                                        </p:attrNameLst>
                                      </p:cBhvr>
                                      <p:tavLst>
                                        <p:tav tm="0">
                                          <p:val>
                                            <p:fltVal val="0"/>
                                          </p:val>
                                        </p:tav>
                                        <p:tav tm="100000">
                                          <p:val>
                                            <p:strVal val="#ppt_h"/>
                                          </p:val>
                                        </p:tav>
                                      </p:tavLst>
                                    </p:anim>
                                    <p:animEffect transition="in" filter="fade">
                                      <p:cBhvr>
                                        <p:cTn id="19" dur="750"/>
                                        <p:tgtEl>
                                          <p:spTgt spid="27"/>
                                        </p:tgtEl>
                                      </p:cBhvr>
                                    </p:animEffect>
                                  </p:childTnLst>
                                </p:cTn>
                              </p:par>
                              <p:par>
                                <p:cTn id="20" presetID="53" presetClass="entr" presetSubtype="16" fill="hold" grpId="0" nodeType="withEffect">
                                  <p:stCondLst>
                                    <p:cond delay="30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750" fill="hold"/>
                                        <p:tgtEl>
                                          <p:spTgt spid="26"/>
                                        </p:tgtEl>
                                        <p:attrNameLst>
                                          <p:attrName>ppt_w</p:attrName>
                                        </p:attrNameLst>
                                      </p:cBhvr>
                                      <p:tavLst>
                                        <p:tav tm="0">
                                          <p:val>
                                            <p:fltVal val="0"/>
                                          </p:val>
                                        </p:tav>
                                        <p:tav tm="100000">
                                          <p:val>
                                            <p:strVal val="#ppt_w"/>
                                          </p:val>
                                        </p:tav>
                                      </p:tavLst>
                                    </p:anim>
                                    <p:anim calcmode="lin" valueType="num">
                                      <p:cBhvr>
                                        <p:cTn id="23" dur="750" fill="hold"/>
                                        <p:tgtEl>
                                          <p:spTgt spid="26"/>
                                        </p:tgtEl>
                                        <p:attrNameLst>
                                          <p:attrName>ppt_h</p:attrName>
                                        </p:attrNameLst>
                                      </p:cBhvr>
                                      <p:tavLst>
                                        <p:tav tm="0">
                                          <p:val>
                                            <p:fltVal val="0"/>
                                          </p:val>
                                        </p:tav>
                                        <p:tav tm="100000">
                                          <p:val>
                                            <p:strVal val="#ppt_h"/>
                                          </p:val>
                                        </p:tav>
                                      </p:tavLst>
                                    </p:anim>
                                    <p:animEffect transition="in" filter="fade">
                                      <p:cBhvr>
                                        <p:cTn id="24" dur="75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750" fill="hold"/>
                                        <p:tgtEl>
                                          <p:spTgt spid="36"/>
                                        </p:tgtEl>
                                        <p:attrNameLst>
                                          <p:attrName>ppt_x</p:attrName>
                                        </p:attrNameLst>
                                      </p:cBhvr>
                                      <p:tavLst>
                                        <p:tav tm="0">
                                          <p:val>
                                            <p:strVal val="#ppt_x"/>
                                          </p:val>
                                        </p:tav>
                                        <p:tav tm="100000">
                                          <p:val>
                                            <p:strVal val="#ppt_x"/>
                                          </p:val>
                                        </p:tav>
                                      </p:tavLst>
                                    </p:anim>
                                    <p:anim calcmode="lin" valueType="num">
                                      <p:cBhvr additive="base">
                                        <p:cTn id="30" dur="750" fill="hold"/>
                                        <p:tgtEl>
                                          <p:spTgt spid="36"/>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000" fill="hold"/>
                                        <p:tgtEl>
                                          <p:spTgt spid="8"/>
                                        </p:tgtEl>
                                        <p:attrNameLst>
                                          <p:attrName>ppt_x</p:attrName>
                                        </p:attrNameLst>
                                      </p:cBhvr>
                                      <p:tavLst>
                                        <p:tav tm="0">
                                          <p:val>
                                            <p:strVal val="#ppt_x"/>
                                          </p:val>
                                        </p:tav>
                                        <p:tav tm="100000">
                                          <p:val>
                                            <p:strVal val="#ppt_x"/>
                                          </p:val>
                                        </p:tav>
                                      </p:tavLst>
                                    </p:anim>
                                    <p:anim calcmode="lin" valueType="num">
                                      <p:cBhvr additive="base">
                                        <p:cTn id="34" dur="10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1000" fill="hold"/>
                                        <p:tgtEl>
                                          <p:spTgt spid="11"/>
                                        </p:tgtEl>
                                        <p:attrNameLst>
                                          <p:attrName>ppt_x</p:attrName>
                                        </p:attrNameLst>
                                      </p:cBhvr>
                                      <p:tavLst>
                                        <p:tav tm="0">
                                          <p:val>
                                            <p:strVal val="#ppt_x"/>
                                          </p:val>
                                        </p:tav>
                                        <p:tav tm="100000">
                                          <p:val>
                                            <p:strVal val="#ppt_x"/>
                                          </p:val>
                                        </p:tav>
                                      </p:tavLst>
                                    </p:anim>
                                    <p:anim calcmode="lin" valueType="num">
                                      <p:cBhvr additive="base">
                                        <p:cTn id="38" dur="10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000" fill="hold"/>
                                        <p:tgtEl>
                                          <p:spTgt spid="24"/>
                                        </p:tgtEl>
                                        <p:attrNameLst>
                                          <p:attrName>ppt_x</p:attrName>
                                        </p:attrNameLst>
                                      </p:cBhvr>
                                      <p:tavLst>
                                        <p:tav tm="0">
                                          <p:val>
                                            <p:strVal val="#ppt_x"/>
                                          </p:val>
                                        </p:tav>
                                        <p:tav tm="100000">
                                          <p:val>
                                            <p:strVal val="#ppt_x"/>
                                          </p:val>
                                        </p:tav>
                                      </p:tavLst>
                                    </p:anim>
                                    <p:anim calcmode="lin" valueType="num">
                                      <p:cBhvr additive="base">
                                        <p:cTn id="42" dur="10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7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1000" fill="hold"/>
                                        <p:tgtEl>
                                          <p:spTgt spid="14"/>
                                        </p:tgtEl>
                                        <p:attrNameLst>
                                          <p:attrName>ppt_x</p:attrName>
                                        </p:attrNameLst>
                                      </p:cBhvr>
                                      <p:tavLst>
                                        <p:tav tm="0">
                                          <p:val>
                                            <p:strVal val="#ppt_x"/>
                                          </p:val>
                                        </p:tav>
                                        <p:tav tm="100000">
                                          <p:val>
                                            <p:strVal val="#ppt_x"/>
                                          </p:val>
                                        </p:tav>
                                      </p:tavLst>
                                    </p:anim>
                                    <p:anim calcmode="lin" valueType="num">
                                      <p:cBhvr additive="base">
                                        <p:cTn id="4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750" fill="hold"/>
                                        <p:tgtEl>
                                          <p:spTgt spid="29"/>
                                        </p:tgtEl>
                                        <p:attrNameLst>
                                          <p:attrName>ppt_w</p:attrName>
                                        </p:attrNameLst>
                                      </p:cBhvr>
                                      <p:tavLst>
                                        <p:tav tm="0">
                                          <p:val>
                                            <p:fltVal val="0"/>
                                          </p:val>
                                        </p:tav>
                                        <p:tav tm="100000">
                                          <p:val>
                                            <p:strVal val="#ppt_w"/>
                                          </p:val>
                                        </p:tav>
                                      </p:tavLst>
                                    </p:anim>
                                    <p:anim calcmode="lin" valueType="num">
                                      <p:cBhvr>
                                        <p:cTn id="52" dur="750" fill="hold"/>
                                        <p:tgtEl>
                                          <p:spTgt spid="29"/>
                                        </p:tgtEl>
                                        <p:attrNameLst>
                                          <p:attrName>ppt_h</p:attrName>
                                        </p:attrNameLst>
                                      </p:cBhvr>
                                      <p:tavLst>
                                        <p:tav tm="0">
                                          <p:val>
                                            <p:fltVal val="0"/>
                                          </p:val>
                                        </p:tav>
                                        <p:tav tm="100000">
                                          <p:val>
                                            <p:strVal val="#ppt_h"/>
                                          </p:val>
                                        </p:tav>
                                      </p:tavLst>
                                    </p:anim>
                                    <p:animEffect transition="in" filter="fade">
                                      <p:cBhvr>
                                        <p:cTn id="53" dur="750"/>
                                        <p:tgtEl>
                                          <p:spTgt spid="29"/>
                                        </p:tgtEl>
                                      </p:cBhvr>
                                    </p:animEffect>
                                  </p:childTnLst>
                                </p:cTn>
                              </p:par>
                              <p:par>
                                <p:cTn id="54" presetID="53" presetClass="entr" presetSubtype="16" fill="hold" grpId="0" nodeType="withEffect">
                                  <p:stCondLst>
                                    <p:cond delay="1000"/>
                                  </p:stCondLst>
                                  <p:childTnLst>
                                    <p:set>
                                      <p:cBhvr>
                                        <p:cTn id="55" dur="1" fill="hold">
                                          <p:stCondLst>
                                            <p:cond delay="0"/>
                                          </p:stCondLst>
                                        </p:cTn>
                                        <p:tgtEl>
                                          <p:spTgt spid="31"/>
                                        </p:tgtEl>
                                        <p:attrNameLst>
                                          <p:attrName>style.visibility</p:attrName>
                                        </p:attrNameLst>
                                      </p:cBhvr>
                                      <p:to>
                                        <p:strVal val="visible"/>
                                      </p:to>
                                    </p:set>
                                    <p:anim calcmode="lin" valueType="num">
                                      <p:cBhvr>
                                        <p:cTn id="56" dur="750" fill="hold"/>
                                        <p:tgtEl>
                                          <p:spTgt spid="31"/>
                                        </p:tgtEl>
                                        <p:attrNameLst>
                                          <p:attrName>ppt_w</p:attrName>
                                        </p:attrNameLst>
                                      </p:cBhvr>
                                      <p:tavLst>
                                        <p:tav tm="0">
                                          <p:val>
                                            <p:fltVal val="0"/>
                                          </p:val>
                                        </p:tav>
                                        <p:tav tm="100000">
                                          <p:val>
                                            <p:strVal val="#ppt_w"/>
                                          </p:val>
                                        </p:tav>
                                      </p:tavLst>
                                    </p:anim>
                                    <p:anim calcmode="lin" valueType="num">
                                      <p:cBhvr>
                                        <p:cTn id="57" dur="750" fill="hold"/>
                                        <p:tgtEl>
                                          <p:spTgt spid="31"/>
                                        </p:tgtEl>
                                        <p:attrNameLst>
                                          <p:attrName>ppt_h</p:attrName>
                                        </p:attrNameLst>
                                      </p:cBhvr>
                                      <p:tavLst>
                                        <p:tav tm="0">
                                          <p:val>
                                            <p:fltVal val="0"/>
                                          </p:val>
                                        </p:tav>
                                        <p:tav tm="100000">
                                          <p:val>
                                            <p:strVal val="#ppt_h"/>
                                          </p:val>
                                        </p:tav>
                                      </p:tavLst>
                                    </p:anim>
                                    <p:animEffect transition="in" filter="fade">
                                      <p:cBhvr>
                                        <p:cTn id="58" dur="750"/>
                                        <p:tgtEl>
                                          <p:spTgt spid="31"/>
                                        </p:tgtEl>
                                      </p:cBhvr>
                                    </p:animEffect>
                                  </p:childTnLst>
                                </p:cTn>
                              </p:par>
                              <p:par>
                                <p:cTn id="59" presetID="53" presetClass="entr" presetSubtype="16" fill="hold" grpId="0" nodeType="withEffect">
                                  <p:stCondLst>
                                    <p:cond delay="2000"/>
                                  </p:stCondLst>
                                  <p:childTnLst>
                                    <p:set>
                                      <p:cBhvr>
                                        <p:cTn id="60" dur="1" fill="hold">
                                          <p:stCondLst>
                                            <p:cond delay="0"/>
                                          </p:stCondLst>
                                        </p:cTn>
                                        <p:tgtEl>
                                          <p:spTgt spid="30"/>
                                        </p:tgtEl>
                                        <p:attrNameLst>
                                          <p:attrName>style.visibility</p:attrName>
                                        </p:attrNameLst>
                                      </p:cBhvr>
                                      <p:to>
                                        <p:strVal val="visible"/>
                                      </p:to>
                                    </p:set>
                                    <p:anim calcmode="lin" valueType="num">
                                      <p:cBhvr>
                                        <p:cTn id="61" dur="750" fill="hold"/>
                                        <p:tgtEl>
                                          <p:spTgt spid="30"/>
                                        </p:tgtEl>
                                        <p:attrNameLst>
                                          <p:attrName>ppt_w</p:attrName>
                                        </p:attrNameLst>
                                      </p:cBhvr>
                                      <p:tavLst>
                                        <p:tav tm="0">
                                          <p:val>
                                            <p:fltVal val="0"/>
                                          </p:val>
                                        </p:tav>
                                        <p:tav tm="100000">
                                          <p:val>
                                            <p:strVal val="#ppt_w"/>
                                          </p:val>
                                        </p:tav>
                                      </p:tavLst>
                                    </p:anim>
                                    <p:anim calcmode="lin" valueType="num">
                                      <p:cBhvr>
                                        <p:cTn id="62" dur="750" fill="hold"/>
                                        <p:tgtEl>
                                          <p:spTgt spid="30"/>
                                        </p:tgtEl>
                                        <p:attrNameLst>
                                          <p:attrName>ppt_h</p:attrName>
                                        </p:attrNameLst>
                                      </p:cBhvr>
                                      <p:tavLst>
                                        <p:tav tm="0">
                                          <p:val>
                                            <p:fltVal val="0"/>
                                          </p:val>
                                        </p:tav>
                                        <p:tav tm="100000">
                                          <p:val>
                                            <p:strVal val="#ppt_h"/>
                                          </p:val>
                                        </p:tav>
                                      </p:tavLst>
                                    </p:anim>
                                    <p:animEffect transition="in" filter="fade">
                                      <p:cBhvr>
                                        <p:cTn id="63" dur="750"/>
                                        <p:tgtEl>
                                          <p:spTgt spid="30"/>
                                        </p:tgtEl>
                                      </p:cBhvr>
                                    </p:animEffect>
                                  </p:childTnLst>
                                </p:cTn>
                              </p:par>
                              <p:par>
                                <p:cTn id="64" presetID="53" presetClass="entr" presetSubtype="16" fill="hold" grpId="0" nodeType="withEffect">
                                  <p:stCondLst>
                                    <p:cond delay="3000"/>
                                  </p:stCondLst>
                                  <p:childTnLst>
                                    <p:set>
                                      <p:cBhvr>
                                        <p:cTn id="65" dur="1" fill="hold">
                                          <p:stCondLst>
                                            <p:cond delay="0"/>
                                          </p:stCondLst>
                                        </p:cTn>
                                        <p:tgtEl>
                                          <p:spTgt spid="28"/>
                                        </p:tgtEl>
                                        <p:attrNameLst>
                                          <p:attrName>style.visibility</p:attrName>
                                        </p:attrNameLst>
                                      </p:cBhvr>
                                      <p:to>
                                        <p:strVal val="visible"/>
                                      </p:to>
                                    </p:set>
                                    <p:anim calcmode="lin" valueType="num">
                                      <p:cBhvr>
                                        <p:cTn id="66" dur="750" fill="hold"/>
                                        <p:tgtEl>
                                          <p:spTgt spid="28"/>
                                        </p:tgtEl>
                                        <p:attrNameLst>
                                          <p:attrName>ppt_w</p:attrName>
                                        </p:attrNameLst>
                                      </p:cBhvr>
                                      <p:tavLst>
                                        <p:tav tm="0">
                                          <p:val>
                                            <p:fltVal val="0"/>
                                          </p:val>
                                        </p:tav>
                                        <p:tav tm="100000">
                                          <p:val>
                                            <p:strVal val="#ppt_w"/>
                                          </p:val>
                                        </p:tav>
                                      </p:tavLst>
                                    </p:anim>
                                    <p:anim calcmode="lin" valueType="num">
                                      <p:cBhvr>
                                        <p:cTn id="67" dur="750" fill="hold"/>
                                        <p:tgtEl>
                                          <p:spTgt spid="28"/>
                                        </p:tgtEl>
                                        <p:attrNameLst>
                                          <p:attrName>ppt_h</p:attrName>
                                        </p:attrNameLst>
                                      </p:cBhvr>
                                      <p:tavLst>
                                        <p:tav tm="0">
                                          <p:val>
                                            <p:fltVal val="0"/>
                                          </p:val>
                                        </p:tav>
                                        <p:tav tm="100000">
                                          <p:val>
                                            <p:strVal val="#ppt_h"/>
                                          </p:val>
                                        </p:tav>
                                      </p:tavLst>
                                    </p:anim>
                                    <p:animEffect transition="in" filter="fade">
                                      <p:cBhvr>
                                        <p:cTn id="68"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24" grpId="0" animBg="1"/>
      <p:bldP spid="20" grpId="0" animBg="1"/>
      <p:bldP spid="21" grpId="0" animBg="1"/>
      <p:bldP spid="26" grpId="0" animBg="1"/>
      <p:bldP spid="27" grpId="0" animBg="1"/>
      <p:bldP spid="28" grpId="0" animBg="1"/>
      <p:bldP spid="29" grpId="0" animBg="1"/>
      <p:bldP spid="30" grpId="0" animBg="1"/>
      <p:bldP spid="31" grpId="0" animBg="1"/>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cup, coffee, table, food&#10;&#10;Description automatically generated">
            <a:extLst>
              <a:ext uri="{FF2B5EF4-FFF2-40B4-BE49-F238E27FC236}">
                <a16:creationId xmlns:a16="http://schemas.microsoft.com/office/drawing/2014/main" id="{3D64D4A9-BF2B-5E41-B1EF-EE82CEEE053F}"/>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216" b="3216"/>
          <a:stretch/>
        </p:blipFill>
        <p:spPr/>
      </p:pic>
    </p:spTree>
    <p:extLst>
      <p:ext uri="{BB962C8B-B14F-4D97-AF65-F5344CB8AC3E}">
        <p14:creationId xmlns:p14="http://schemas.microsoft.com/office/powerpoint/2010/main" val="206438616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6575FB5-E821-4BD6-B7F5-3926BE2825FA}"/>
              </a:ext>
            </a:extLst>
          </p:cNvPr>
          <p:cNvSpPr>
            <a:spLocks noGrp="1"/>
          </p:cNvSpPr>
          <p:nvPr>
            <p:ph type="pic" sz="quarter" idx="16"/>
          </p:nvPr>
        </p:nvSpPr>
        <p:spPr/>
        <p:txBody>
          <a:bodyPr/>
          <a:lstStyle/>
          <a:p>
            <a:endParaRPr lang="en-US"/>
          </a:p>
        </p:txBody>
      </p:sp>
      <p:sp>
        <p:nvSpPr>
          <p:cNvPr id="5" name="Picture Placeholder 4">
            <a:extLst>
              <a:ext uri="{FF2B5EF4-FFF2-40B4-BE49-F238E27FC236}">
                <a16:creationId xmlns:a16="http://schemas.microsoft.com/office/drawing/2014/main" id="{255A1938-20BB-4F85-B6BF-623E6D555478}"/>
              </a:ext>
            </a:extLst>
          </p:cNvPr>
          <p:cNvSpPr>
            <a:spLocks noGrp="1"/>
          </p:cNvSpPr>
          <p:nvPr>
            <p:ph type="pic" sz="quarter" idx="17"/>
          </p:nvPr>
        </p:nvSpPr>
        <p:spPr/>
        <p:txBody>
          <a:bodyPr/>
          <a:lstStyle/>
          <a:p>
            <a:endParaRPr lang="en-US"/>
          </a:p>
        </p:txBody>
      </p:sp>
      <p:pic>
        <p:nvPicPr>
          <p:cNvPr id="8" name="Picture 1">
            <a:extLst>
              <a:ext uri="{FF2B5EF4-FFF2-40B4-BE49-F238E27FC236}">
                <a16:creationId xmlns:a16="http://schemas.microsoft.com/office/drawing/2014/main" id="{2BEAA2C3-A6BA-4BD8-932D-49C8EDE3F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2649" y="71337"/>
            <a:ext cx="6679576" cy="31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746D284D-ABD0-4D97-A9B1-1EE7C317E1DE}"/>
              </a:ext>
            </a:extLst>
          </p:cNvPr>
          <p:cNvSpPr txBox="1">
            <a:spLocks/>
          </p:cNvSpPr>
          <p:nvPr/>
        </p:nvSpPr>
        <p:spPr>
          <a:xfrm>
            <a:off x="142603" y="3299601"/>
            <a:ext cx="11979667" cy="4895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400" dirty="0">
                <a:latin typeface="Raleway" pitchFamily="2" charset="0"/>
                <a:cs typeface="Times New Roman" panose="02020603050405020304" pitchFamily="18" charset="0"/>
              </a:rPr>
              <a:t>Economists have studied that when the price of coffee increases, people purchase more tea. With these two goods, which of the following is true?</a:t>
            </a:r>
          </a:p>
          <a:p>
            <a:pPr marL="971550" lvl="1" indent="-514350" fontAlgn="auto">
              <a:spcAft>
                <a:spcPts val="0"/>
              </a:spcAft>
              <a:buFont typeface="Calibri" panose="020F0502020204030204" pitchFamily="34" charset="0"/>
              <a:buAutoNum type="alphaUcPeriod"/>
            </a:pPr>
            <a:r>
              <a:rPr lang="en-US" altLang="en-US" i="1" dirty="0">
                <a:latin typeface="Raleway" pitchFamily="2" charset="0"/>
                <a:cs typeface="Times New Roman" panose="02020603050405020304" pitchFamily="18" charset="0"/>
              </a:rPr>
              <a:t>E</a:t>
            </a:r>
            <a:r>
              <a:rPr lang="en-US" altLang="en-US" i="1" baseline="-25000" dirty="0">
                <a:latin typeface="Raleway" pitchFamily="2" charset="0"/>
                <a:cs typeface="Times New Roman" panose="02020603050405020304" pitchFamily="18" charset="0"/>
              </a:rPr>
              <a:t>C</a:t>
            </a:r>
            <a:r>
              <a:rPr lang="en-US" altLang="en-US" dirty="0">
                <a:latin typeface="Raleway" pitchFamily="2" charset="0"/>
                <a:cs typeface="Times New Roman" panose="02020603050405020304" pitchFamily="18" charset="0"/>
              </a:rPr>
              <a:t> &lt; 0, coffee and tea are complements</a:t>
            </a:r>
          </a:p>
          <a:p>
            <a:pPr marL="971550" lvl="1" indent="-514350" fontAlgn="auto">
              <a:spcAft>
                <a:spcPts val="0"/>
              </a:spcAft>
              <a:buFont typeface="Calibri" panose="020F0502020204030204" pitchFamily="34" charset="0"/>
              <a:buAutoNum type="alphaUcPeriod"/>
            </a:pPr>
            <a:endParaRPr lang="en-US" altLang="en-US" dirty="0">
              <a:latin typeface="Raleway" pitchFamily="2" charset="0"/>
              <a:cs typeface="Times New Roman" panose="02020603050405020304" pitchFamily="18" charset="0"/>
            </a:endParaRPr>
          </a:p>
          <a:p>
            <a:pPr marL="971550" lvl="1" indent="-514350" fontAlgn="auto">
              <a:spcAft>
                <a:spcPts val="0"/>
              </a:spcAft>
              <a:buFont typeface="Calibri" panose="020F0502020204030204" pitchFamily="34" charset="0"/>
              <a:buAutoNum type="alphaUcPeriod"/>
            </a:pPr>
            <a:r>
              <a:rPr lang="en-US" altLang="en-US" i="1" dirty="0">
                <a:latin typeface="Raleway" pitchFamily="2" charset="0"/>
                <a:cs typeface="Times New Roman" panose="02020603050405020304" pitchFamily="18" charset="0"/>
              </a:rPr>
              <a:t>E</a:t>
            </a:r>
            <a:r>
              <a:rPr lang="en-US" altLang="en-US" i="1" baseline="-25000" dirty="0">
                <a:latin typeface="Raleway" pitchFamily="2" charset="0"/>
                <a:cs typeface="Times New Roman" panose="02020603050405020304" pitchFamily="18" charset="0"/>
              </a:rPr>
              <a:t>C</a:t>
            </a:r>
            <a:r>
              <a:rPr lang="en-US" altLang="en-US" dirty="0">
                <a:latin typeface="Raleway" pitchFamily="2" charset="0"/>
                <a:cs typeface="Times New Roman" panose="02020603050405020304" pitchFamily="18" charset="0"/>
              </a:rPr>
              <a:t> &gt; 0, coffee and tea are complements</a:t>
            </a:r>
          </a:p>
          <a:p>
            <a:pPr marL="971550" lvl="1" indent="-514350" fontAlgn="auto">
              <a:spcAft>
                <a:spcPts val="0"/>
              </a:spcAft>
              <a:buFont typeface="Calibri" panose="020F0502020204030204" pitchFamily="34" charset="0"/>
              <a:buAutoNum type="alphaUcPeriod"/>
            </a:pPr>
            <a:endParaRPr lang="en-US" altLang="en-US" dirty="0">
              <a:latin typeface="Raleway" pitchFamily="2" charset="0"/>
              <a:cs typeface="Times New Roman" panose="02020603050405020304" pitchFamily="18" charset="0"/>
            </a:endParaRPr>
          </a:p>
          <a:p>
            <a:pPr marL="971550" lvl="1" indent="-514350" fontAlgn="auto">
              <a:spcAft>
                <a:spcPts val="0"/>
              </a:spcAft>
              <a:buFont typeface="Calibri" panose="020F0502020204030204" pitchFamily="34" charset="0"/>
              <a:buAutoNum type="alphaUcPeriod"/>
            </a:pPr>
            <a:r>
              <a:rPr lang="en-US" altLang="en-US" i="1" dirty="0">
                <a:latin typeface="Raleway" pitchFamily="2" charset="0"/>
                <a:cs typeface="Times New Roman" panose="02020603050405020304" pitchFamily="18" charset="0"/>
              </a:rPr>
              <a:t>E</a:t>
            </a:r>
            <a:r>
              <a:rPr lang="en-US" altLang="en-US" i="1" baseline="-25000" dirty="0">
                <a:latin typeface="Raleway" pitchFamily="2" charset="0"/>
                <a:cs typeface="Times New Roman" panose="02020603050405020304" pitchFamily="18" charset="0"/>
              </a:rPr>
              <a:t>C</a:t>
            </a:r>
            <a:r>
              <a:rPr lang="en-US" altLang="en-US" dirty="0">
                <a:latin typeface="Raleway" pitchFamily="2" charset="0"/>
                <a:cs typeface="Times New Roman" panose="02020603050405020304" pitchFamily="18" charset="0"/>
              </a:rPr>
              <a:t> &lt; 0, coffee and tea are substitutes</a:t>
            </a:r>
          </a:p>
          <a:p>
            <a:pPr marL="971550" lvl="1" indent="-514350" fontAlgn="auto">
              <a:spcAft>
                <a:spcPts val="0"/>
              </a:spcAft>
              <a:buFont typeface="Calibri" panose="020F0502020204030204" pitchFamily="34" charset="0"/>
              <a:buAutoNum type="alphaUcPeriod"/>
            </a:pPr>
            <a:endParaRPr lang="en-US" altLang="en-US" dirty="0">
              <a:latin typeface="Raleway" pitchFamily="2" charset="0"/>
              <a:cs typeface="Times New Roman" panose="02020603050405020304" pitchFamily="18" charset="0"/>
            </a:endParaRPr>
          </a:p>
          <a:p>
            <a:pPr marL="971550" lvl="1" indent="-514350" fontAlgn="auto">
              <a:spcAft>
                <a:spcPts val="0"/>
              </a:spcAft>
              <a:buFont typeface="Calibri" panose="020F0502020204030204" pitchFamily="34" charset="0"/>
              <a:buAutoNum type="alphaUcPeriod"/>
            </a:pPr>
            <a:r>
              <a:rPr lang="en-US" altLang="en-US" i="1" dirty="0">
                <a:latin typeface="Raleway" pitchFamily="2" charset="0"/>
                <a:cs typeface="Times New Roman" panose="02020603050405020304" pitchFamily="18" charset="0"/>
              </a:rPr>
              <a:t>E</a:t>
            </a:r>
            <a:r>
              <a:rPr lang="en-US" altLang="en-US" i="1" baseline="-25000" dirty="0">
                <a:latin typeface="Raleway" pitchFamily="2" charset="0"/>
                <a:cs typeface="Times New Roman" panose="02020603050405020304" pitchFamily="18" charset="0"/>
              </a:rPr>
              <a:t>C</a:t>
            </a:r>
            <a:r>
              <a:rPr lang="en-US" altLang="en-US" i="1" dirty="0">
                <a:latin typeface="Raleway" pitchFamily="2" charset="0"/>
                <a:cs typeface="Times New Roman" panose="02020603050405020304" pitchFamily="18" charset="0"/>
              </a:rPr>
              <a:t> </a:t>
            </a:r>
            <a:r>
              <a:rPr lang="en-US" altLang="en-US" dirty="0">
                <a:latin typeface="Raleway" pitchFamily="2" charset="0"/>
                <a:cs typeface="Times New Roman" panose="02020603050405020304" pitchFamily="18" charset="0"/>
              </a:rPr>
              <a:t>&gt; 0, coffee and tea are substitutes</a:t>
            </a:r>
          </a:p>
        </p:txBody>
      </p:sp>
      <p:pic>
        <p:nvPicPr>
          <p:cNvPr id="7" name="Picture 6">
            <a:extLst>
              <a:ext uri="{FF2B5EF4-FFF2-40B4-BE49-F238E27FC236}">
                <a16:creationId xmlns:a16="http://schemas.microsoft.com/office/drawing/2014/main" id="{E3C082AC-CD41-4619-81BD-0F5665323024}"/>
              </a:ext>
            </a:extLst>
          </p:cNvPr>
          <p:cNvPicPr>
            <a:picLocks noChangeAspect="1"/>
          </p:cNvPicPr>
          <p:nvPr/>
        </p:nvPicPr>
        <p:blipFill>
          <a:blip r:embed="rId4"/>
          <a:stretch>
            <a:fillRect/>
          </a:stretch>
        </p:blipFill>
        <p:spPr>
          <a:xfrm>
            <a:off x="7455837" y="3993063"/>
            <a:ext cx="647629" cy="644071"/>
          </a:xfrm>
          <a:prstGeom prst="rect">
            <a:avLst/>
          </a:prstGeom>
        </p:spPr>
      </p:pic>
      <p:pic>
        <p:nvPicPr>
          <p:cNvPr id="11" name="Picture 10">
            <a:extLst>
              <a:ext uri="{FF2B5EF4-FFF2-40B4-BE49-F238E27FC236}">
                <a16:creationId xmlns:a16="http://schemas.microsoft.com/office/drawing/2014/main" id="{8987F5D5-A158-40B3-9E2A-3299DFC2F3A7}"/>
              </a:ext>
            </a:extLst>
          </p:cNvPr>
          <p:cNvPicPr>
            <a:picLocks noChangeAspect="1"/>
          </p:cNvPicPr>
          <p:nvPr/>
        </p:nvPicPr>
        <p:blipFill>
          <a:blip r:embed="rId5"/>
          <a:stretch>
            <a:fillRect/>
          </a:stretch>
        </p:blipFill>
        <p:spPr>
          <a:xfrm>
            <a:off x="7448581" y="4702823"/>
            <a:ext cx="662143" cy="619500"/>
          </a:xfrm>
          <a:prstGeom prst="rect">
            <a:avLst/>
          </a:prstGeom>
        </p:spPr>
      </p:pic>
      <p:pic>
        <p:nvPicPr>
          <p:cNvPr id="12" name="Picture 11">
            <a:extLst>
              <a:ext uri="{FF2B5EF4-FFF2-40B4-BE49-F238E27FC236}">
                <a16:creationId xmlns:a16="http://schemas.microsoft.com/office/drawing/2014/main" id="{B7F6DCEF-85FC-46BC-BB60-A4D8D16E9441}"/>
              </a:ext>
            </a:extLst>
          </p:cNvPr>
          <p:cNvPicPr>
            <a:picLocks noChangeAspect="1"/>
          </p:cNvPicPr>
          <p:nvPr/>
        </p:nvPicPr>
        <p:blipFill>
          <a:blip r:embed="rId6"/>
          <a:stretch>
            <a:fillRect/>
          </a:stretch>
        </p:blipFill>
        <p:spPr>
          <a:xfrm>
            <a:off x="7448581" y="5453700"/>
            <a:ext cx="662143" cy="587652"/>
          </a:xfrm>
          <a:prstGeom prst="rect">
            <a:avLst/>
          </a:prstGeom>
        </p:spPr>
      </p:pic>
      <p:pic>
        <p:nvPicPr>
          <p:cNvPr id="13" name="Picture 12">
            <a:extLst>
              <a:ext uri="{FF2B5EF4-FFF2-40B4-BE49-F238E27FC236}">
                <a16:creationId xmlns:a16="http://schemas.microsoft.com/office/drawing/2014/main" id="{DB4C97F4-EAE6-47DB-AF85-5E4BAE8304B2}"/>
              </a:ext>
            </a:extLst>
          </p:cNvPr>
          <p:cNvPicPr>
            <a:picLocks noChangeAspect="1"/>
          </p:cNvPicPr>
          <p:nvPr/>
        </p:nvPicPr>
        <p:blipFill>
          <a:blip r:embed="rId7"/>
          <a:stretch>
            <a:fillRect/>
          </a:stretch>
        </p:blipFill>
        <p:spPr>
          <a:xfrm>
            <a:off x="7463095" y="6172729"/>
            <a:ext cx="647629" cy="647629"/>
          </a:xfrm>
          <a:prstGeom prst="rect">
            <a:avLst/>
          </a:prstGeom>
        </p:spPr>
      </p:pic>
    </p:spTree>
    <p:extLst>
      <p:ext uri="{BB962C8B-B14F-4D97-AF65-F5344CB8AC3E}">
        <p14:creationId xmlns:p14="http://schemas.microsoft.com/office/powerpoint/2010/main" val="36920434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B35C9F0-9D85-4E8E-86B2-5D312DEB883F}"/>
              </a:ext>
            </a:extLst>
          </p:cNvPr>
          <p:cNvPicPr>
            <a:picLocks noGrp="1" noChangeAspect="1"/>
          </p:cNvPicPr>
          <p:nvPr>
            <p:ph type="pic" sz="quarter" idx="11"/>
          </p:nvPr>
        </p:nvPicPr>
        <p:blipFill>
          <a:blip r:embed="rId3"/>
          <a:srcRect t="116" b="116"/>
          <a:stretch>
            <a:fillRect/>
          </a:stretch>
        </p:blipFill>
        <p:spPr>
          <a:prstGeom prst="rect">
            <a:avLst/>
          </a:prstGeom>
        </p:spPr>
      </p:pic>
      <p:sp>
        <p:nvSpPr>
          <p:cNvPr id="4" name="TextBox 3">
            <a:extLst>
              <a:ext uri="{FF2B5EF4-FFF2-40B4-BE49-F238E27FC236}">
                <a16:creationId xmlns:a16="http://schemas.microsoft.com/office/drawing/2014/main" id="{930A8EA3-0D70-4B3B-B78A-92A3032AD4E6}"/>
              </a:ext>
            </a:extLst>
          </p:cNvPr>
          <p:cNvSpPr txBox="1"/>
          <p:nvPr/>
        </p:nvSpPr>
        <p:spPr>
          <a:xfrm>
            <a:off x="173255" y="154006"/>
            <a:ext cx="11845490" cy="600164"/>
          </a:xfrm>
          <a:prstGeom prst="rect">
            <a:avLst/>
          </a:prstGeom>
          <a:noFill/>
        </p:spPr>
        <p:txBody>
          <a:bodyPr wrap="square" rtlCol="0">
            <a:spAutoFit/>
          </a:bodyPr>
          <a:lstStyle/>
          <a:p>
            <a:pPr algn="ctr"/>
            <a:r>
              <a:rPr lang="en-US" sz="3300" b="1" dirty="0">
                <a:latin typeface="Raleway" pitchFamily="2" charset="0"/>
              </a:rPr>
              <a:t>Ford F-150 versus Chevy Silverado: Cross-Price Elasticity</a:t>
            </a:r>
          </a:p>
        </p:txBody>
      </p:sp>
      <p:sp>
        <p:nvSpPr>
          <p:cNvPr id="6" name="TextBox 5">
            <a:extLst>
              <a:ext uri="{FF2B5EF4-FFF2-40B4-BE49-F238E27FC236}">
                <a16:creationId xmlns:a16="http://schemas.microsoft.com/office/drawing/2014/main" id="{B912612B-AFC7-48E2-8EC6-0655076C2F61}"/>
              </a:ext>
            </a:extLst>
          </p:cNvPr>
          <p:cNvSpPr txBox="1"/>
          <p:nvPr/>
        </p:nvSpPr>
        <p:spPr>
          <a:xfrm>
            <a:off x="173255" y="5780664"/>
            <a:ext cx="11845490" cy="923330"/>
          </a:xfrm>
          <a:prstGeom prst="rect">
            <a:avLst/>
          </a:prstGeom>
          <a:solidFill>
            <a:schemeClr val="tx1">
              <a:lumMod val="10000"/>
              <a:lumOff val="90000"/>
            </a:schemeClr>
          </a:solidFill>
        </p:spPr>
        <p:txBody>
          <a:bodyPr wrap="square" rtlCol="0">
            <a:spAutoFit/>
          </a:bodyPr>
          <a:lstStyle/>
          <a:p>
            <a:r>
              <a:rPr lang="en-US" sz="1800" dirty="0">
                <a:latin typeface="Raleway" pitchFamily="2" charset="0"/>
              </a:rPr>
              <a:t>After graduating from college, you are hired by the Ford automobile company as an economic analyst. For your first project, you are asked to estimate what would happen to the sales of Ford F-150s as a result of a change in (</a:t>
            </a:r>
            <a:r>
              <a:rPr lang="en-US" sz="1800" dirty="0" err="1">
                <a:latin typeface="Raleway" pitchFamily="2" charset="0"/>
              </a:rPr>
              <a:t>i</a:t>
            </a:r>
            <a:r>
              <a:rPr lang="en-US" sz="1800" dirty="0">
                <a:latin typeface="Raleway" pitchFamily="2" charset="0"/>
              </a:rPr>
              <a:t>) the price of a Chevrolet Silverado, (ii) the price of gasoline, and (iii) consumer incomes. </a:t>
            </a:r>
          </a:p>
        </p:txBody>
      </p:sp>
    </p:spTree>
    <p:extLst>
      <p:ext uri="{BB962C8B-B14F-4D97-AF65-F5344CB8AC3E}">
        <p14:creationId xmlns:p14="http://schemas.microsoft.com/office/powerpoint/2010/main" val="220321335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B35C9F0-9D85-4E8E-86B2-5D312DEB883F}"/>
              </a:ext>
            </a:extLst>
          </p:cNvPr>
          <p:cNvPicPr>
            <a:picLocks noGrp="1" noChangeAspect="1"/>
          </p:cNvPicPr>
          <p:nvPr>
            <p:ph type="pic" sz="quarter" idx="11"/>
          </p:nvPr>
        </p:nvPicPr>
        <p:blipFill>
          <a:blip r:embed="rId3"/>
          <a:srcRect t="116" b="116"/>
          <a:stretch>
            <a:fillRect/>
          </a:stretch>
        </p:blipFill>
        <p:spPr>
          <a:prstGeom prst="rect">
            <a:avLst/>
          </a:prstGeom>
        </p:spPr>
      </p:pic>
      <p:sp>
        <p:nvSpPr>
          <p:cNvPr id="4" name="TextBox 3">
            <a:extLst>
              <a:ext uri="{FF2B5EF4-FFF2-40B4-BE49-F238E27FC236}">
                <a16:creationId xmlns:a16="http://schemas.microsoft.com/office/drawing/2014/main" id="{930A8EA3-0D70-4B3B-B78A-92A3032AD4E6}"/>
              </a:ext>
            </a:extLst>
          </p:cNvPr>
          <p:cNvSpPr txBox="1"/>
          <p:nvPr/>
        </p:nvSpPr>
        <p:spPr>
          <a:xfrm>
            <a:off x="173255" y="-97868"/>
            <a:ext cx="11845490" cy="1077218"/>
          </a:xfrm>
          <a:prstGeom prst="rect">
            <a:avLst/>
          </a:prstGeom>
          <a:noFill/>
        </p:spPr>
        <p:txBody>
          <a:bodyPr wrap="square" rtlCol="0">
            <a:spAutoFit/>
          </a:bodyPr>
          <a:lstStyle/>
          <a:p>
            <a:pPr algn="ctr"/>
            <a:r>
              <a:rPr lang="en-US" sz="3200" b="1" dirty="0">
                <a:latin typeface="Raleway" pitchFamily="2" charset="0"/>
              </a:rPr>
              <a:t>What would happen to the sales of Ford F-150s if the price of a Chevrolet Silverado falls by 10%?</a:t>
            </a:r>
          </a:p>
        </p:txBody>
      </p:sp>
      <p:sp>
        <p:nvSpPr>
          <p:cNvPr id="2" name="TextBox 1">
            <a:extLst>
              <a:ext uri="{FF2B5EF4-FFF2-40B4-BE49-F238E27FC236}">
                <a16:creationId xmlns:a16="http://schemas.microsoft.com/office/drawing/2014/main" id="{8BF556C4-6B6F-47E3-BF29-4B9391EF17F5}"/>
              </a:ext>
            </a:extLst>
          </p:cNvPr>
          <p:cNvSpPr txBox="1"/>
          <p:nvPr/>
        </p:nvSpPr>
        <p:spPr>
          <a:xfrm>
            <a:off x="173255" y="1908332"/>
            <a:ext cx="3895311" cy="3693319"/>
          </a:xfrm>
          <a:prstGeom prst="rect">
            <a:avLst/>
          </a:prstGeom>
          <a:solidFill>
            <a:schemeClr val="tx1">
              <a:lumMod val="10000"/>
              <a:lumOff val="90000"/>
            </a:schemeClr>
          </a:solidFill>
        </p:spPr>
        <p:txBody>
          <a:bodyPr wrap="square" rtlCol="0">
            <a:spAutoFit/>
          </a:bodyPr>
          <a:lstStyle/>
          <a:p>
            <a:r>
              <a:rPr lang="en-US" sz="1800" b="1" dirty="0"/>
              <a:t>You are given the following elasticities:</a:t>
            </a:r>
          </a:p>
          <a:p>
            <a:endParaRPr lang="en-US" sz="1800" dirty="0"/>
          </a:p>
          <a:p>
            <a:r>
              <a:rPr lang="en-US" sz="1800" dirty="0"/>
              <a:t>Price elasticity of demand for Ford F-150s = -2.5</a:t>
            </a:r>
          </a:p>
          <a:p>
            <a:endParaRPr lang="en-US" sz="1800" dirty="0"/>
          </a:p>
          <a:p>
            <a:r>
              <a:rPr lang="en-US" sz="1800" dirty="0"/>
              <a:t>Cross-price elasticity between Ford F-150s and </a:t>
            </a:r>
            <a:r>
              <a:rPr lang="en-US" sz="1800" dirty="0" err="1"/>
              <a:t>Silverados</a:t>
            </a:r>
            <a:r>
              <a:rPr lang="en-US" sz="1800" dirty="0"/>
              <a:t> = 1.5</a:t>
            </a:r>
          </a:p>
          <a:p>
            <a:endParaRPr lang="en-US" sz="1800" dirty="0"/>
          </a:p>
          <a:p>
            <a:r>
              <a:rPr lang="en-US" sz="1800" dirty="0"/>
              <a:t>Cross-price elasticity between Ford F-150s and gasoline = -0.80</a:t>
            </a:r>
          </a:p>
          <a:p>
            <a:endParaRPr lang="en-US" sz="1800" dirty="0"/>
          </a:p>
          <a:p>
            <a:r>
              <a:rPr lang="en-US" sz="1800" dirty="0"/>
              <a:t>Income elasticity of demand for Ford F-150s = 3.00</a:t>
            </a:r>
          </a:p>
        </p:txBody>
      </p:sp>
    </p:spTree>
    <p:extLst>
      <p:ext uri="{BB962C8B-B14F-4D97-AF65-F5344CB8AC3E}">
        <p14:creationId xmlns:p14="http://schemas.microsoft.com/office/powerpoint/2010/main" val="107812544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B35C9F0-9D85-4E8E-86B2-5D312DEB883F}"/>
              </a:ext>
            </a:extLst>
          </p:cNvPr>
          <p:cNvPicPr>
            <a:picLocks noGrp="1" noChangeAspect="1"/>
          </p:cNvPicPr>
          <p:nvPr>
            <p:ph type="pic" sz="quarter" idx="11"/>
          </p:nvPr>
        </p:nvPicPr>
        <p:blipFill>
          <a:blip r:embed="rId3"/>
          <a:srcRect t="116" b="116"/>
          <a:stretch>
            <a:fillRect/>
          </a:stretch>
        </p:blipFill>
        <p:spPr>
          <a:prstGeom prst="rect">
            <a:avLst/>
          </a:prstGeom>
        </p:spPr>
      </p:pic>
      <p:sp>
        <p:nvSpPr>
          <p:cNvPr id="4" name="TextBox 3">
            <a:extLst>
              <a:ext uri="{FF2B5EF4-FFF2-40B4-BE49-F238E27FC236}">
                <a16:creationId xmlns:a16="http://schemas.microsoft.com/office/drawing/2014/main" id="{930A8EA3-0D70-4B3B-B78A-92A3032AD4E6}"/>
              </a:ext>
            </a:extLst>
          </p:cNvPr>
          <p:cNvSpPr txBox="1"/>
          <p:nvPr/>
        </p:nvSpPr>
        <p:spPr>
          <a:xfrm>
            <a:off x="173255" y="-97868"/>
            <a:ext cx="11845490" cy="1077218"/>
          </a:xfrm>
          <a:prstGeom prst="rect">
            <a:avLst/>
          </a:prstGeom>
          <a:noFill/>
        </p:spPr>
        <p:txBody>
          <a:bodyPr wrap="square" rtlCol="0">
            <a:spAutoFit/>
          </a:bodyPr>
          <a:lstStyle/>
          <a:p>
            <a:pPr algn="ctr"/>
            <a:r>
              <a:rPr lang="en-US" sz="3200" b="1" dirty="0">
                <a:latin typeface="Raleway" pitchFamily="2" charset="0"/>
              </a:rPr>
              <a:t>What would happen to the sales of Ford F-150s if the price of gasoline increases by 20%?</a:t>
            </a:r>
          </a:p>
        </p:txBody>
      </p:sp>
      <p:sp>
        <p:nvSpPr>
          <p:cNvPr id="2" name="TextBox 1">
            <a:extLst>
              <a:ext uri="{FF2B5EF4-FFF2-40B4-BE49-F238E27FC236}">
                <a16:creationId xmlns:a16="http://schemas.microsoft.com/office/drawing/2014/main" id="{8BF556C4-6B6F-47E3-BF29-4B9391EF17F5}"/>
              </a:ext>
            </a:extLst>
          </p:cNvPr>
          <p:cNvSpPr txBox="1"/>
          <p:nvPr/>
        </p:nvSpPr>
        <p:spPr>
          <a:xfrm>
            <a:off x="173255" y="1908332"/>
            <a:ext cx="3895311" cy="3693319"/>
          </a:xfrm>
          <a:prstGeom prst="rect">
            <a:avLst/>
          </a:prstGeom>
          <a:solidFill>
            <a:schemeClr val="tx1">
              <a:lumMod val="10000"/>
              <a:lumOff val="90000"/>
            </a:schemeClr>
          </a:solidFill>
        </p:spPr>
        <p:txBody>
          <a:bodyPr wrap="square" rtlCol="0">
            <a:spAutoFit/>
          </a:bodyPr>
          <a:lstStyle/>
          <a:p>
            <a:r>
              <a:rPr lang="en-US" sz="1800" b="1" dirty="0"/>
              <a:t>You are given the following elasticities:</a:t>
            </a:r>
          </a:p>
          <a:p>
            <a:endParaRPr lang="en-US" sz="1800" dirty="0"/>
          </a:p>
          <a:p>
            <a:r>
              <a:rPr lang="en-US" sz="1800" dirty="0"/>
              <a:t>Price elasticity of demand for Ford F-150s = -2.5</a:t>
            </a:r>
          </a:p>
          <a:p>
            <a:endParaRPr lang="en-US" sz="1800" dirty="0"/>
          </a:p>
          <a:p>
            <a:r>
              <a:rPr lang="en-US" sz="1800" dirty="0"/>
              <a:t>Cross-price elasticity between Ford F-150s and </a:t>
            </a:r>
            <a:r>
              <a:rPr lang="en-US" sz="1800" dirty="0" err="1"/>
              <a:t>Silverados</a:t>
            </a:r>
            <a:r>
              <a:rPr lang="en-US" sz="1800" dirty="0"/>
              <a:t> = 1.5</a:t>
            </a:r>
          </a:p>
          <a:p>
            <a:endParaRPr lang="en-US" sz="1800" dirty="0"/>
          </a:p>
          <a:p>
            <a:r>
              <a:rPr lang="en-US" sz="1800" dirty="0"/>
              <a:t>Cross-price elasticity between Ford F-150s and gasoline = -0.80</a:t>
            </a:r>
          </a:p>
          <a:p>
            <a:endParaRPr lang="en-US" sz="1800" dirty="0"/>
          </a:p>
          <a:p>
            <a:r>
              <a:rPr lang="en-US" sz="1800" dirty="0"/>
              <a:t>Income elasticity of demand for Ford F-150s = 3.00</a:t>
            </a:r>
          </a:p>
        </p:txBody>
      </p:sp>
    </p:spTree>
    <p:extLst>
      <p:ext uri="{BB962C8B-B14F-4D97-AF65-F5344CB8AC3E}">
        <p14:creationId xmlns:p14="http://schemas.microsoft.com/office/powerpoint/2010/main" val="127776908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B35C9F0-9D85-4E8E-86B2-5D312DEB883F}"/>
              </a:ext>
            </a:extLst>
          </p:cNvPr>
          <p:cNvPicPr>
            <a:picLocks noGrp="1" noChangeAspect="1"/>
          </p:cNvPicPr>
          <p:nvPr>
            <p:ph type="pic" sz="quarter" idx="11"/>
          </p:nvPr>
        </p:nvPicPr>
        <p:blipFill>
          <a:blip r:embed="rId3"/>
          <a:srcRect t="116" b="116"/>
          <a:stretch>
            <a:fillRect/>
          </a:stretch>
        </p:blipFill>
        <p:spPr>
          <a:prstGeom prst="rect">
            <a:avLst/>
          </a:prstGeom>
        </p:spPr>
      </p:pic>
      <p:sp>
        <p:nvSpPr>
          <p:cNvPr id="4" name="TextBox 3">
            <a:extLst>
              <a:ext uri="{FF2B5EF4-FFF2-40B4-BE49-F238E27FC236}">
                <a16:creationId xmlns:a16="http://schemas.microsoft.com/office/drawing/2014/main" id="{930A8EA3-0D70-4B3B-B78A-92A3032AD4E6}"/>
              </a:ext>
            </a:extLst>
          </p:cNvPr>
          <p:cNvSpPr txBox="1"/>
          <p:nvPr/>
        </p:nvSpPr>
        <p:spPr>
          <a:xfrm>
            <a:off x="173255" y="-97868"/>
            <a:ext cx="11845490" cy="1077218"/>
          </a:xfrm>
          <a:prstGeom prst="rect">
            <a:avLst/>
          </a:prstGeom>
          <a:noFill/>
        </p:spPr>
        <p:txBody>
          <a:bodyPr wrap="square" rtlCol="0">
            <a:spAutoFit/>
          </a:bodyPr>
          <a:lstStyle/>
          <a:p>
            <a:pPr algn="ctr"/>
            <a:r>
              <a:rPr lang="en-US" sz="3200" b="1" dirty="0">
                <a:latin typeface="Raleway" pitchFamily="2" charset="0"/>
              </a:rPr>
              <a:t>What would happen to the sales of Ford F-150s if consumer incomes increase by 5%?</a:t>
            </a:r>
          </a:p>
        </p:txBody>
      </p:sp>
      <p:sp>
        <p:nvSpPr>
          <p:cNvPr id="2" name="TextBox 1">
            <a:extLst>
              <a:ext uri="{FF2B5EF4-FFF2-40B4-BE49-F238E27FC236}">
                <a16:creationId xmlns:a16="http://schemas.microsoft.com/office/drawing/2014/main" id="{8BF556C4-6B6F-47E3-BF29-4B9391EF17F5}"/>
              </a:ext>
            </a:extLst>
          </p:cNvPr>
          <p:cNvSpPr txBox="1"/>
          <p:nvPr/>
        </p:nvSpPr>
        <p:spPr>
          <a:xfrm>
            <a:off x="173255" y="1908332"/>
            <a:ext cx="3895311" cy="3693319"/>
          </a:xfrm>
          <a:prstGeom prst="rect">
            <a:avLst/>
          </a:prstGeom>
          <a:solidFill>
            <a:schemeClr val="tx1">
              <a:lumMod val="10000"/>
              <a:lumOff val="90000"/>
            </a:schemeClr>
          </a:solidFill>
        </p:spPr>
        <p:txBody>
          <a:bodyPr wrap="square" rtlCol="0">
            <a:spAutoFit/>
          </a:bodyPr>
          <a:lstStyle/>
          <a:p>
            <a:r>
              <a:rPr lang="en-US" sz="1800" b="1" dirty="0"/>
              <a:t>You are given the following elasticities:</a:t>
            </a:r>
          </a:p>
          <a:p>
            <a:endParaRPr lang="en-US" sz="1800" dirty="0"/>
          </a:p>
          <a:p>
            <a:r>
              <a:rPr lang="en-US" sz="1800" dirty="0"/>
              <a:t>Price elasticity of demand for Ford F-150s = -2.5</a:t>
            </a:r>
          </a:p>
          <a:p>
            <a:endParaRPr lang="en-US" sz="1800" dirty="0"/>
          </a:p>
          <a:p>
            <a:r>
              <a:rPr lang="en-US" sz="1800" dirty="0"/>
              <a:t>Cross-price elasticity between Ford F-150s and </a:t>
            </a:r>
            <a:r>
              <a:rPr lang="en-US" sz="1800" dirty="0" err="1"/>
              <a:t>Silverados</a:t>
            </a:r>
            <a:r>
              <a:rPr lang="en-US" sz="1800" dirty="0"/>
              <a:t> = 1.5</a:t>
            </a:r>
          </a:p>
          <a:p>
            <a:endParaRPr lang="en-US" sz="1800" dirty="0"/>
          </a:p>
          <a:p>
            <a:r>
              <a:rPr lang="en-US" sz="1800" dirty="0"/>
              <a:t>Cross-price elasticity between Ford F-150s and gasoline = -0.80</a:t>
            </a:r>
          </a:p>
          <a:p>
            <a:endParaRPr lang="en-US" sz="1800" dirty="0"/>
          </a:p>
          <a:p>
            <a:r>
              <a:rPr lang="en-US" sz="1800" dirty="0"/>
              <a:t>Income elasticity of demand for Ford F-150s = 3.00</a:t>
            </a:r>
          </a:p>
        </p:txBody>
      </p:sp>
    </p:spTree>
    <p:extLst>
      <p:ext uri="{BB962C8B-B14F-4D97-AF65-F5344CB8AC3E}">
        <p14:creationId xmlns:p14="http://schemas.microsoft.com/office/powerpoint/2010/main" val="107588323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961F7EE-8BFE-1146-9C92-FE3F4CF3E14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2266" t="7787" b="961"/>
          <a:stretch/>
        </p:blipFill>
        <p:spPr>
          <a:xfrm>
            <a:off x="622301" y="609600"/>
            <a:ext cx="5473700" cy="5638800"/>
          </a:xfrm>
        </p:spPr>
      </p:pic>
      <p:pic>
        <p:nvPicPr>
          <p:cNvPr id="9" name="Picture 8">
            <a:extLst>
              <a:ext uri="{FF2B5EF4-FFF2-40B4-BE49-F238E27FC236}">
                <a16:creationId xmlns:a16="http://schemas.microsoft.com/office/drawing/2014/main" id="{5C49B300-9C6C-BB4D-8200-7AEEA883E798}"/>
              </a:ext>
            </a:extLst>
          </p:cNvPr>
          <p:cNvPicPr>
            <a:picLocks noChangeAspect="1"/>
          </p:cNvPicPr>
          <p:nvPr/>
        </p:nvPicPr>
        <p:blipFill>
          <a:blip r:embed="rId4"/>
          <a:stretch>
            <a:fillRect/>
          </a:stretch>
        </p:blipFill>
        <p:spPr>
          <a:xfrm>
            <a:off x="7484705" y="948918"/>
            <a:ext cx="3374491" cy="1147327"/>
          </a:xfrm>
          <a:prstGeom prst="rect">
            <a:avLst/>
          </a:prstGeom>
        </p:spPr>
      </p:pic>
      <p:grpSp>
        <p:nvGrpSpPr>
          <p:cNvPr id="13" name="Group 12">
            <a:extLst>
              <a:ext uri="{FF2B5EF4-FFF2-40B4-BE49-F238E27FC236}">
                <a16:creationId xmlns:a16="http://schemas.microsoft.com/office/drawing/2014/main" id="{4846D308-2B7C-471B-8031-3B2BDE12615A}"/>
              </a:ext>
            </a:extLst>
          </p:cNvPr>
          <p:cNvGrpSpPr/>
          <p:nvPr/>
        </p:nvGrpSpPr>
        <p:grpSpPr>
          <a:xfrm>
            <a:off x="6975376" y="2945743"/>
            <a:ext cx="4039138" cy="707886"/>
            <a:chOff x="7167082" y="4329885"/>
            <a:chExt cx="4039137" cy="707885"/>
          </a:xfrm>
        </p:grpSpPr>
        <p:sp>
          <p:nvSpPr>
            <p:cNvPr id="10" name="TextBox 9">
              <a:extLst>
                <a:ext uri="{FF2B5EF4-FFF2-40B4-BE49-F238E27FC236}">
                  <a16:creationId xmlns:a16="http://schemas.microsoft.com/office/drawing/2014/main" id="{0399A21C-4F58-4CFA-81B0-D2FE82EBBFC2}"/>
                </a:ext>
              </a:extLst>
            </p:cNvPr>
            <p:cNvSpPr txBox="1"/>
            <p:nvPr/>
          </p:nvSpPr>
          <p:spPr>
            <a:xfrm>
              <a:off x="7167082" y="4422219"/>
              <a:ext cx="864339" cy="523220"/>
            </a:xfrm>
            <a:prstGeom prst="rect">
              <a:avLst/>
            </a:prstGeom>
            <a:noFill/>
          </p:spPr>
          <p:txBody>
            <a:bodyPr wrap="non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id-ID" sz="2800" b="0" i="0" u="none" strike="noStrike" kern="1200" cap="none" spc="450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8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1" name="TextBox 10">
              <a:extLst>
                <a:ext uri="{FF2B5EF4-FFF2-40B4-BE49-F238E27FC236}">
                  <a16:creationId xmlns:a16="http://schemas.microsoft.com/office/drawing/2014/main" id="{25EB0C66-BE77-4A41-AC67-2915B9249574}"/>
                </a:ext>
              </a:extLst>
            </p:cNvPr>
            <p:cNvSpPr txBox="1"/>
            <p:nvPr/>
          </p:nvSpPr>
          <p:spPr>
            <a:xfrm>
              <a:off x="7594136" y="4329885"/>
              <a:ext cx="3612083" cy="70788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Launch the </a:t>
              </a:r>
              <a:r>
                <a:rPr kumimoji="0" lang="en-US" altLang="en-US" sz="2000" b="0" i="0" u="none" strike="noStrike" kern="1200" cap="none" spc="0" normalizeH="0" baseline="0" noProof="0" dirty="0" err="1">
                  <a:ln>
                    <a:noFill/>
                  </a:ln>
                  <a:solidFill>
                    <a:srgbClr val="333333"/>
                  </a:solidFill>
                  <a:effectLst/>
                  <a:uLnTx/>
                  <a:uFillTx/>
                  <a:latin typeface="Asap"/>
                  <a:ea typeface="MS PGothic" panose="020B0600070205080204" pitchFamily="34" charset="-128"/>
                  <a:cs typeface="+mn-cs"/>
                </a:rPr>
                <a:t>Kahoot</a:t>
              </a:r>
              <a:r>
                <a:rPr kumimoji="0" lang="en-US" altLang="en-US" sz="20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 app or go to </a:t>
              </a:r>
              <a:r>
                <a:rPr kumimoji="0" lang="en-US" altLang="en-US" sz="2000" b="0" i="0" u="none" strike="noStrike" kern="1200" cap="none" spc="0" normalizeH="0" baseline="0" noProof="0" dirty="0" err="1">
                  <a:ln>
                    <a:noFill/>
                  </a:ln>
                  <a:solidFill>
                    <a:srgbClr val="333333"/>
                  </a:solidFill>
                  <a:effectLst/>
                  <a:uLnTx/>
                  <a:uFillTx/>
                  <a:latin typeface="Asap"/>
                  <a:ea typeface="MS PGothic" panose="020B0600070205080204" pitchFamily="34" charset="-128"/>
                  <a:cs typeface="+mn-cs"/>
                </a:rPr>
                <a:t>Kahoot.it</a:t>
              </a:r>
              <a:r>
                <a:rPr kumimoji="0" lang="en-US" altLang="en-US" sz="20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 to play the challenge.</a:t>
              </a:r>
              <a:endParaRPr kumimoji="0" lang="id-ID"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4" name="Group 13">
            <a:extLst>
              <a:ext uri="{FF2B5EF4-FFF2-40B4-BE49-F238E27FC236}">
                <a16:creationId xmlns:a16="http://schemas.microsoft.com/office/drawing/2014/main" id="{864F1294-8A61-405E-B976-EF9B6DE15627}"/>
              </a:ext>
            </a:extLst>
          </p:cNvPr>
          <p:cNvGrpSpPr/>
          <p:nvPr/>
        </p:nvGrpSpPr>
        <p:grpSpPr>
          <a:xfrm>
            <a:off x="6975377" y="3939318"/>
            <a:ext cx="4199234" cy="1015663"/>
            <a:chOff x="7335636" y="3721727"/>
            <a:chExt cx="2860737" cy="1015662"/>
          </a:xfrm>
        </p:grpSpPr>
        <p:sp>
          <p:nvSpPr>
            <p:cNvPr id="15" name="TextBox 14">
              <a:extLst>
                <a:ext uri="{FF2B5EF4-FFF2-40B4-BE49-F238E27FC236}">
                  <a16:creationId xmlns:a16="http://schemas.microsoft.com/office/drawing/2014/main" id="{F75B5712-6940-4001-8EBE-9E4FA5E9B8B0}"/>
                </a:ext>
              </a:extLst>
            </p:cNvPr>
            <p:cNvSpPr txBox="1"/>
            <p:nvPr/>
          </p:nvSpPr>
          <p:spPr>
            <a:xfrm>
              <a:off x="7335636" y="3967949"/>
              <a:ext cx="588833" cy="523220"/>
            </a:xfrm>
            <a:prstGeom prst="rect">
              <a:avLst/>
            </a:prstGeom>
            <a:noFill/>
          </p:spPr>
          <p:txBody>
            <a:bodyPr wrap="non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id-ID" sz="2800" b="0" i="0" u="none" strike="noStrike" kern="1200" cap="none" spc="450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8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6" name="TextBox 15">
              <a:extLst>
                <a:ext uri="{FF2B5EF4-FFF2-40B4-BE49-F238E27FC236}">
                  <a16:creationId xmlns:a16="http://schemas.microsoft.com/office/drawing/2014/main" id="{6DC6DBFF-CE1D-4172-88D2-922EA8393FD6}"/>
                </a:ext>
              </a:extLst>
            </p:cNvPr>
            <p:cNvSpPr txBox="1"/>
            <p:nvPr/>
          </p:nvSpPr>
          <p:spPr>
            <a:xfrm>
              <a:off x="7630053" y="3721727"/>
              <a:ext cx="2566320" cy="101566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For your </a:t>
              </a:r>
              <a:r>
                <a:rPr kumimoji="0" lang="en-US" altLang="en-US" sz="2000" b="0" i="0" u="none" strike="noStrike" kern="1200" cap="none" spc="0" normalizeH="0" baseline="0" noProof="0" dirty="0" err="1">
                  <a:ln>
                    <a:noFill/>
                  </a:ln>
                  <a:solidFill>
                    <a:prstClr val="black"/>
                  </a:solidFill>
                  <a:effectLst/>
                  <a:uLnTx/>
                  <a:uFillTx/>
                  <a:latin typeface="Calibri"/>
                  <a:ea typeface="MS PGothic" panose="020B0600070205080204" pitchFamily="34" charset="-128"/>
                  <a:cs typeface="+mn-cs"/>
                </a:rPr>
                <a:t>Kahoot</a:t>
              </a:r>
              <a:r>
                <a:rPr kumimoji="0" lang="en-US" alt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nickname, use your EID. You must do this to earn participation points.</a:t>
              </a:r>
              <a:endParaRPr kumimoji="0" lang="id-ID"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17" name="TextBox 16">
            <a:extLst>
              <a:ext uri="{FF2B5EF4-FFF2-40B4-BE49-F238E27FC236}">
                <a16:creationId xmlns:a16="http://schemas.microsoft.com/office/drawing/2014/main" id="{205F0A78-483D-5B4C-88C0-DB8FE98F3A09}"/>
              </a:ext>
            </a:extLst>
          </p:cNvPr>
          <p:cNvSpPr txBox="1"/>
          <p:nvPr/>
        </p:nvSpPr>
        <p:spPr>
          <a:xfrm>
            <a:off x="6970257" y="5293530"/>
            <a:ext cx="864339" cy="523220"/>
          </a:xfrm>
          <a:prstGeom prst="rect">
            <a:avLst/>
          </a:prstGeom>
          <a:noFill/>
        </p:spPr>
        <p:txBody>
          <a:bodyPr wrap="non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id-ID" sz="2800" b="0" i="0" u="none" strike="noStrike" kern="1200" cap="none" spc="450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8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8" name="TextBox 17">
            <a:extLst>
              <a:ext uri="{FF2B5EF4-FFF2-40B4-BE49-F238E27FC236}">
                <a16:creationId xmlns:a16="http://schemas.microsoft.com/office/drawing/2014/main" id="{244A960D-C5F6-2A40-A002-DC4D2D9EAB51}"/>
              </a:ext>
            </a:extLst>
          </p:cNvPr>
          <p:cNvSpPr txBox="1"/>
          <p:nvPr/>
        </p:nvSpPr>
        <p:spPr>
          <a:xfrm>
            <a:off x="7420596" y="5201198"/>
            <a:ext cx="3953045" cy="70788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Points are earned for correct answers, not speed.</a:t>
            </a:r>
            <a:endParaRPr kumimoji="0" lang="id-ID" sz="20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842373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9139E8B-4B18-417A-854A-C161F38298B5}"/>
              </a:ext>
            </a:extLst>
          </p:cNvPr>
          <p:cNvSpPr>
            <a:spLocks noGrp="1"/>
          </p:cNvSpPr>
          <p:nvPr>
            <p:ph type="title"/>
          </p:nvPr>
        </p:nvSpPr>
        <p:spPr>
          <a:xfrm>
            <a:off x="838200" y="293409"/>
            <a:ext cx="10515600" cy="434975"/>
          </a:xfrm>
        </p:spPr>
        <p:txBody>
          <a:bodyPr/>
          <a:lstStyle/>
          <a:p>
            <a:r>
              <a:rPr lang="en-US" dirty="0"/>
              <a:t>Determinants of Price Elasticity of Demand</a:t>
            </a:r>
            <a:endParaRPr lang="id-ID" dirty="0"/>
          </a:p>
        </p:txBody>
      </p:sp>
      <p:sp>
        <p:nvSpPr>
          <p:cNvPr id="8" name="TextBox 7">
            <a:extLst>
              <a:ext uri="{FF2B5EF4-FFF2-40B4-BE49-F238E27FC236}">
                <a16:creationId xmlns:a16="http://schemas.microsoft.com/office/drawing/2014/main" id="{6D10E85D-4656-4456-89A1-8AB9AAA533F1}"/>
              </a:ext>
            </a:extLst>
          </p:cNvPr>
          <p:cNvSpPr txBox="1"/>
          <p:nvPr/>
        </p:nvSpPr>
        <p:spPr>
          <a:xfrm>
            <a:off x="983609" y="3428016"/>
            <a:ext cx="1905983" cy="432792"/>
          </a:xfrm>
          <a:prstGeom prst="roundRect">
            <a:avLst>
              <a:gd name="adj" fmla="val 50000"/>
            </a:avLst>
          </a:prstGeom>
          <a:solidFill>
            <a:schemeClr val="accent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Substitutes</a:t>
            </a:r>
            <a:endParaRPr kumimoji="0" lang="id-ID"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9" name="TextBox 8">
            <a:extLst>
              <a:ext uri="{FF2B5EF4-FFF2-40B4-BE49-F238E27FC236}">
                <a16:creationId xmlns:a16="http://schemas.microsoft.com/office/drawing/2014/main" id="{41B79028-F262-4556-BBF6-AFF0D50868DB}"/>
              </a:ext>
            </a:extLst>
          </p:cNvPr>
          <p:cNvSpPr txBox="1"/>
          <p:nvPr/>
        </p:nvSpPr>
        <p:spPr>
          <a:xfrm>
            <a:off x="707369" y="4075858"/>
            <a:ext cx="2309107" cy="523220"/>
          </a:xfrm>
          <a:prstGeom prst="rect">
            <a:avLst/>
          </a:prstGeom>
          <a:noFill/>
        </p:spPr>
        <p:txBody>
          <a:bodyPr wrap="square" rtlCol="0">
            <a:spAutoFit/>
          </a:bodyPr>
          <a:lstStyle/>
          <a:p>
            <a:pPr lvl="0" algn="ctr" eaLnBrk="1" fontAlgn="auto" hangingPunct="1">
              <a:spcBef>
                <a:spcPts val="0"/>
              </a:spcBef>
              <a:spcAft>
                <a:spcPts val="0"/>
              </a:spcAft>
            </a:pP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More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substitutes</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 </a:t>
            </a:r>
          </a:p>
          <a:p>
            <a:pPr lvl="0" algn="ctr" eaLnBrk="1" fontAlgn="auto" hangingPunct="1">
              <a:spcBef>
                <a:spcPts val="0"/>
              </a:spcBef>
              <a:spcAft>
                <a:spcPts val="0"/>
              </a:spcAft>
            </a:pP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more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elastic</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responsive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11" name="TextBox 10">
            <a:extLst>
              <a:ext uri="{FF2B5EF4-FFF2-40B4-BE49-F238E27FC236}">
                <a16:creationId xmlns:a16="http://schemas.microsoft.com/office/drawing/2014/main" id="{72491206-C462-4C28-B0D8-A063790C9AA5}"/>
              </a:ext>
            </a:extLst>
          </p:cNvPr>
          <p:cNvSpPr txBox="1"/>
          <p:nvPr/>
        </p:nvSpPr>
        <p:spPr>
          <a:xfrm>
            <a:off x="3783303" y="3398007"/>
            <a:ext cx="2150034" cy="432793"/>
          </a:xfrm>
          <a:prstGeom prst="roundRect">
            <a:avLst>
              <a:gd name="adj" fmla="val 50000"/>
            </a:avLst>
          </a:prstGeom>
          <a:solidFill>
            <a:schemeClr val="accent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Necessity vs. luxury</a:t>
            </a:r>
            <a:endParaRPr kumimoji="0" lang="id-ID"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2" name="TextBox 11">
            <a:extLst>
              <a:ext uri="{FF2B5EF4-FFF2-40B4-BE49-F238E27FC236}">
                <a16:creationId xmlns:a16="http://schemas.microsoft.com/office/drawing/2014/main" id="{C53AB96E-2C19-4CE2-A2CD-CAE2B84F01DE}"/>
              </a:ext>
            </a:extLst>
          </p:cNvPr>
          <p:cNvSpPr txBox="1"/>
          <p:nvPr/>
        </p:nvSpPr>
        <p:spPr>
          <a:xfrm>
            <a:off x="3783303" y="3989357"/>
            <a:ext cx="2309107" cy="523220"/>
          </a:xfrm>
          <a:prstGeom prst="rect">
            <a:avLst/>
          </a:prstGeom>
          <a:noFill/>
        </p:spPr>
        <p:txBody>
          <a:bodyPr wrap="square" rtlCol="0">
            <a:spAutoFit/>
          </a:bodyPr>
          <a:lstStyle/>
          <a:p>
            <a:pPr lvl="0" algn="ctr" eaLnBrk="1" fontAlgn="auto" hangingPunct="1">
              <a:spcBef>
                <a:spcPts val="0"/>
              </a:spcBef>
              <a:spcAft>
                <a:spcPts val="0"/>
              </a:spcAft>
            </a:pP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Luxury</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goods</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 </a:t>
            </a:r>
          </a:p>
          <a:p>
            <a:pPr lvl="0" algn="ctr" eaLnBrk="1" fontAlgn="auto" hangingPunct="1">
              <a:spcBef>
                <a:spcPts val="0"/>
              </a:spcBef>
              <a:spcAft>
                <a:spcPts val="0"/>
              </a:spcAft>
            </a:pP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more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elastic</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responsive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14" name="TextBox 13">
            <a:extLst>
              <a:ext uri="{FF2B5EF4-FFF2-40B4-BE49-F238E27FC236}">
                <a16:creationId xmlns:a16="http://schemas.microsoft.com/office/drawing/2014/main" id="{85738361-AC31-4379-977D-2EBD30C7BF70}"/>
              </a:ext>
            </a:extLst>
          </p:cNvPr>
          <p:cNvSpPr txBox="1"/>
          <p:nvPr/>
        </p:nvSpPr>
        <p:spPr>
          <a:xfrm>
            <a:off x="9532355" y="3393414"/>
            <a:ext cx="1905983" cy="441980"/>
          </a:xfrm>
          <a:prstGeom prst="roundRect">
            <a:avLst>
              <a:gd name="adj" fmla="val 50000"/>
            </a:avLst>
          </a:prstGeom>
          <a:solidFill>
            <a:schemeClr val="accent3"/>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Time</a:t>
            </a:r>
            <a:endParaRPr kumimoji="0" lang="id-ID"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5" name="TextBox 14">
            <a:extLst>
              <a:ext uri="{FF2B5EF4-FFF2-40B4-BE49-F238E27FC236}">
                <a16:creationId xmlns:a16="http://schemas.microsoft.com/office/drawing/2014/main" id="{5F2051E0-A0B2-4E9A-8521-6AF5D0365C18}"/>
              </a:ext>
            </a:extLst>
          </p:cNvPr>
          <p:cNvSpPr txBox="1"/>
          <p:nvPr/>
        </p:nvSpPr>
        <p:spPr>
          <a:xfrm>
            <a:off x="9330792" y="3964645"/>
            <a:ext cx="2309107" cy="523220"/>
          </a:xfrm>
          <a:prstGeom prst="rect">
            <a:avLst/>
          </a:prstGeom>
          <a:noFill/>
        </p:spPr>
        <p:txBody>
          <a:bodyPr wrap="square" rtlCol="0">
            <a:spAutoFit/>
          </a:bodyPr>
          <a:lstStyle/>
          <a:p>
            <a:pPr lvl="0" algn="ctr" eaLnBrk="1" fontAlgn="auto" hangingPunct="1">
              <a:spcBef>
                <a:spcPts val="0"/>
              </a:spcBef>
              <a:spcAft>
                <a:spcPts val="0"/>
              </a:spcAft>
            </a:pP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More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time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 </a:t>
            </a:r>
          </a:p>
          <a:p>
            <a:pPr lvl="0" algn="ctr" eaLnBrk="1" fontAlgn="auto" hangingPunct="1">
              <a:spcBef>
                <a:spcPts val="0"/>
              </a:spcBef>
              <a:spcAft>
                <a:spcPts val="0"/>
              </a:spcAft>
            </a:pP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more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elastic</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responsive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p>
        </p:txBody>
      </p:sp>
      <p:pic>
        <p:nvPicPr>
          <p:cNvPr id="24" name="Picture Placeholder 19">
            <a:extLst>
              <a:ext uri="{FF2B5EF4-FFF2-40B4-BE49-F238E27FC236}">
                <a16:creationId xmlns:a16="http://schemas.microsoft.com/office/drawing/2014/main" id="{907202A0-9DA3-BA4D-A55E-F91004D47F4B}"/>
              </a:ext>
            </a:extLst>
          </p:cNvPr>
          <p:cNvPicPr>
            <a:picLocks noChangeAspect="1"/>
          </p:cNvPicPr>
          <p:nvPr/>
        </p:nvPicPr>
        <p:blipFill rotWithShape="1">
          <a:blip r:embed="rId3">
            <a:extLst>
              <a:ext uri="{28A0092B-C50C-407E-A947-70E740481C1C}">
                <a14:useLocalDpi xmlns:a14="http://schemas.microsoft.com/office/drawing/2010/main" val="0"/>
              </a:ext>
            </a:extLst>
          </a:blip>
          <a:srcRect l="7500" r="7500"/>
          <a:stretch>
            <a:fillRect/>
          </a:stretch>
        </p:blipFill>
        <p:spPr>
          <a:xfrm>
            <a:off x="9478141" y="1031713"/>
            <a:ext cx="2015080" cy="2015080"/>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pic>
      <p:pic>
        <p:nvPicPr>
          <p:cNvPr id="26" name="Picture Placeholder 2">
            <a:extLst>
              <a:ext uri="{FF2B5EF4-FFF2-40B4-BE49-F238E27FC236}">
                <a16:creationId xmlns:a16="http://schemas.microsoft.com/office/drawing/2014/main" id="{C89D9C30-9307-E642-A1AF-629C19E14291}"/>
              </a:ext>
            </a:extLst>
          </p:cNvPr>
          <p:cNvPicPr>
            <a:picLocks noChangeAspect="1"/>
          </p:cNvPicPr>
          <p:nvPr/>
        </p:nvPicPr>
        <p:blipFill rotWithShape="1">
          <a:blip r:embed="rId4">
            <a:extLst>
              <a:ext uri="{28A0092B-C50C-407E-A947-70E740481C1C}">
                <a14:useLocalDpi xmlns:a14="http://schemas.microsoft.com/office/drawing/2010/main" val="0"/>
              </a:ext>
            </a:extLst>
          </a:blip>
          <a:srcRect l="8483" t="3" r="48851" b="-3"/>
          <a:stretch/>
        </p:blipFill>
        <p:spPr>
          <a:xfrm>
            <a:off x="928659" y="4778931"/>
            <a:ext cx="2014809" cy="2014809"/>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pic>
      <p:pic>
        <p:nvPicPr>
          <p:cNvPr id="17" name="Picture Placeholder 2">
            <a:extLst>
              <a:ext uri="{FF2B5EF4-FFF2-40B4-BE49-F238E27FC236}">
                <a16:creationId xmlns:a16="http://schemas.microsoft.com/office/drawing/2014/main" id="{9B36C0F1-F7CF-684F-9B65-16541BE98E5E}"/>
              </a:ext>
            </a:extLst>
          </p:cNvPr>
          <p:cNvPicPr>
            <a:picLocks noChangeAspect="1"/>
          </p:cNvPicPr>
          <p:nvPr/>
        </p:nvPicPr>
        <p:blipFill rotWithShape="1">
          <a:blip r:embed="rId5">
            <a:extLst>
              <a:ext uri="{28A0092B-C50C-407E-A947-70E740481C1C}">
                <a14:useLocalDpi xmlns:a14="http://schemas.microsoft.com/office/drawing/2010/main" val="0"/>
              </a:ext>
            </a:extLst>
          </a:blip>
          <a:srcRect l="7898" r="37102"/>
          <a:stretch/>
        </p:blipFill>
        <p:spPr>
          <a:xfrm>
            <a:off x="928659" y="1168025"/>
            <a:ext cx="2014809" cy="2014809"/>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pic>
      <p:pic>
        <p:nvPicPr>
          <p:cNvPr id="19" name="Picture Placeholder 2">
            <a:extLst>
              <a:ext uri="{FF2B5EF4-FFF2-40B4-BE49-F238E27FC236}">
                <a16:creationId xmlns:a16="http://schemas.microsoft.com/office/drawing/2014/main" id="{2C39335C-1F63-CE48-A387-324F37D17FE1}"/>
              </a:ext>
            </a:extLst>
          </p:cNvPr>
          <p:cNvPicPr>
            <a:picLocks noChangeAspect="1"/>
          </p:cNvPicPr>
          <p:nvPr/>
        </p:nvPicPr>
        <p:blipFill rotWithShape="1">
          <a:blip r:embed="rId6">
            <a:extLst>
              <a:ext uri="{28A0092B-C50C-407E-A947-70E740481C1C}">
                <a14:useLocalDpi xmlns:a14="http://schemas.microsoft.com/office/drawing/2010/main" val="0"/>
              </a:ext>
            </a:extLst>
          </a:blip>
          <a:srcRect l="-2808" t="-96277" r="6948" b="-86520"/>
          <a:stretch/>
        </p:blipFill>
        <p:spPr>
          <a:xfrm>
            <a:off x="9495998" y="4746243"/>
            <a:ext cx="2014809" cy="2014809"/>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solidFill>
            <a:schemeClr val="accent2">
              <a:alpha val="14000"/>
            </a:schemeClr>
          </a:solidFill>
        </p:spPr>
      </p:pic>
      <p:sp>
        <p:nvSpPr>
          <p:cNvPr id="3" name="TextBox 2">
            <a:extLst>
              <a:ext uri="{FF2B5EF4-FFF2-40B4-BE49-F238E27FC236}">
                <a16:creationId xmlns:a16="http://schemas.microsoft.com/office/drawing/2014/main" id="{087AD0F8-0DE3-1808-918E-251AB147FDE3}"/>
              </a:ext>
            </a:extLst>
          </p:cNvPr>
          <p:cNvSpPr txBox="1"/>
          <p:nvPr/>
        </p:nvSpPr>
        <p:spPr>
          <a:xfrm>
            <a:off x="6880636" y="3437752"/>
            <a:ext cx="1905983" cy="432792"/>
          </a:xfrm>
          <a:prstGeom prst="roundRect">
            <a:avLst>
              <a:gd name="adj" fmla="val 50000"/>
            </a:avLst>
          </a:prstGeom>
          <a:solidFill>
            <a:schemeClr val="accent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Share of budget</a:t>
            </a:r>
            <a:endParaRPr kumimoji="0" lang="id-ID" sz="14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4" name="TextBox 3">
            <a:extLst>
              <a:ext uri="{FF2B5EF4-FFF2-40B4-BE49-F238E27FC236}">
                <a16:creationId xmlns:a16="http://schemas.microsoft.com/office/drawing/2014/main" id="{6E4ED376-1256-BEAC-E94B-75DD2B2E8C88}"/>
              </a:ext>
            </a:extLst>
          </p:cNvPr>
          <p:cNvSpPr txBox="1"/>
          <p:nvPr/>
        </p:nvSpPr>
        <p:spPr>
          <a:xfrm>
            <a:off x="6679073" y="3999795"/>
            <a:ext cx="2309107" cy="523220"/>
          </a:xfrm>
          <a:prstGeom prst="rect">
            <a:avLst/>
          </a:prstGeom>
          <a:noFill/>
        </p:spPr>
        <p:txBody>
          <a:bodyPr wrap="square" rtlCol="0">
            <a:spAutoFit/>
          </a:bodyPr>
          <a:lstStyle/>
          <a:p>
            <a:pPr lvl="0" algn="ctr" eaLnBrk="1" fontAlgn="auto" hangingPunct="1">
              <a:spcBef>
                <a:spcPts val="0"/>
              </a:spcBef>
              <a:spcAft>
                <a:spcPts val="0"/>
              </a:spcAft>
            </a:pP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Bigger</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share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 </a:t>
            </a:r>
          </a:p>
          <a:p>
            <a:pPr lvl="0" algn="ctr" eaLnBrk="1" fontAlgn="auto" hangingPunct="1">
              <a:spcBef>
                <a:spcPts val="0"/>
              </a:spcBef>
              <a:spcAft>
                <a:spcPts val="0"/>
              </a:spcAft>
            </a:pP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more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elastic</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responsive</a:t>
            </a:r>
            <a:r>
              <a:rPr lang="id-ID" sz="1400" dirty="0">
                <a:solidFill>
                  <a:srgbClr val="1C2229"/>
                </a:solidFill>
                <a:latin typeface="Open Sans Light" panose="020B0306030504020204" pitchFamily="34" charset="0"/>
                <a:ea typeface="Open Sans Light" panose="020B0306030504020204" pitchFamily="34" charset="0"/>
                <a:cs typeface="Open Sans Light" panose="020B0306030504020204" pitchFamily="34" charset="0"/>
              </a:rPr>
              <a:t>)</a:t>
            </a:r>
          </a:p>
        </p:txBody>
      </p:sp>
      <p:pic>
        <p:nvPicPr>
          <p:cNvPr id="5" name="Picture Placeholder 5">
            <a:extLst>
              <a:ext uri="{FF2B5EF4-FFF2-40B4-BE49-F238E27FC236}">
                <a16:creationId xmlns:a16="http://schemas.microsoft.com/office/drawing/2014/main" id="{90B86819-D9DD-A1EA-1BD0-7EDEEAB03049}"/>
              </a:ext>
            </a:extLst>
          </p:cNvPr>
          <p:cNvPicPr>
            <a:picLocks noChangeAspect="1"/>
          </p:cNvPicPr>
          <p:nvPr/>
        </p:nvPicPr>
        <p:blipFill rotWithShape="1">
          <a:blip r:embed="rId7">
            <a:extLst>
              <a:ext uri="{28A0092B-C50C-407E-A947-70E740481C1C}">
                <a14:useLocalDpi xmlns:a14="http://schemas.microsoft.com/office/drawing/2010/main" val="0"/>
              </a:ext>
            </a:extLst>
          </a:blip>
          <a:srcRect l="19182" r="38189" b="19006"/>
          <a:stretch/>
        </p:blipFill>
        <p:spPr>
          <a:xfrm>
            <a:off x="6826187" y="4740319"/>
            <a:ext cx="2014877" cy="2014877"/>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pic>
      <p:pic>
        <p:nvPicPr>
          <p:cNvPr id="6" name="Picture Placeholder 2">
            <a:extLst>
              <a:ext uri="{FF2B5EF4-FFF2-40B4-BE49-F238E27FC236}">
                <a16:creationId xmlns:a16="http://schemas.microsoft.com/office/drawing/2014/main" id="{F8FF8325-B167-415A-E8F9-077E2337A8C0}"/>
              </a:ext>
            </a:extLst>
          </p:cNvPr>
          <p:cNvPicPr>
            <a:picLocks noChangeAspect="1"/>
          </p:cNvPicPr>
          <p:nvPr/>
        </p:nvPicPr>
        <p:blipFill rotWithShape="1">
          <a:blip r:embed="rId8">
            <a:extLst>
              <a:ext uri="{28A0092B-C50C-407E-A947-70E740481C1C}">
                <a14:useLocalDpi xmlns:a14="http://schemas.microsoft.com/office/drawing/2010/main" val="0"/>
              </a:ext>
            </a:extLst>
          </a:blip>
          <a:srcRect l="1197" t="10" r="42553" b="-10"/>
          <a:stretch/>
        </p:blipFill>
        <p:spPr>
          <a:xfrm>
            <a:off x="6826255" y="1067337"/>
            <a:ext cx="2014809" cy="2014809"/>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pic>
      <p:sp>
        <p:nvSpPr>
          <p:cNvPr id="7" name="TextBox 6">
            <a:extLst>
              <a:ext uri="{FF2B5EF4-FFF2-40B4-BE49-F238E27FC236}">
                <a16:creationId xmlns:a16="http://schemas.microsoft.com/office/drawing/2014/main" id="{0DCB77BE-0D11-86EA-B860-D0A229046405}"/>
              </a:ext>
            </a:extLst>
          </p:cNvPr>
          <p:cNvSpPr txBox="1"/>
          <p:nvPr/>
        </p:nvSpPr>
        <p:spPr>
          <a:xfrm>
            <a:off x="5268262" y="937193"/>
            <a:ext cx="184731" cy="461665"/>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AC8F0393-F69E-9444-EA71-8BEDC9EDB8E4}"/>
              </a:ext>
            </a:extLst>
          </p:cNvPr>
          <p:cNvPicPr>
            <a:picLocks noChangeAspect="1"/>
          </p:cNvPicPr>
          <p:nvPr/>
        </p:nvPicPr>
        <p:blipFill>
          <a:blip r:embed="rId9"/>
          <a:stretch>
            <a:fillRect/>
          </a:stretch>
        </p:blipFill>
        <p:spPr>
          <a:xfrm>
            <a:off x="3806277" y="1093093"/>
            <a:ext cx="2014809" cy="2164671"/>
          </a:xfrm>
          <a:prstGeom prst="ellipse">
            <a:avLst/>
          </a:prstGeom>
        </p:spPr>
      </p:pic>
      <p:pic>
        <p:nvPicPr>
          <p:cNvPr id="20" name="Picture 19">
            <a:extLst>
              <a:ext uri="{FF2B5EF4-FFF2-40B4-BE49-F238E27FC236}">
                <a16:creationId xmlns:a16="http://schemas.microsoft.com/office/drawing/2014/main" id="{98B1AEA7-C41B-6301-6CB3-7E1312068FF2}"/>
              </a:ext>
            </a:extLst>
          </p:cNvPr>
          <p:cNvPicPr>
            <a:picLocks noChangeAspect="1"/>
          </p:cNvPicPr>
          <p:nvPr/>
        </p:nvPicPr>
        <p:blipFill rotWithShape="1">
          <a:blip r:embed="rId10"/>
          <a:srcRect l="12669" t="-3115" r="7329" b="-9660"/>
          <a:stretch/>
        </p:blipFill>
        <p:spPr>
          <a:xfrm>
            <a:off x="3806277" y="4753515"/>
            <a:ext cx="2309107" cy="2022783"/>
          </a:xfrm>
          <a:prstGeom prst="ellipse">
            <a:avLst/>
          </a:prstGeom>
        </p:spPr>
      </p:pic>
    </p:spTree>
    <p:extLst>
      <p:ext uri="{BB962C8B-B14F-4D97-AF65-F5344CB8AC3E}">
        <p14:creationId xmlns:p14="http://schemas.microsoft.com/office/powerpoint/2010/main" val="41254356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ppt_x"/>
                                          </p:val>
                                        </p:tav>
                                        <p:tav tm="100000">
                                          <p:val>
                                            <p:strVal val="#ppt_x"/>
                                          </p:val>
                                        </p:tav>
                                      </p:tavLst>
                                    </p:anim>
                                    <p:anim calcmode="lin" valueType="num">
                                      <p:cBhvr additive="base">
                                        <p:cTn id="22"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0" fill="hold"/>
                                        <p:tgtEl>
                                          <p:spTgt spid="12"/>
                                        </p:tgtEl>
                                        <p:attrNameLst>
                                          <p:attrName>ppt_x</p:attrName>
                                        </p:attrNameLst>
                                      </p:cBhvr>
                                      <p:tavLst>
                                        <p:tav tm="0">
                                          <p:val>
                                            <p:strVal val="#ppt_x"/>
                                          </p:val>
                                        </p:tav>
                                        <p:tav tm="100000">
                                          <p:val>
                                            <p:strVal val="#ppt_x"/>
                                          </p:val>
                                        </p:tav>
                                      </p:tavLst>
                                    </p:anim>
                                    <p:anim calcmode="lin" valueType="num">
                                      <p:cBhvr additive="base">
                                        <p:cTn id="4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1000" fill="hold"/>
                                        <p:tgtEl>
                                          <p:spTgt spid="6"/>
                                        </p:tgtEl>
                                        <p:attrNameLst>
                                          <p:attrName>ppt_x</p:attrName>
                                        </p:attrNameLst>
                                      </p:cBhvr>
                                      <p:tavLst>
                                        <p:tav tm="0">
                                          <p:val>
                                            <p:strVal val="#ppt_x"/>
                                          </p:val>
                                        </p:tav>
                                        <p:tav tm="100000">
                                          <p:val>
                                            <p:strVal val="#ppt_x"/>
                                          </p:val>
                                        </p:tav>
                                      </p:tavLst>
                                    </p:anim>
                                    <p:anim calcmode="lin" valueType="num">
                                      <p:cBhvr additive="base">
                                        <p:cTn id="48" dur="10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1000" fill="hold"/>
                                        <p:tgtEl>
                                          <p:spTgt spid="3"/>
                                        </p:tgtEl>
                                        <p:attrNameLst>
                                          <p:attrName>ppt_x</p:attrName>
                                        </p:attrNameLst>
                                      </p:cBhvr>
                                      <p:tavLst>
                                        <p:tav tm="0">
                                          <p:val>
                                            <p:strVal val="#ppt_x"/>
                                          </p:val>
                                        </p:tav>
                                        <p:tav tm="100000">
                                          <p:val>
                                            <p:strVal val="#ppt_x"/>
                                          </p:val>
                                        </p:tav>
                                      </p:tavLst>
                                    </p:anim>
                                    <p:anim calcmode="lin" valueType="num">
                                      <p:cBhvr additive="base">
                                        <p:cTn id="52" dur="1000" fill="hold"/>
                                        <p:tgtEl>
                                          <p:spTgt spid="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decel="10000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1000" fill="hold"/>
                                        <p:tgtEl>
                                          <p:spTgt spid="4"/>
                                        </p:tgtEl>
                                        <p:attrNameLst>
                                          <p:attrName>ppt_x</p:attrName>
                                        </p:attrNameLst>
                                      </p:cBhvr>
                                      <p:tavLst>
                                        <p:tav tm="0">
                                          <p:val>
                                            <p:strVal val="#ppt_x"/>
                                          </p:val>
                                        </p:tav>
                                        <p:tav tm="100000">
                                          <p:val>
                                            <p:strVal val="#ppt_x"/>
                                          </p:val>
                                        </p:tav>
                                      </p:tavLst>
                                    </p:anim>
                                    <p:anim calcmode="lin" valueType="num">
                                      <p:cBhvr additive="base">
                                        <p:cTn id="62"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300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1000" fill="hold"/>
                                        <p:tgtEl>
                                          <p:spTgt spid="14"/>
                                        </p:tgtEl>
                                        <p:attrNameLst>
                                          <p:attrName>ppt_x</p:attrName>
                                        </p:attrNameLst>
                                      </p:cBhvr>
                                      <p:tavLst>
                                        <p:tav tm="0">
                                          <p:val>
                                            <p:strVal val="#ppt_x"/>
                                          </p:val>
                                        </p:tav>
                                        <p:tav tm="100000">
                                          <p:val>
                                            <p:strVal val="#ppt_x"/>
                                          </p:val>
                                        </p:tav>
                                      </p:tavLst>
                                    </p:anim>
                                    <p:anim calcmode="lin" valueType="num">
                                      <p:cBhvr additive="base">
                                        <p:cTn id="72" dur="1000" fill="hold"/>
                                        <p:tgtEl>
                                          <p:spTgt spid="1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decel="100000" fill="hold" grpId="0" nodeType="click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additive="base">
                                        <p:cTn id="81" dur="1000" fill="hold"/>
                                        <p:tgtEl>
                                          <p:spTgt spid="15"/>
                                        </p:tgtEl>
                                        <p:attrNameLst>
                                          <p:attrName>ppt_x</p:attrName>
                                        </p:attrNameLst>
                                      </p:cBhvr>
                                      <p:tavLst>
                                        <p:tav tm="0">
                                          <p:val>
                                            <p:strVal val="#ppt_x"/>
                                          </p:val>
                                        </p:tav>
                                        <p:tav tm="100000">
                                          <p:val>
                                            <p:strVal val="#ppt_x"/>
                                          </p:val>
                                        </p:tav>
                                      </p:tavLst>
                                    </p:anim>
                                    <p:anim calcmode="lin" valueType="num">
                                      <p:cBhvr additive="base">
                                        <p:cTn id="8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p:bldP spid="14" grpId="0" animBg="1"/>
      <p:bldP spid="15" grpId="0"/>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FE77044-8F94-2A40-84E7-E1DCE6C55699}"/>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45591" r="15139"/>
          <a:stretch/>
        </p:blipFill>
        <p:spPr>
          <a:xfrm>
            <a:off x="8778189" y="1701800"/>
            <a:ext cx="2575611" cy="4384040"/>
          </a:xfrm>
        </p:spPr>
      </p:pic>
      <p:pic>
        <p:nvPicPr>
          <p:cNvPr id="6" name="Picture Placeholder 5">
            <a:extLst>
              <a:ext uri="{FF2B5EF4-FFF2-40B4-BE49-F238E27FC236}">
                <a16:creationId xmlns:a16="http://schemas.microsoft.com/office/drawing/2014/main" id="{192D72BA-E934-8645-B316-0278260943C9}"/>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30413" r="30413"/>
          <a:stretch>
            <a:fillRect/>
          </a:stretch>
        </p:blipFill>
        <p:spPr/>
      </p:pic>
      <p:sp>
        <p:nvSpPr>
          <p:cNvPr id="16" name="Rectangle 15">
            <a:extLst>
              <a:ext uri="{FF2B5EF4-FFF2-40B4-BE49-F238E27FC236}">
                <a16:creationId xmlns:a16="http://schemas.microsoft.com/office/drawing/2014/main" id="{448ABD2E-D467-4A7E-92A2-74A029E42B30}"/>
              </a:ext>
            </a:extLst>
          </p:cNvPr>
          <p:cNvSpPr/>
          <p:nvPr/>
        </p:nvSpPr>
        <p:spPr>
          <a:xfrm>
            <a:off x="838200" y="1701800"/>
            <a:ext cx="2575611" cy="4384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7" name="Rectangle 16">
            <a:extLst>
              <a:ext uri="{FF2B5EF4-FFF2-40B4-BE49-F238E27FC236}">
                <a16:creationId xmlns:a16="http://schemas.microsoft.com/office/drawing/2014/main" id="{379A73F5-1E86-4326-ACB8-F971937DC133}"/>
              </a:ext>
            </a:extLst>
          </p:cNvPr>
          <p:cNvSpPr/>
          <p:nvPr/>
        </p:nvSpPr>
        <p:spPr>
          <a:xfrm>
            <a:off x="6131526" y="1701800"/>
            <a:ext cx="2575611" cy="4384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4" name="Title 3">
            <a:extLst>
              <a:ext uri="{FF2B5EF4-FFF2-40B4-BE49-F238E27FC236}">
                <a16:creationId xmlns:a16="http://schemas.microsoft.com/office/drawing/2014/main" id="{F454E36E-AC16-4A62-845E-2AAD2FB1F608}"/>
              </a:ext>
            </a:extLst>
          </p:cNvPr>
          <p:cNvSpPr>
            <a:spLocks noGrp="1"/>
          </p:cNvSpPr>
          <p:nvPr>
            <p:ph type="title"/>
          </p:nvPr>
        </p:nvSpPr>
        <p:spPr>
          <a:xfrm>
            <a:off x="838200" y="618619"/>
            <a:ext cx="10515600" cy="434975"/>
          </a:xfrm>
        </p:spPr>
        <p:txBody>
          <a:bodyPr/>
          <a:lstStyle/>
          <a:p>
            <a:r>
              <a:rPr lang="en-US" dirty="0"/>
              <a:t>Other Factors that Affect </a:t>
            </a:r>
            <a:r>
              <a:rPr lang="en-US" dirty="0" err="1"/>
              <a:t>PEoD</a:t>
            </a:r>
            <a:endParaRPr lang="id-ID" dirty="0"/>
          </a:p>
        </p:txBody>
      </p:sp>
      <p:sp>
        <p:nvSpPr>
          <p:cNvPr id="10" name="TextBox 9">
            <a:extLst>
              <a:ext uri="{FF2B5EF4-FFF2-40B4-BE49-F238E27FC236}">
                <a16:creationId xmlns:a16="http://schemas.microsoft.com/office/drawing/2014/main" id="{D7322E41-8D13-4CEE-9411-B07618544448}"/>
              </a:ext>
            </a:extLst>
          </p:cNvPr>
          <p:cNvSpPr txBox="1"/>
          <p:nvPr/>
        </p:nvSpPr>
        <p:spPr>
          <a:xfrm>
            <a:off x="1223163" y="2998212"/>
            <a:ext cx="1805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n-ea"/>
                <a:cs typeface="+mn-cs"/>
              </a:rPr>
              <a:t>Normal</a:t>
            </a:r>
            <a:r>
              <a:rPr kumimoji="0" lang="en-US" sz="1800" b="0" i="0" u="none" strike="noStrike" kern="1200" cap="none" spc="0" normalizeH="0" noProof="0" dirty="0">
                <a:ln>
                  <a:noFill/>
                </a:ln>
                <a:solidFill>
                  <a:srgbClr val="FFFFFF"/>
                </a:solidFill>
                <a:effectLst/>
                <a:uLnTx/>
                <a:uFillTx/>
                <a:latin typeface="Raleway ExtraBold" panose="020B0903030101060003" pitchFamily="34" charset="0"/>
                <a:ea typeface="+mn-ea"/>
                <a:cs typeface="+mn-cs"/>
              </a:rPr>
              <a:t> times</a:t>
            </a:r>
            <a:endParaRPr kumimoji="0" lang="id-ID" sz="1800" b="0" i="0" u="none" strike="noStrike" kern="1200" cap="none" spc="0" normalizeH="0" baseline="0" noProof="0" dirty="0">
              <a:ln>
                <a:noFill/>
              </a:ln>
              <a:solidFill>
                <a:srgbClr val="FE8954"/>
              </a:solidFill>
              <a:effectLst/>
              <a:uLnTx/>
              <a:uFillTx/>
              <a:latin typeface="Raleway ExtraBold" panose="020B0903030101060003" pitchFamily="34" charset="0"/>
              <a:ea typeface="+mn-ea"/>
              <a:cs typeface="+mn-cs"/>
            </a:endParaRPr>
          </a:p>
        </p:txBody>
      </p:sp>
      <p:sp>
        <p:nvSpPr>
          <p:cNvPr id="11" name="TextBox 10">
            <a:extLst>
              <a:ext uri="{FF2B5EF4-FFF2-40B4-BE49-F238E27FC236}">
                <a16:creationId xmlns:a16="http://schemas.microsoft.com/office/drawing/2014/main" id="{B7FF6BBE-F0E7-4071-9406-E25DDDC056DA}"/>
              </a:ext>
            </a:extLst>
          </p:cNvPr>
          <p:cNvSpPr txBox="1"/>
          <p:nvPr/>
        </p:nvSpPr>
        <p:spPr>
          <a:xfrm>
            <a:off x="1224304" y="3744456"/>
            <a:ext cx="1803402" cy="954107"/>
          </a:xfrm>
          <a:prstGeom prst="rect">
            <a:avLst/>
          </a:prstGeom>
          <a:noFill/>
        </p:spPr>
        <p:txBody>
          <a:bodyPr wrap="square" rtlCol="0">
            <a:spAutoFit/>
          </a:bodyPr>
          <a:lstStyle/>
          <a:p>
            <a:pPr lvl="0" eaLnBrk="1" fontAlgn="auto" hangingPunct="1">
              <a:spcBef>
                <a:spcPts val="0"/>
              </a:spcBef>
              <a:spcAft>
                <a:spcPts val="0"/>
              </a:spcAft>
            </a:pP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Toilet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paper</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is</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typically</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widely</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available</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at</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an</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inexpensive</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price</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a:t>
            </a:r>
            <a:endParaRPr kumimoji="0" lang="id-ID"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Box 12">
            <a:extLst>
              <a:ext uri="{FF2B5EF4-FFF2-40B4-BE49-F238E27FC236}">
                <a16:creationId xmlns:a16="http://schemas.microsoft.com/office/drawing/2014/main" id="{7E07D658-A68F-455D-A4C6-3DFA40CE9329}"/>
              </a:ext>
            </a:extLst>
          </p:cNvPr>
          <p:cNvSpPr txBox="1"/>
          <p:nvPr/>
        </p:nvSpPr>
        <p:spPr>
          <a:xfrm>
            <a:off x="6516488" y="2998212"/>
            <a:ext cx="1805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n-ea"/>
                <a:cs typeface="+mn-cs"/>
              </a:rPr>
              <a:t>COVID-19</a:t>
            </a:r>
            <a:endParaRPr kumimoji="0" lang="id-ID" sz="1800" b="0" i="0" u="none" strike="noStrike" kern="1200" cap="none" spc="0" normalizeH="0" baseline="0" noProof="0" dirty="0">
              <a:ln>
                <a:noFill/>
              </a:ln>
              <a:solidFill>
                <a:srgbClr val="FE8954"/>
              </a:solidFill>
              <a:effectLst/>
              <a:uLnTx/>
              <a:uFillTx/>
              <a:latin typeface="Raleway ExtraBold" panose="020B0903030101060003" pitchFamily="34" charset="0"/>
              <a:ea typeface="+mn-ea"/>
              <a:cs typeface="+mn-cs"/>
            </a:endParaRPr>
          </a:p>
        </p:txBody>
      </p:sp>
      <p:sp>
        <p:nvSpPr>
          <p:cNvPr id="14" name="TextBox 13">
            <a:extLst>
              <a:ext uri="{FF2B5EF4-FFF2-40B4-BE49-F238E27FC236}">
                <a16:creationId xmlns:a16="http://schemas.microsoft.com/office/drawing/2014/main" id="{9D131F2F-98C3-471F-B5C4-8E7FAFC4FCA4}"/>
              </a:ext>
            </a:extLst>
          </p:cNvPr>
          <p:cNvSpPr txBox="1"/>
          <p:nvPr/>
        </p:nvSpPr>
        <p:spPr>
          <a:xfrm>
            <a:off x="6516488" y="3744456"/>
            <a:ext cx="1953744" cy="1600438"/>
          </a:xfrm>
          <a:prstGeom prst="rect">
            <a:avLst/>
          </a:prstGeom>
          <a:noFill/>
        </p:spPr>
        <p:txBody>
          <a:bodyPr wrap="square" rtlCol="0">
            <a:spAutoFit/>
          </a:bodyPr>
          <a:lstStyle/>
          <a:p>
            <a:pPr lvl="0" eaLnBrk="1" fontAlgn="auto" hangingPunct="1">
              <a:spcBef>
                <a:spcPts val="0"/>
              </a:spcBef>
              <a:spcAft>
                <a:spcPts val="0"/>
              </a:spcAft>
            </a:pP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During</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the</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pandemic</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toilet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paper</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was</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hoarded</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Fewer</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substitutes</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were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available</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making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the</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price</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elasticity</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more</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4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inelastic</a:t>
            </a:r>
            <a:r>
              <a:rPr lang="id-ID"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a:t>
            </a:r>
            <a:endParaRPr kumimoji="0" lang="id-ID"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955147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ppt_x"/>
                                          </p:val>
                                        </p:tav>
                                        <p:tav tm="100000">
                                          <p:val>
                                            <p:strVal val="#ppt_x"/>
                                          </p:val>
                                        </p:tav>
                                      </p:tavLst>
                                    </p:anim>
                                    <p:anim calcmode="lin" valueType="num">
                                      <p:cBhvr additive="base">
                                        <p:cTn id="2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0" grpId="0"/>
      <p:bldP spid="11"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group of cars parked in a building&#10;&#10;Description automatically generated with low confidence">
            <a:extLst>
              <a:ext uri="{FF2B5EF4-FFF2-40B4-BE49-F238E27FC236}">
                <a16:creationId xmlns:a16="http://schemas.microsoft.com/office/drawing/2014/main" id="{15902F26-118E-B348-83F8-F41462F70F00}"/>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36271" r="44141"/>
          <a:stretch/>
        </p:blipFill>
        <p:spPr>
          <a:xfrm>
            <a:off x="6131526" y="1701800"/>
            <a:ext cx="2575611" cy="4384040"/>
          </a:xfrm>
        </p:spPr>
      </p:pic>
      <p:pic>
        <p:nvPicPr>
          <p:cNvPr id="14" name="Picture Placeholder 13" descr="A parking lot full of cars&#10;&#10;Description automatically generated">
            <a:extLst>
              <a:ext uri="{FF2B5EF4-FFF2-40B4-BE49-F238E27FC236}">
                <a16:creationId xmlns:a16="http://schemas.microsoft.com/office/drawing/2014/main" id="{3D7F0A1B-86A5-384E-B9B2-1EFE25F3A234}"/>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61744"/>
          <a:stretch/>
        </p:blipFill>
        <p:spPr>
          <a:xfrm>
            <a:off x="838200" y="1701800"/>
            <a:ext cx="2575611" cy="4384040"/>
          </a:xfrm>
        </p:spPr>
      </p:pic>
      <p:sp>
        <p:nvSpPr>
          <p:cNvPr id="12" name="Rectangle 11">
            <a:extLst>
              <a:ext uri="{FF2B5EF4-FFF2-40B4-BE49-F238E27FC236}">
                <a16:creationId xmlns:a16="http://schemas.microsoft.com/office/drawing/2014/main" id="{9BD4119C-1358-45C2-AF0D-48F1B9A0AFC4}"/>
              </a:ext>
            </a:extLst>
          </p:cNvPr>
          <p:cNvSpPr/>
          <p:nvPr/>
        </p:nvSpPr>
        <p:spPr>
          <a:xfrm>
            <a:off x="3484863" y="1701800"/>
            <a:ext cx="2575611" cy="4384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3" name="Rectangle 12">
            <a:extLst>
              <a:ext uri="{FF2B5EF4-FFF2-40B4-BE49-F238E27FC236}">
                <a16:creationId xmlns:a16="http://schemas.microsoft.com/office/drawing/2014/main" id="{72E4E693-1A8E-4647-B40F-767C72340879}"/>
              </a:ext>
            </a:extLst>
          </p:cNvPr>
          <p:cNvSpPr/>
          <p:nvPr/>
        </p:nvSpPr>
        <p:spPr>
          <a:xfrm>
            <a:off x="8778189" y="1701800"/>
            <a:ext cx="2575611" cy="43840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4" name="Title 3">
            <a:extLst>
              <a:ext uri="{FF2B5EF4-FFF2-40B4-BE49-F238E27FC236}">
                <a16:creationId xmlns:a16="http://schemas.microsoft.com/office/drawing/2014/main" id="{BE41CF78-3D61-42C9-B901-5EF5F4533E99}"/>
              </a:ext>
            </a:extLst>
          </p:cNvPr>
          <p:cNvSpPr>
            <a:spLocks noGrp="1"/>
          </p:cNvSpPr>
          <p:nvPr>
            <p:ph type="title"/>
          </p:nvPr>
        </p:nvSpPr>
        <p:spPr/>
        <p:txBody>
          <a:bodyPr/>
          <a:lstStyle/>
          <a:p>
            <a:r>
              <a:rPr lang="en-US" dirty="0"/>
              <a:t>Other Factors that Affect </a:t>
            </a:r>
            <a:r>
              <a:rPr lang="en-US" dirty="0" err="1"/>
              <a:t>PEoD</a:t>
            </a:r>
            <a:endParaRPr lang="id-ID" dirty="0"/>
          </a:p>
        </p:txBody>
      </p:sp>
      <p:sp>
        <p:nvSpPr>
          <p:cNvPr id="5" name="Text Placeholder 4">
            <a:extLst>
              <a:ext uri="{FF2B5EF4-FFF2-40B4-BE49-F238E27FC236}">
                <a16:creationId xmlns:a16="http://schemas.microsoft.com/office/drawing/2014/main" id="{E4ABEA39-160A-4585-9264-5B24065058DB}"/>
              </a:ext>
            </a:extLst>
          </p:cNvPr>
          <p:cNvSpPr>
            <a:spLocks noGrp="1"/>
          </p:cNvSpPr>
          <p:nvPr>
            <p:ph type="body" sz="quarter" idx="10"/>
          </p:nvPr>
        </p:nvSpPr>
        <p:spPr/>
        <p:txBody>
          <a:bodyPr/>
          <a:lstStyle/>
          <a:p>
            <a:r>
              <a:rPr lang="en-US" sz="1800" dirty="0"/>
              <a:t>Is the market broadly or narrowly defined?</a:t>
            </a:r>
            <a:endParaRPr lang="id-ID" sz="1800" dirty="0"/>
          </a:p>
        </p:txBody>
      </p:sp>
      <p:sp>
        <p:nvSpPr>
          <p:cNvPr id="6" name="TextBox 5">
            <a:extLst>
              <a:ext uri="{FF2B5EF4-FFF2-40B4-BE49-F238E27FC236}">
                <a16:creationId xmlns:a16="http://schemas.microsoft.com/office/drawing/2014/main" id="{694BC050-4608-407C-93A3-21969F00B32D}"/>
              </a:ext>
            </a:extLst>
          </p:cNvPr>
          <p:cNvSpPr txBox="1"/>
          <p:nvPr/>
        </p:nvSpPr>
        <p:spPr>
          <a:xfrm>
            <a:off x="3864763" y="2998212"/>
            <a:ext cx="18056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n-ea"/>
                <a:cs typeface="+mn-cs"/>
              </a:rPr>
              <a:t>Broadly defined</a:t>
            </a:r>
            <a:endParaRPr kumimoji="0" lang="id-ID" sz="1800" b="0" i="0" u="none" strike="noStrike" kern="1200" cap="none" spc="0" normalizeH="0" baseline="0" noProof="0" dirty="0">
              <a:ln>
                <a:noFill/>
              </a:ln>
              <a:solidFill>
                <a:srgbClr val="00A6DA"/>
              </a:solidFill>
              <a:effectLst/>
              <a:uLnTx/>
              <a:uFillTx/>
              <a:latin typeface="Raleway ExtraBold" panose="020B0903030101060003" pitchFamily="34" charset="0"/>
              <a:ea typeface="+mn-ea"/>
              <a:cs typeface="+mn-cs"/>
            </a:endParaRPr>
          </a:p>
        </p:txBody>
      </p:sp>
      <p:sp>
        <p:nvSpPr>
          <p:cNvPr id="7" name="TextBox 6">
            <a:extLst>
              <a:ext uri="{FF2B5EF4-FFF2-40B4-BE49-F238E27FC236}">
                <a16:creationId xmlns:a16="http://schemas.microsoft.com/office/drawing/2014/main" id="{08744351-9BB0-49C2-8A79-901F7D2BC6A7}"/>
              </a:ext>
            </a:extLst>
          </p:cNvPr>
          <p:cNvSpPr txBox="1"/>
          <p:nvPr/>
        </p:nvSpPr>
        <p:spPr>
          <a:xfrm>
            <a:off x="3865904" y="4569817"/>
            <a:ext cx="180340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Do you need a car?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Demand is relatively inelastic compared to...</a:t>
            </a:r>
            <a:endParaRPr kumimoji="0" lang="id-ID"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B563AB31-2BA1-4DB5-B86E-C576B1234665}"/>
              </a:ext>
            </a:extLst>
          </p:cNvPr>
          <p:cNvSpPr txBox="1"/>
          <p:nvPr/>
        </p:nvSpPr>
        <p:spPr>
          <a:xfrm>
            <a:off x="9057630" y="2998212"/>
            <a:ext cx="19229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n-ea"/>
                <a:cs typeface="+mn-cs"/>
              </a:rPr>
              <a:t>Narrowly defined</a:t>
            </a:r>
            <a:endParaRPr kumimoji="0" lang="id-ID" sz="1800" b="0" i="0" u="none" strike="noStrike" kern="1200" cap="none" spc="0" normalizeH="0" baseline="0" noProof="0" dirty="0">
              <a:ln>
                <a:noFill/>
              </a:ln>
              <a:solidFill>
                <a:srgbClr val="00A6DA"/>
              </a:solidFill>
              <a:effectLst/>
              <a:uLnTx/>
              <a:uFillTx/>
              <a:latin typeface="Raleway ExtraBold" panose="020B0903030101060003" pitchFamily="34" charset="0"/>
              <a:ea typeface="+mn-ea"/>
              <a:cs typeface="+mn-cs"/>
            </a:endParaRPr>
          </a:p>
        </p:txBody>
      </p:sp>
      <p:cxnSp>
        <p:nvCxnSpPr>
          <p:cNvPr id="19" name="Straight Arrow Connector 18">
            <a:extLst>
              <a:ext uri="{FF2B5EF4-FFF2-40B4-BE49-F238E27FC236}">
                <a16:creationId xmlns:a16="http://schemas.microsoft.com/office/drawing/2014/main" id="{89A2ABBB-AAE7-7242-B2E2-E69171FAFC64}"/>
              </a:ext>
            </a:extLst>
          </p:cNvPr>
          <p:cNvCxnSpPr/>
          <p:nvPr/>
        </p:nvCxnSpPr>
        <p:spPr>
          <a:xfrm>
            <a:off x="4343400" y="5370986"/>
            <a:ext cx="879542" cy="0"/>
          </a:xfrm>
          <a:prstGeom prst="straightConnector1">
            <a:avLst/>
          </a:prstGeom>
          <a:ln w="28575">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786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ppt_x"/>
                                          </p:val>
                                        </p:tav>
                                        <p:tav tm="100000">
                                          <p:val>
                                            <p:strVal val="#ppt_x"/>
                                          </p:val>
                                        </p:tav>
                                      </p:tavLst>
                                    </p:anim>
                                    <p:anim calcmode="lin" valueType="num">
                                      <p:cBhvr additive="base">
                                        <p:cTn id="24" dur="10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decel="50000"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6"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24ABA29-2B74-472A-8760-4C7885656669}"/>
              </a:ext>
            </a:extLst>
          </p:cNvPr>
          <p:cNvSpPr/>
          <p:nvPr/>
        </p:nvSpPr>
        <p:spPr>
          <a:xfrm>
            <a:off x="3352800" y="4812632"/>
            <a:ext cx="8839200" cy="20453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3" name="Rectangle 12">
            <a:extLst>
              <a:ext uri="{FF2B5EF4-FFF2-40B4-BE49-F238E27FC236}">
                <a16:creationId xmlns:a16="http://schemas.microsoft.com/office/drawing/2014/main" id="{DE86DB0B-ED02-4C09-83E5-E4D9BB37B928}"/>
              </a:ext>
            </a:extLst>
          </p:cNvPr>
          <p:cNvSpPr/>
          <p:nvPr/>
        </p:nvSpPr>
        <p:spPr>
          <a:xfrm rot="16200000">
            <a:off x="1491916" y="4998569"/>
            <a:ext cx="2045368" cy="16764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4" name="Rectangle 13">
            <a:extLst>
              <a:ext uri="{FF2B5EF4-FFF2-40B4-BE49-F238E27FC236}">
                <a16:creationId xmlns:a16="http://schemas.microsoft.com/office/drawing/2014/main" id="{1483C101-ACF5-4AD9-8FF7-98376F2A3423}"/>
              </a:ext>
            </a:extLst>
          </p:cNvPr>
          <p:cNvSpPr/>
          <p:nvPr/>
        </p:nvSpPr>
        <p:spPr>
          <a:xfrm rot="16200000">
            <a:off x="-184483" y="4998570"/>
            <a:ext cx="2045366" cy="16764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7" name="Rectangle 16">
            <a:extLst>
              <a:ext uri="{FF2B5EF4-FFF2-40B4-BE49-F238E27FC236}">
                <a16:creationId xmlns:a16="http://schemas.microsoft.com/office/drawing/2014/main" id="{EA5F5DD5-8767-40EE-81FF-01120DE60112}"/>
              </a:ext>
            </a:extLst>
          </p:cNvPr>
          <p:cNvSpPr/>
          <p:nvPr/>
        </p:nvSpPr>
        <p:spPr>
          <a:xfrm>
            <a:off x="10604395" y="5011048"/>
            <a:ext cx="345091" cy="1338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8" name="TextBox 17">
            <a:extLst>
              <a:ext uri="{FF2B5EF4-FFF2-40B4-BE49-F238E27FC236}">
                <a16:creationId xmlns:a16="http://schemas.microsoft.com/office/drawing/2014/main" id="{3BD42BB3-2F85-422C-A6A5-4320AE2D5729}"/>
              </a:ext>
            </a:extLst>
          </p:cNvPr>
          <p:cNvSpPr txBox="1"/>
          <p:nvPr/>
        </p:nvSpPr>
        <p:spPr>
          <a:xfrm>
            <a:off x="4155964" y="4896794"/>
            <a:ext cx="6139543"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aleway ExtraBold" panose="020B0903030101060003" pitchFamily="34" charset="0"/>
                <a:ea typeface="+mn-ea"/>
                <a:cs typeface="+mn-cs"/>
              </a:rPr>
              <a:t>“I want to either open 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aleway ExtraBold" panose="020B0903030101060003" pitchFamily="34" charset="0"/>
                <a:ea typeface="+mn-ea"/>
                <a:cs typeface="+mn-cs"/>
              </a:rPr>
              <a:t>liquor store or a funeral parlor.”</a:t>
            </a:r>
            <a:endParaRPr kumimoji="0" lang="id-ID" sz="2800" b="0" i="0" u="none" strike="noStrike" kern="1200" cap="none" spc="0" normalizeH="0" baseline="0" noProof="0" dirty="0">
              <a:ln>
                <a:noFill/>
              </a:ln>
              <a:solidFill>
                <a:srgbClr val="00A6DA"/>
              </a:solidFill>
              <a:effectLst/>
              <a:uLnTx/>
              <a:uFillTx/>
              <a:latin typeface="Raleway ExtraBold" panose="020B0903030101060003" pitchFamily="34" charset="0"/>
              <a:ea typeface="+mn-ea"/>
              <a:cs typeface="+mn-cs"/>
            </a:endParaRPr>
          </a:p>
        </p:txBody>
      </p:sp>
      <p:sp>
        <p:nvSpPr>
          <p:cNvPr id="19" name="TextBox 18">
            <a:extLst>
              <a:ext uri="{FF2B5EF4-FFF2-40B4-BE49-F238E27FC236}">
                <a16:creationId xmlns:a16="http://schemas.microsoft.com/office/drawing/2014/main" id="{C5AFB82B-5C34-4EDB-8F88-C39571222F7E}"/>
              </a:ext>
            </a:extLst>
          </p:cNvPr>
          <p:cNvSpPr txBox="1"/>
          <p:nvPr/>
        </p:nvSpPr>
        <p:spPr>
          <a:xfrm>
            <a:off x="4405876" y="5935063"/>
            <a:ext cx="5889631"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t>
            </a:r>
            <a:r>
              <a:rPr kumimoji="0" lang="id-ID" sz="1800" b="0" i="0" u="none" strike="noStrike" kern="1200" cap="none" spc="0" normalizeH="0" baseline="0" noProof="0" dirty="0" err="1">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Why</a:t>
            </a:r>
            <a:r>
              <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r>
              <a:rPr kumimoji="0" lang="id-ID" sz="1800" b="0" i="0" u="none" strike="noStrike" kern="1200" cap="none" spc="0" normalizeH="0" baseline="0" noProof="0" dirty="0" err="1">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those</a:t>
            </a:r>
            <a:r>
              <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r>
              <a:rPr kumimoji="0" lang="id-ID" sz="1800" b="0" i="0" u="none" strike="noStrike" kern="1200" cap="none" spc="0" normalizeH="0" baseline="0" noProof="0" dirty="0" err="1">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two</a:t>
            </a:r>
            <a:r>
              <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r>
              <a:rPr kumimoji="0" lang="id-ID" sz="1800" b="0" i="0" u="none" strike="noStrike" kern="1200" cap="none" spc="0" normalizeH="0" baseline="0" noProof="0" dirty="0" err="1">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things</a:t>
            </a:r>
            <a:r>
              <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id-ID" sz="8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id-ID" sz="18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 </a:t>
            </a:r>
            <a:r>
              <a:rPr lang="id-ID" sz="18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figure</a:t>
            </a:r>
            <a:r>
              <a:rPr lang="id-ID" sz="18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those</a:t>
            </a:r>
            <a:r>
              <a:rPr lang="id-ID" sz="18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are </a:t>
            </a:r>
            <a:r>
              <a:rPr lang="id-ID" sz="18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the</a:t>
            </a:r>
            <a:r>
              <a:rPr lang="id-ID" sz="18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two</a:t>
            </a:r>
            <a:r>
              <a:rPr lang="id-ID" sz="18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things</a:t>
            </a:r>
            <a:r>
              <a:rPr lang="id-ID" sz="18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that</a:t>
            </a:r>
            <a:r>
              <a:rPr lang="id-ID" sz="18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everyone</a:t>
            </a:r>
            <a:r>
              <a:rPr lang="id-ID" sz="18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 </a:t>
            </a:r>
            <a:r>
              <a:rPr lang="id-ID" sz="1800" dirty="0" err="1">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needs</a:t>
            </a:r>
            <a:r>
              <a:rPr lang="id-ID" sz="18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a:t>
            </a:r>
            <a:endParaRPr kumimoji="0" lang="id-ID" sz="18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25375002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1+#ppt_w/2"/>
                                          </p:val>
                                        </p:tav>
                                        <p:tav tm="100000">
                                          <p:val>
                                            <p:strVal val="#ppt_x"/>
                                          </p:val>
                                        </p:tav>
                                      </p:tavLst>
                                    </p:anim>
                                    <p:anim calcmode="lin" valueType="num">
                                      <p:cBhvr additive="base">
                                        <p:cTn id="20" dur="10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1+#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1+#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7" grpId="0" animBg="1"/>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F96E3198-0D36-0546-B8F6-871DC08C578D}"/>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l="15165" t="2175" b="15586"/>
          <a:stretch/>
        </p:blipFill>
        <p:spPr>
          <a:xfrm>
            <a:off x="8545513" y="1754188"/>
            <a:ext cx="2406650" cy="2400300"/>
          </a:xfrm>
        </p:spPr>
      </p:pic>
      <p:pic>
        <p:nvPicPr>
          <p:cNvPr id="20" name="Picture Placeholder 19" descr="A close-up of a sign&#10;&#10;Description automatically generated with medium confidence">
            <a:extLst>
              <a:ext uri="{FF2B5EF4-FFF2-40B4-BE49-F238E27FC236}">
                <a16:creationId xmlns:a16="http://schemas.microsoft.com/office/drawing/2014/main" id="{6FC24F3D-0A74-FB49-B1A3-1CE64954BD1B}"/>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l="17636" r="17636" b="5755"/>
          <a:stretch/>
        </p:blipFill>
        <p:spPr>
          <a:xfrm rot="21355379">
            <a:off x="4892675" y="1773238"/>
            <a:ext cx="2406650" cy="2400300"/>
          </a:xfrm>
        </p:spPr>
      </p:pic>
      <p:pic>
        <p:nvPicPr>
          <p:cNvPr id="6" name="Picture Placeholder 5" descr="A picture containing text, device, indoor, gauge&#10;&#10;Description automatically generated">
            <a:extLst>
              <a:ext uri="{FF2B5EF4-FFF2-40B4-BE49-F238E27FC236}">
                <a16:creationId xmlns:a16="http://schemas.microsoft.com/office/drawing/2014/main" id="{1FD31B4D-F468-6D4E-86F4-A529E3FA3401}"/>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21227" t="9" r="12191" b="-9"/>
          <a:stretch/>
        </p:blipFill>
        <p:spPr>
          <a:xfrm>
            <a:off x="1239838" y="1773238"/>
            <a:ext cx="2406650" cy="2400300"/>
          </a:xfrm>
        </p:spPr>
      </p:pic>
      <p:sp>
        <p:nvSpPr>
          <p:cNvPr id="16" name="Title 1">
            <a:extLst>
              <a:ext uri="{FF2B5EF4-FFF2-40B4-BE49-F238E27FC236}">
                <a16:creationId xmlns:a16="http://schemas.microsoft.com/office/drawing/2014/main" id="{49139E8B-4B18-417A-854A-C161F38298B5}"/>
              </a:ext>
            </a:extLst>
          </p:cNvPr>
          <p:cNvSpPr>
            <a:spLocks noGrp="1"/>
          </p:cNvSpPr>
          <p:nvPr>
            <p:ph type="title"/>
          </p:nvPr>
        </p:nvSpPr>
        <p:spPr>
          <a:xfrm>
            <a:off x="838198" y="588009"/>
            <a:ext cx="10515600" cy="434975"/>
          </a:xfrm>
        </p:spPr>
        <p:txBody>
          <a:bodyPr/>
          <a:lstStyle/>
          <a:p>
            <a:r>
              <a:rPr lang="en-US" dirty="0"/>
              <a:t>Time Gives Us More Options</a:t>
            </a:r>
            <a:endParaRPr lang="id-ID" dirty="0"/>
          </a:p>
        </p:txBody>
      </p:sp>
      <p:sp>
        <p:nvSpPr>
          <p:cNvPr id="7" name="TextBox 6">
            <a:extLst>
              <a:ext uri="{FF2B5EF4-FFF2-40B4-BE49-F238E27FC236}">
                <a16:creationId xmlns:a16="http://schemas.microsoft.com/office/drawing/2014/main" id="{CE65ECA6-2A8E-4CC8-8BA4-CB555BDD7DC5}"/>
              </a:ext>
            </a:extLst>
          </p:cNvPr>
          <p:cNvSpPr txBox="1"/>
          <p:nvPr/>
        </p:nvSpPr>
        <p:spPr>
          <a:xfrm>
            <a:off x="1383623" y="5591529"/>
            <a:ext cx="211885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There</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is</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lang="id-ID" sz="1600" dirty="0" err="1">
                <a:solidFill>
                  <a:srgbClr val="1C2229"/>
                </a:solidFill>
                <a:latin typeface="Raleway ExtraBold" panose="020B0903030101060003" pitchFamily="34" charset="0"/>
                <a:ea typeface="+mn-ea"/>
              </a:rPr>
              <a:t>no</a:t>
            </a:r>
            <a:r>
              <a:rPr lang="id-ID" sz="1600" dirty="0">
                <a:solidFill>
                  <a:srgbClr val="1C2229"/>
                </a:solidFill>
                <a:latin typeface="Raleway ExtraBold" panose="020B0903030101060003" pitchFamily="34" charset="0"/>
                <a:ea typeface="+mn-ea"/>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id-ID" sz="1600" dirty="0" err="1">
                <a:solidFill>
                  <a:srgbClr val="1C2229"/>
                </a:solidFill>
                <a:latin typeface="Raleway ExtraBold" panose="020B0903030101060003" pitchFamily="34" charset="0"/>
                <a:ea typeface="+mn-ea"/>
              </a:rPr>
              <a:t>time</a:t>
            </a:r>
            <a:r>
              <a:rPr lang="id-ID" sz="1600" dirty="0">
                <a:solidFill>
                  <a:srgbClr val="1C2229"/>
                </a:solidFill>
                <a:latin typeface="Raleway ExtraBold" panose="020B0903030101060003" pitchFamily="34" charset="0"/>
                <a:ea typeface="+mn-ea"/>
              </a:rPr>
              <a:t> </a:t>
            </a:r>
            <a:r>
              <a:rPr lang="id-ID" sz="1600" dirty="0" err="1">
                <a:solidFill>
                  <a:srgbClr val="1C2229"/>
                </a:solidFill>
                <a:latin typeface="Raleway ExtraBold" panose="020B0903030101060003" pitchFamily="34" charset="0"/>
                <a:ea typeface="+mn-ea"/>
              </a:rPr>
              <a:t>to</a:t>
            </a:r>
            <a:r>
              <a:rPr lang="id-ID" sz="1600" dirty="0">
                <a:solidFill>
                  <a:srgbClr val="1C2229"/>
                </a:solidFill>
                <a:latin typeface="Raleway ExtraBold" panose="020B0903030101060003" pitchFamily="34" charset="0"/>
                <a:ea typeface="+mn-ea"/>
              </a:rPr>
              <a:t> </a:t>
            </a:r>
            <a:r>
              <a:rPr lang="id-ID" sz="1600" dirty="0" err="1">
                <a:solidFill>
                  <a:srgbClr val="1C2229"/>
                </a:solidFill>
                <a:latin typeface="Raleway ExtraBold" panose="020B0903030101060003" pitchFamily="34" charset="0"/>
                <a:ea typeface="+mn-ea"/>
              </a:rPr>
              <a:t>adjust</a:t>
            </a:r>
            <a:r>
              <a:rPr lang="id-ID" sz="1600" dirty="0">
                <a:solidFill>
                  <a:srgbClr val="1C2229"/>
                </a:solidFill>
                <a:latin typeface="Raleway ExtraBold" panose="020B0903030101060003" pitchFamily="34" charset="0"/>
                <a:ea typeface="+mn-ea"/>
              </a:rPr>
              <a:t>.</a:t>
            </a:r>
            <a:endPar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endParaRPr>
          </a:p>
        </p:txBody>
      </p:sp>
      <p:sp>
        <p:nvSpPr>
          <p:cNvPr id="8" name="TextBox 7">
            <a:extLst>
              <a:ext uri="{FF2B5EF4-FFF2-40B4-BE49-F238E27FC236}">
                <a16:creationId xmlns:a16="http://schemas.microsoft.com/office/drawing/2014/main" id="{6D10E85D-4656-4456-89A1-8AB9AAA533F1}"/>
              </a:ext>
            </a:extLst>
          </p:cNvPr>
          <p:cNvSpPr txBox="1"/>
          <p:nvPr/>
        </p:nvSpPr>
        <p:spPr>
          <a:xfrm>
            <a:off x="1485634" y="4907836"/>
            <a:ext cx="1914833" cy="476071"/>
          </a:xfrm>
          <a:prstGeom prst="roundRect">
            <a:avLst>
              <a:gd name="adj" fmla="val 50000"/>
            </a:avLst>
          </a:prstGeom>
          <a:solidFill>
            <a:schemeClr val="accent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Immediate-run</a:t>
            </a:r>
            <a:endParaRPr kumimoji="0" lang="id-ID" sz="16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0" name="TextBox 9">
            <a:extLst>
              <a:ext uri="{FF2B5EF4-FFF2-40B4-BE49-F238E27FC236}">
                <a16:creationId xmlns:a16="http://schemas.microsoft.com/office/drawing/2014/main" id="{1CC98F6E-AA64-4C66-A439-14B1F5E10C0D}"/>
              </a:ext>
            </a:extLst>
          </p:cNvPr>
          <p:cNvSpPr txBox="1"/>
          <p:nvPr/>
        </p:nvSpPr>
        <p:spPr>
          <a:xfrm>
            <a:off x="5036571" y="5591529"/>
            <a:ext cx="211885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There</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is</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time</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to</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partially</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adjust</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a:t>
            </a:r>
          </a:p>
        </p:txBody>
      </p:sp>
      <p:sp>
        <p:nvSpPr>
          <p:cNvPr id="11" name="TextBox 10">
            <a:extLst>
              <a:ext uri="{FF2B5EF4-FFF2-40B4-BE49-F238E27FC236}">
                <a16:creationId xmlns:a16="http://schemas.microsoft.com/office/drawing/2014/main" id="{72491206-C462-4C28-B0D8-A063790C9AA5}"/>
              </a:ext>
            </a:extLst>
          </p:cNvPr>
          <p:cNvSpPr txBox="1"/>
          <p:nvPr/>
        </p:nvSpPr>
        <p:spPr>
          <a:xfrm>
            <a:off x="5138582" y="4891508"/>
            <a:ext cx="1914833" cy="476071"/>
          </a:xfrm>
          <a:prstGeom prst="roundRect">
            <a:avLst>
              <a:gd name="adj" fmla="val 50000"/>
            </a:avLst>
          </a:prstGeom>
          <a:solidFill>
            <a:schemeClr val="accent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Short-run</a:t>
            </a:r>
            <a:endParaRPr kumimoji="0" lang="id-ID" sz="16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3" name="TextBox 12">
            <a:extLst>
              <a:ext uri="{FF2B5EF4-FFF2-40B4-BE49-F238E27FC236}">
                <a16:creationId xmlns:a16="http://schemas.microsoft.com/office/drawing/2014/main" id="{177E24AA-C03A-463D-8CDA-3A7D3E83C11A}"/>
              </a:ext>
            </a:extLst>
          </p:cNvPr>
          <p:cNvSpPr txBox="1"/>
          <p:nvPr/>
        </p:nvSpPr>
        <p:spPr>
          <a:xfrm>
            <a:off x="8689523" y="5591529"/>
            <a:ext cx="211885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There</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is</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time</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to</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fully</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 </a:t>
            </a:r>
            <a:r>
              <a:rPr kumimoji="0" lang="id-ID" sz="1600" b="0" i="0" u="none" strike="noStrike" kern="1200" cap="none" spc="0" normalizeH="0" baseline="0" noProof="0" dirty="0" err="1">
                <a:ln>
                  <a:noFill/>
                </a:ln>
                <a:solidFill>
                  <a:srgbClr val="1C2229"/>
                </a:solidFill>
                <a:effectLst/>
                <a:uLnTx/>
                <a:uFillTx/>
                <a:latin typeface="Raleway ExtraBold" panose="020B0903030101060003" pitchFamily="34" charset="0"/>
                <a:ea typeface="+mn-ea"/>
                <a:cs typeface="+mn-cs"/>
              </a:rPr>
              <a:t>adjust</a:t>
            </a:r>
            <a:r>
              <a:rPr kumimoji="0" lang="id-ID" sz="1600" b="0" i="0" u="none" strike="noStrike" kern="1200" cap="none" spc="0" normalizeH="0" baseline="0" noProof="0" dirty="0">
                <a:ln>
                  <a:noFill/>
                </a:ln>
                <a:solidFill>
                  <a:srgbClr val="1C2229"/>
                </a:solidFill>
                <a:effectLst/>
                <a:uLnTx/>
                <a:uFillTx/>
                <a:latin typeface="Raleway ExtraBold" panose="020B0903030101060003" pitchFamily="34" charset="0"/>
                <a:ea typeface="+mn-ea"/>
                <a:cs typeface="+mn-cs"/>
              </a:rPr>
              <a:t>.</a:t>
            </a:r>
          </a:p>
        </p:txBody>
      </p:sp>
      <p:sp>
        <p:nvSpPr>
          <p:cNvPr id="14" name="TextBox 13">
            <a:extLst>
              <a:ext uri="{FF2B5EF4-FFF2-40B4-BE49-F238E27FC236}">
                <a16:creationId xmlns:a16="http://schemas.microsoft.com/office/drawing/2014/main" id="{85738361-AC31-4379-977D-2EBD30C7BF70}"/>
              </a:ext>
            </a:extLst>
          </p:cNvPr>
          <p:cNvSpPr txBox="1"/>
          <p:nvPr/>
        </p:nvSpPr>
        <p:spPr>
          <a:xfrm>
            <a:off x="8791530" y="4886987"/>
            <a:ext cx="1914833" cy="476071"/>
          </a:xfrm>
          <a:prstGeom prst="roundRect">
            <a:avLst>
              <a:gd name="adj" fmla="val 50000"/>
            </a:avLst>
          </a:prstGeom>
          <a:solidFill>
            <a:schemeClr val="accent3"/>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Long-run</a:t>
            </a:r>
            <a:endParaRPr kumimoji="0" lang="id-ID" sz="1600" b="1"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3382876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2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ppt_x"/>
                                          </p:val>
                                        </p:tav>
                                        <p:tav tm="100000">
                                          <p:val>
                                            <p:strVal val="#ppt_x"/>
                                          </p:val>
                                        </p:tav>
                                      </p:tavLst>
                                    </p:anim>
                                    <p:anim calcmode="lin" valueType="num">
                                      <p:cBhvr additive="base">
                                        <p:cTn id="2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P spid="13"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1E7ED2-CD7A-4CD7-8DDC-EE9EE26529BB}"/>
              </a:ext>
            </a:extLst>
          </p:cNvPr>
          <p:cNvSpPr txBox="1">
            <a:spLocks noChangeArrowheads="1"/>
          </p:cNvSpPr>
          <p:nvPr/>
        </p:nvSpPr>
        <p:spPr>
          <a:xfrm>
            <a:off x="1524000" y="361950"/>
            <a:ext cx="9144000" cy="1085850"/>
          </a:xfrm>
          <a:prstGeom prst="rect">
            <a:avLst/>
          </a:prstGeom>
        </p:spPr>
        <p:txBody>
          <a:bodyPr rtlCol="0">
            <a:noAutofit/>
          </a:bodyPr>
          <a:lstStyle>
            <a:lvl1pPr algn="l" defTabSz="914400" rtl="0" eaLnBrk="1" latinLnBrk="0" hangingPunct="1">
              <a:lnSpc>
                <a:spcPct val="90000"/>
              </a:lnSpc>
              <a:spcBef>
                <a:spcPct val="0"/>
              </a:spcBef>
              <a:buNone/>
              <a:defRPr sz="4400" kern="1200">
                <a:solidFill>
                  <a:schemeClr val="bg1"/>
                </a:solidFill>
                <a:latin typeface="Open Sans Light" panose="020B0306030504020204" pitchFamily="34" charset="0"/>
                <a:ea typeface="+mj-ea"/>
                <a:cs typeface="+mj-cs"/>
              </a:defRPr>
            </a:lvl1pPr>
          </a:lstStyle>
          <a:p>
            <a:pPr algn="ctr" fontAlgn="auto">
              <a:spcAft>
                <a:spcPts val="0"/>
              </a:spcAft>
              <a:defRPr/>
            </a:pPr>
            <a:r>
              <a:rPr lang="en-US" altLang="en-US" b="1" dirty="0">
                <a:solidFill>
                  <a:schemeClr val="accent3"/>
                </a:solidFill>
              </a:rPr>
              <a:t>TPS: </a:t>
            </a:r>
          </a:p>
          <a:p>
            <a:pPr algn="ctr" fontAlgn="auto">
              <a:spcAft>
                <a:spcPts val="0"/>
              </a:spcAft>
              <a:defRPr/>
            </a:pPr>
            <a:r>
              <a:rPr lang="en-US" altLang="en-US" dirty="0"/>
              <a:t>Determine the Demand Elasticity</a:t>
            </a:r>
          </a:p>
        </p:txBody>
      </p:sp>
      <p:graphicFrame>
        <p:nvGraphicFramePr>
          <p:cNvPr id="4" name="Table 3">
            <a:extLst>
              <a:ext uri="{FF2B5EF4-FFF2-40B4-BE49-F238E27FC236}">
                <a16:creationId xmlns:a16="http://schemas.microsoft.com/office/drawing/2014/main" id="{51A0CBED-09ED-4B4D-B737-0A530D6617F7}"/>
              </a:ext>
            </a:extLst>
          </p:cNvPr>
          <p:cNvGraphicFramePr>
            <a:graphicFrameLocks noGrp="1"/>
          </p:cNvGraphicFramePr>
          <p:nvPr>
            <p:extLst>
              <p:ext uri="{D42A27DB-BD31-4B8C-83A1-F6EECF244321}">
                <p14:modId xmlns:p14="http://schemas.microsoft.com/office/powerpoint/2010/main" val="2762487272"/>
              </p:ext>
            </p:extLst>
          </p:nvPr>
        </p:nvGraphicFramePr>
        <p:xfrm>
          <a:off x="1524000" y="1700515"/>
          <a:ext cx="9144000" cy="4908549"/>
        </p:xfrm>
        <a:graphic>
          <a:graphicData uri="http://schemas.openxmlformats.org/drawingml/2006/table">
            <a:tbl>
              <a:tblPr firstRow="1" bandRow="1">
                <a:tableStyleId>{5C22544A-7EE6-4342-B048-85BDC9FD1C3A}</a:tableStyleId>
              </a:tblPr>
              <a:tblGrid>
                <a:gridCol w="3065318">
                  <a:extLst>
                    <a:ext uri="{9D8B030D-6E8A-4147-A177-3AD203B41FA5}">
                      <a16:colId xmlns:a16="http://schemas.microsoft.com/office/drawing/2014/main" val="20000"/>
                    </a:ext>
                  </a:extLst>
                </a:gridCol>
                <a:gridCol w="6078682">
                  <a:extLst>
                    <a:ext uri="{9D8B030D-6E8A-4147-A177-3AD203B41FA5}">
                      <a16:colId xmlns:a16="http://schemas.microsoft.com/office/drawing/2014/main" val="20001"/>
                    </a:ext>
                  </a:extLst>
                </a:gridCol>
              </a:tblGrid>
              <a:tr h="518241">
                <a:tc>
                  <a:txBody>
                    <a:bodyPr/>
                    <a:lstStyle/>
                    <a:p>
                      <a:pPr algn="ctr"/>
                      <a:r>
                        <a:rPr lang="en-US" sz="2800" dirty="0"/>
                        <a:t>Good</a:t>
                      </a:r>
                    </a:p>
                  </a:txBody>
                  <a:tcPr marT="45727" marB="45727"/>
                </a:tc>
                <a:tc>
                  <a:txBody>
                    <a:bodyPr/>
                    <a:lstStyle/>
                    <a:p>
                      <a:pPr algn="ctr"/>
                      <a:r>
                        <a:rPr lang="en-US" sz="2800" dirty="0"/>
                        <a:t>Is demand elastic or inelastic? Why?</a:t>
                      </a:r>
                    </a:p>
                  </a:txBody>
                  <a:tcPr marT="45727" marB="45727"/>
                </a:tc>
                <a:extLst>
                  <a:ext uri="{0D108BD9-81ED-4DB2-BD59-A6C34878D82A}">
                    <a16:rowId xmlns:a16="http://schemas.microsoft.com/office/drawing/2014/main" val="10000"/>
                  </a:ext>
                </a:extLst>
              </a:tr>
              <a:tr h="1152517">
                <a:tc>
                  <a:txBody>
                    <a:bodyPr/>
                    <a:lstStyle/>
                    <a:p>
                      <a:pPr algn="ctr"/>
                      <a:r>
                        <a:rPr lang="en-US" altLang="en-US" sz="2800" b="0" i="0" dirty="0">
                          <a:latin typeface="+mn-lt"/>
                        </a:rPr>
                        <a:t>Your favorite Starbucks drink </a:t>
                      </a:r>
                      <a:endParaRPr lang="en-US" sz="2800" b="0" i="0" dirty="0">
                        <a:latin typeface="+mn-lt"/>
                      </a:endParaRPr>
                    </a:p>
                  </a:txBody>
                  <a:tcPr marT="45727" marB="45727"/>
                </a:tc>
                <a:tc>
                  <a:txBody>
                    <a:bodyPr/>
                    <a:lstStyle/>
                    <a:p>
                      <a:endParaRPr lang="en-US" sz="1800"/>
                    </a:p>
                  </a:txBody>
                  <a:tcPr marT="45727" marB="45727"/>
                </a:tc>
                <a:extLst>
                  <a:ext uri="{0D108BD9-81ED-4DB2-BD59-A6C34878D82A}">
                    <a16:rowId xmlns:a16="http://schemas.microsoft.com/office/drawing/2014/main" val="10001"/>
                  </a:ext>
                </a:extLst>
              </a:tr>
              <a:tr h="945027">
                <a:tc>
                  <a:txBody>
                    <a:bodyPr/>
                    <a:lstStyle/>
                    <a:p>
                      <a:pPr algn="ctr"/>
                      <a:r>
                        <a:rPr lang="en-US" sz="2800" dirty="0">
                          <a:latin typeface="+mn-lt"/>
                        </a:rPr>
                        <a:t>Caviar</a:t>
                      </a:r>
                    </a:p>
                    <a:p>
                      <a:pPr algn="ctr"/>
                      <a:endParaRPr lang="en-US" sz="2800" dirty="0">
                        <a:latin typeface="+mn-lt"/>
                      </a:endParaRPr>
                    </a:p>
                  </a:txBody>
                  <a:tcPr marT="45727" marB="45727"/>
                </a:tc>
                <a:tc>
                  <a:txBody>
                    <a:bodyPr/>
                    <a:lstStyle/>
                    <a:p>
                      <a:endParaRPr lang="en-US" sz="1800"/>
                    </a:p>
                  </a:txBody>
                  <a:tcPr marT="45727" marB="45727"/>
                </a:tc>
                <a:extLst>
                  <a:ext uri="{0D108BD9-81ED-4DB2-BD59-A6C34878D82A}">
                    <a16:rowId xmlns:a16="http://schemas.microsoft.com/office/drawing/2014/main" val="10002"/>
                  </a:ext>
                </a:extLst>
              </a:tr>
              <a:tr h="1140247">
                <a:tc>
                  <a:txBody>
                    <a:bodyPr/>
                    <a:lstStyle/>
                    <a:p>
                      <a:pPr algn="ctr"/>
                      <a:r>
                        <a:rPr lang="en-US" sz="2800" dirty="0">
                          <a:latin typeface="+mn-lt"/>
                        </a:rPr>
                        <a:t>Kia Soul</a:t>
                      </a:r>
                    </a:p>
                  </a:txBody>
                  <a:tcPr marT="45727" marB="45727"/>
                </a:tc>
                <a:tc>
                  <a:txBody>
                    <a:bodyPr/>
                    <a:lstStyle/>
                    <a:p>
                      <a:endParaRPr lang="en-US" sz="1800"/>
                    </a:p>
                  </a:txBody>
                  <a:tcPr marT="45727" marB="45727"/>
                </a:tc>
                <a:extLst>
                  <a:ext uri="{0D108BD9-81ED-4DB2-BD59-A6C34878D82A}">
                    <a16:rowId xmlns:a16="http://schemas.microsoft.com/office/drawing/2014/main" val="10003"/>
                  </a:ext>
                </a:extLst>
              </a:tr>
              <a:tr h="1152517">
                <a:tc>
                  <a:txBody>
                    <a:bodyPr/>
                    <a:lstStyle/>
                    <a:p>
                      <a:pPr algn="ctr"/>
                      <a:r>
                        <a:rPr lang="en-US" sz="2800" dirty="0">
                          <a:latin typeface="+mn-lt"/>
                        </a:rPr>
                        <a:t>Pizza delivered</a:t>
                      </a:r>
                    </a:p>
                  </a:txBody>
                  <a:tcPr marT="45727" marB="45727"/>
                </a:tc>
                <a:tc>
                  <a:txBody>
                    <a:bodyPr/>
                    <a:lstStyle/>
                    <a:p>
                      <a:endParaRPr lang="en-US" sz="1800" dirty="0"/>
                    </a:p>
                  </a:txBody>
                  <a:tcPr marT="45727" marB="45727"/>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706627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04K Ch4" id="{9406706B-D19E-AE47-B2F2-60204D182686}" vid="{CA0575C6-794E-984A-B03A-BEDB000D2C4B}"/>
    </a:ext>
  </a:extLst>
</a:theme>
</file>

<file path=ppt/theme/theme10.xml><?xml version="1.0" encoding="utf-8"?>
<a:theme xmlns:a="http://schemas.openxmlformats.org/drawingml/2006/main" name="4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452D0D5F-85ED-8E40-9712-938EC4B8FC87}"/>
    </a:ext>
  </a:extLst>
</a:theme>
</file>

<file path=ppt/theme/theme11.xml><?xml version="1.0" encoding="utf-8"?>
<a:theme xmlns:a="http://schemas.openxmlformats.org/drawingml/2006/main" name="5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8558EEEC-3782-9F4D-BA69-ADCCCD87A3CE}"/>
    </a:ext>
  </a:extLst>
</a:theme>
</file>

<file path=ppt/theme/theme12.xml><?xml version="1.0" encoding="utf-8"?>
<a:theme xmlns:a="http://schemas.openxmlformats.org/drawingml/2006/main" name="6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81439316-75BA-3B4C-85C0-C5E5DD039542}"/>
    </a:ext>
  </a:ext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rk Theme">
  <a:themeElements>
    <a:clrScheme name="Seventhin">
      <a:dk1>
        <a:srgbClr val="1C2229"/>
      </a:dk1>
      <a:lt1>
        <a:srgbClr val="FFFFFF"/>
      </a:lt1>
      <a:dk2>
        <a:srgbClr val="37474F"/>
      </a:dk2>
      <a:lt2>
        <a:srgbClr val="CFD8DC"/>
      </a:lt2>
      <a:accent1>
        <a:srgbClr val="00A6DA"/>
      </a:accent1>
      <a:accent2>
        <a:srgbClr val="0D73C8"/>
      </a:accent2>
      <a:accent3>
        <a:srgbClr val="6B5BB4"/>
      </a:accent3>
      <a:accent4>
        <a:srgbClr val="B54F9B"/>
      </a:accent4>
      <a:accent5>
        <a:srgbClr val="E64F67"/>
      </a:accent5>
      <a:accent6>
        <a:srgbClr val="FE8954"/>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FB0FB2A2-F4CC-614D-85AE-C158EDFFC505}"/>
    </a:ext>
  </a:extLst>
</a:theme>
</file>

<file path=ppt/theme/theme3.xml><?xml version="1.0" encoding="utf-8"?>
<a:theme xmlns:a="http://schemas.openxmlformats.org/drawingml/2006/main" name="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39BA90BE-A4CE-D043-BB93-BDC6691B64B7}"/>
    </a:ext>
  </a:extLst>
</a:theme>
</file>

<file path=ppt/theme/theme4.xml><?xml version="1.0" encoding="utf-8"?>
<a:theme xmlns:a="http://schemas.openxmlformats.org/drawingml/2006/main" name="1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A2D442CD-047D-844A-B10C-BA13EAFE150A}"/>
    </a:ext>
  </a:extLst>
</a:theme>
</file>

<file path=ppt/theme/theme5.xml><?xml version="1.0" encoding="utf-8"?>
<a:theme xmlns:a="http://schemas.openxmlformats.org/drawingml/2006/main" name="1_Dark Theme">
  <a:themeElements>
    <a:clrScheme name="Seventhin">
      <a:dk1>
        <a:srgbClr val="1C2229"/>
      </a:dk1>
      <a:lt1>
        <a:srgbClr val="FFFFFF"/>
      </a:lt1>
      <a:dk2>
        <a:srgbClr val="37474F"/>
      </a:dk2>
      <a:lt2>
        <a:srgbClr val="CFD8DC"/>
      </a:lt2>
      <a:accent1>
        <a:srgbClr val="00A6DA"/>
      </a:accent1>
      <a:accent2>
        <a:srgbClr val="0D73C8"/>
      </a:accent2>
      <a:accent3>
        <a:srgbClr val="6B5BB4"/>
      </a:accent3>
      <a:accent4>
        <a:srgbClr val="B54F9B"/>
      </a:accent4>
      <a:accent5>
        <a:srgbClr val="E64F67"/>
      </a:accent5>
      <a:accent6>
        <a:srgbClr val="FE8954"/>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167F6CF5-677C-A640-964C-ECBA6465B18C}"/>
    </a:ext>
  </a:extLst>
</a:theme>
</file>

<file path=ppt/theme/theme6.xml><?xml version="1.0" encoding="utf-8"?>
<a:theme xmlns:a="http://schemas.openxmlformats.org/drawingml/2006/main" name="2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1A1F46C2-EB66-F641-BD9E-6185338B3332}"/>
    </a:ext>
  </a:extLst>
</a:theme>
</file>

<file path=ppt/theme/theme7.xml><?xml version="1.0" encoding="utf-8"?>
<a:theme xmlns:a="http://schemas.openxmlformats.org/drawingml/2006/main" name="2_Dark Theme">
  <a:themeElements>
    <a:clrScheme name="Seventhin">
      <a:dk1>
        <a:srgbClr val="1C2229"/>
      </a:dk1>
      <a:lt1>
        <a:srgbClr val="FFFFFF"/>
      </a:lt1>
      <a:dk2>
        <a:srgbClr val="37474F"/>
      </a:dk2>
      <a:lt2>
        <a:srgbClr val="CFD8DC"/>
      </a:lt2>
      <a:accent1>
        <a:srgbClr val="00A6DA"/>
      </a:accent1>
      <a:accent2>
        <a:srgbClr val="0D73C8"/>
      </a:accent2>
      <a:accent3>
        <a:srgbClr val="6B5BB4"/>
      </a:accent3>
      <a:accent4>
        <a:srgbClr val="B54F9B"/>
      </a:accent4>
      <a:accent5>
        <a:srgbClr val="E64F67"/>
      </a:accent5>
      <a:accent6>
        <a:srgbClr val="FE8954"/>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D157B8AE-B087-8642-9DC9-6C764C22B13B}"/>
    </a:ext>
  </a:ext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04K Ch4" id="{9406706B-D19E-AE47-B2F2-60204D182686}" vid="{53DFA7A1-DEBF-3B4E-A27B-633C51C2120A}"/>
    </a:ext>
  </a:extLst>
</a:theme>
</file>

<file path=ppt/theme/theme9.xml><?xml version="1.0" encoding="utf-8"?>
<a:theme xmlns:a="http://schemas.openxmlformats.org/drawingml/2006/main" name="3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4" id="{9406706B-D19E-AE47-B2F2-60204D182686}" vid="{51ADEB2F-405C-4D4D-95AD-BCC5685A93A8}"/>
    </a:ext>
  </a:extLst>
</a:theme>
</file>

<file path=docProps/app.xml><?xml version="1.0" encoding="utf-8"?>
<Properties xmlns="http://schemas.openxmlformats.org/officeDocument/2006/extended-properties" xmlns:vt="http://schemas.openxmlformats.org/officeDocument/2006/docPropsVTypes">
  <Template>304K Ch4</Template>
  <TotalTime>11368</TotalTime>
  <Words>1548</Words>
  <Application>Microsoft Macintosh PowerPoint</Application>
  <PresentationFormat>Widescreen</PresentationFormat>
  <Paragraphs>252</Paragraphs>
  <Slides>36</Slides>
  <Notes>29</Notes>
  <HiddenSlides>0</HiddenSlides>
  <MMClips>0</MMClips>
  <ScaleCrop>false</ScaleCrop>
  <HeadingPairs>
    <vt:vector size="8" baseType="variant">
      <vt:variant>
        <vt:lpstr>Fonts Used</vt:lpstr>
      </vt:variant>
      <vt:variant>
        <vt:i4>13</vt:i4>
      </vt:variant>
      <vt:variant>
        <vt:lpstr>Theme</vt:lpstr>
      </vt:variant>
      <vt:variant>
        <vt:i4>12</vt:i4>
      </vt:variant>
      <vt:variant>
        <vt:lpstr>Embedded OLE Servers</vt:lpstr>
      </vt:variant>
      <vt:variant>
        <vt:i4>1</vt:i4>
      </vt:variant>
      <vt:variant>
        <vt:lpstr>Slide Titles</vt:lpstr>
      </vt:variant>
      <vt:variant>
        <vt:i4>36</vt:i4>
      </vt:variant>
    </vt:vector>
  </HeadingPairs>
  <TitlesOfParts>
    <vt:vector size="62" baseType="lpstr">
      <vt:lpstr>Asap</vt:lpstr>
      <vt:lpstr>la-solid-900</vt:lpstr>
      <vt:lpstr>Arial</vt:lpstr>
      <vt:lpstr>Arial Narrow</vt:lpstr>
      <vt:lpstr>Calibri</vt:lpstr>
      <vt:lpstr>Cambria Math</vt:lpstr>
      <vt:lpstr>Open Sans ExtraBold</vt:lpstr>
      <vt:lpstr>Open Sans Light</vt:lpstr>
      <vt:lpstr>Raleway</vt:lpstr>
      <vt:lpstr>Raleway ExtraBold</vt:lpstr>
      <vt:lpstr>Raleway Medium</vt:lpstr>
      <vt:lpstr>Raleway SemiBold</vt:lpstr>
      <vt:lpstr>Times New Roman</vt:lpstr>
      <vt:lpstr>Office Theme</vt:lpstr>
      <vt:lpstr>Dark Theme</vt:lpstr>
      <vt:lpstr>Light Theme</vt:lpstr>
      <vt:lpstr>1_Light Theme</vt:lpstr>
      <vt:lpstr>1_Dark Theme</vt:lpstr>
      <vt:lpstr>2_Light Theme</vt:lpstr>
      <vt:lpstr>2_Dark Theme</vt:lpstr>
      <vt:lpstr>1_Custom Design</vt:lpstr>
      <vt:lpstr>3_Light Theme</vt:lpstr>
      <vt:lpstr>4_Light Theme</vt:lpstr>
      <vt:lpstr>5_Light Theme</vt:lpstr>
      <vt:lpstr>6_Light Theme</vt:lpstr>
      <vt:lpstr>Equation</vt:lpstr>
      <vt:lpstr>PowerPoint Presentation</vt:lpstr>
      <vt:lpstr>PowerPoint Presentation</vt:lpstr>
      <vt:lpstr>Price Elasticity of Demand</vt:lpstr>
      <vt:lpstr>Determinants of Price Elasticity of Demand</vt:lpstr>
      <vt:lpstr>Other Factors that Affect PEoD</vt:lpstr>
      <vt:lpstr>Other Factors that Affect PEoD</vt:lpstr>
      <vt:lpstr>PowerPoint Presentation</vt:lpstr>
      <vt:lpstr>Time Gives Us More Options</vt:lpstr>
      <vt:lpstr>PowerPoint Presentation</vt:lpstr>
      <vt:lpstr>PowerPoint Presentation</vt:lpstr>
      <vt:lpstr>  </vt:lpstr>
      <vt:lpstr>PowerPoint Presentation</vt:lpstr>
      <vt:lpstr>PowerPoint Presentation</vt:lpstr>
      <vt:lpstr>PowerPoint Presentation</vt:lpstr>
      <vt:lpstr>Midpoint Method</vt:lpstr>
      <vt:lpstr>Example</vt:lpstr>
      <vt:lpstr>PowerPoint Presentation</vt:lpstr>
      <vt:lpstr>PowerPoint Presentation</vt:lpstr>
      <vt:lpstr>PowerPoint Presentation</vt:lpstr>
      <vt:lpstr>Graphing Elasticity of Demand</vt:lpstr>
      <vt:lpstr>Slope and Elasticity are NOT the same!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Dirk Mateer</dc:creator>
  <cp:lastModifiedBy>Morales, Abdon</cp:lastModifiedBy>
  <cp:revision>24</cp:revision>
  <cp:lastPrinted>2023-09-01T21:25:49Z</cp:lastPrinted>
  <dcterms:created xsi:type="dcterms:W3CDTF">2021-11-19T02:03:02Z</dcterms:created>
  <dcterms:modified xsi:type="dcterms:W3CDTF">2023-09-08T03:15:09Z</dcterms:modified>
</cp:coreProperties>
</file>